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7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Дополнительная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образовательная деятельность</a:t>
            </a:r>
            <a:b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b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«ДЕЛЬФИНЕНОК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</a:t>
            </a:r>
            <a:b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 </a:t>
            </a:r>
            <a:b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«ВОДНОЕ ПОЛО»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033406"/>
          </a:xfrm>
        </p:spPr>
        <p:txBody>
          <a:bodyPr>
            <a:normAutofit/>
          </a:bodyPr>
          <a:lstStyle/>
          <a:p>
            <a:endParaRPr lang="ru-RU" sz="4400" dirty="0" smtClean="0"/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2292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Инструктор по ФК (бассейн)  Беленькая Мария Валерьевна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9461"/>
            <a:ext cx="4207050" cy="31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2195289" cy="29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8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4" y="4388467"/>
            <a:ext cx="4096435" cy="231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443572">
            <a:off x="19016" y="143635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Так же мы обязательно играем в игры посложнее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41" y="4271034"/>
            <a:ext cx="5188902" cy="24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43" y="620688"/>
            <a:ext cx="426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83" y="1667596"/>
            <a:ext cx="2435796" cy="274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8" y="1667596"/>
            <a:ext cx="1871123" cy="249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8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96" y="4149080"/>
            <a:ext cx="5626510" cy="24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32" y="4380509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Пробуем себя в синхронном плавании – построении фигур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1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52" y="341767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Пробуем плавать с ластами.</a:t>
            </a:r>
            <a:endParaRPr lang="ru-RU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78811"/>
            <a:ext cx="341987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8811"/>
            <a:ext cx="2339752" cy="260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1768"/>
            <a:ext cx="2799338" cy="37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67" y="1171529"/>
            <a:ext cx="3995489" cy="288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173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этого года в конце занятия у нас обязательная </a:t>
            </a:r>
            <a:r>
              <a:rPr lang="ru-RU" sz="2400" b="1" dirty="0" err="1" smtClean="0"/>
              <a:t>релакс</a:t>
            </a:r>
            <a:r>
              <a:rPr lang="ru-RU" sz="2400" b="1" dirty="0" smtClean="0"/>
              <a:t> минутка. 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26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88" y="980728"/>
            <a:ext cx="3844015" cy="2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53" y="2204864"/>
            <a:ext cx="2843361" cy="222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1"/>
            <a:ext cx="86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ВОДНОЕ ПОЛО– это спортивная командная игра с мячом на воде.</a:t>
            </a:r>
          </a:p>
          <a:p>
            <a:r>
              <a:rPr lang="ru-RU" sz="2400" b="1" dirty="0" smtClean="0"/>
              <a:t>Занятия включают  в себя все возможные игры с мячом, а так же  мы учимся с мячом плыть и учим броски.  </a:t>
            </a:r>
            <a:endParaRPr lang="ru-RU" sz="24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1704654"/>
            <a:ext cx="3259234" cy="244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2135"/>
            <a:ext cx="32004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72" y="4943335"/>
            <a:ext cx="2812971" cy="170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9" y="3847570"/>
            <a:ext cx="3835152" cy="283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9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12" y="3789040"/>
            <a:ext cx="4033817" cy="268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7" y="340349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8" y="140461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01" y="2011341"/>
            <a:ext cx="2088232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12" y="223225"/>
            <a:ext cx="3595835" cy="269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ЗАПИСЫВАЙТЕСЬ </a:t>
            </a:r>
            <a:r>
              <a:rPr lang="ru-RU" dirty="0" smtClean="0">
                <a:solidFill>
                  <a:srgbClr val="FF0000"/>
                </a:solidFill>
              </a:rPr>
              <a:t>на дополнительные занятия!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419425" cy="281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8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4391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Наша </a:t>
            </a:r>
            <a:r>
              <a:rPr lang="ru-RU" sz="2700" dirty="0">
                <a:solidFill>
                  <a:schemeClr val="tx1"/>
                </a:solidFill>
              </a:rPr>
              <a:t>методика обучения плаванию детей с </a:t>
            </a:r>
            <a:r>
              <a:rPr lang="ru-RU" sz="2700" dirty="0" smtClean="0">
                <a:solidFill>
                  <a:schemeClr val="tx1"/>
                </a:solidFill>
              </a:rPr>
              <a:t>3 </a:t>
            </a:r>
            <a:r>
              <a:rPr lang="ru-RU" sz="2700" dirty="0">
                <a:solidFill>
                  <a:schemeClr val="tx1"/>
                </a:solidFill>
              </a:rPr>
              <a:t>до </a:t>
            </a:r>
            <a:r>
              <a:rPr lang="ru-RU" sz="2700" dirty="0" smtClean="0">
                <a:solidFill>
                  <a:schemeClr val="tx1"/>
                </a:solidFill>
              </a:rPr>
              <a:t>7 </a:t>
            </a:r>
            <a:r>
              <a:rPr lang="ru-RU" sz="2700" dirty="0">
                <a:solidFill>
                  <a:schemeClr val="tx1"/>
                </a:solidFill>
              </a:rPr>
              <a:t>лет позволяет освоить и закрепить навык умения плавать в среднем возрасте и сохранить на всю жизнь</a:t>
            </a:r>
            <a:r>
              <a:rPr lang="ru-RU" sz="2700" dirty="0" smtClean="0">
                <a:solidFill>
                  <a:schemeClr val="tx1"/>
                </a:solidFill>
              </a:rPr>
              <a:t>.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>
                <a:solidFill>
                  <a:schemeClr val="tx1"/>
                </a:solidFill>
              </a:rPr>
              <a:t>Освоение с водой происходит одновременно с изучением простейших упражнений, которые являются элементами техники спортивных способов плавания. Занятия построены в форме интересной </a:t>
            </a:r>
            <a:r>
              <a:rPr lang="ru-RU" sz="2700" dirty="0" smtClean="0">
                <a:solidFill>
                  <a:schemeClr val="tx1"/>
                </a:solidFill>
              </a:rPr>
              <a:t>игры.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Дети получат положительный эмоциональный настрой от знакомства с водой!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66292"/>
            <a:ext cx="2555435" cy="191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6749"/>
            <a:ext cx="1619225" cy="215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46749"/>
            <a:ext cx="2072608" cy="215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86600" cy="100811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Занятия с детками группы раннего возраста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2230" y="5168551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indent="0">
              <a:spcBef>
                <a:spcPts val="439"/>
              </a:spcBef>
              <a:spcAft>
                <a:spcPts val="300"/>
              </a:spcAft>
              <a:buNone/>
            </a:pPr>
            <a:r>
              <a:rPr lang="ru-RU" sz="1600" dirty="0" smtClean="0">
                <a:latin typeface="Trebuchet MS" pitchFamily="18"/>
              </a:rPr>
              <a:t>У деток </a:t>
            </a:r>
            <a:r>
              <a:rPr lang="ru-RU" sz="1600" dirty="0">
                <a:latin typeface="Trebuchet MS" pitchFamily="18"/>
              </a:rPr>
              <a:t>раннего возраста  </a:t>
            </a:r>
            <a:r>
              <a:rPr lang="ru-RU" sz="1600" dirty="0" smtClean="0">
                <a:latin typeface="Trebuchet MS" pitchFamily="18"/>
              </a:rPr>
              <a:t> </a:t>
            </a:r>
            <a:r>
              <a:rPr lang="ru-RU" sz="1600" dirty="0">
                <a:latin typeface="Trebuchet MS" pitchFamily="18"/>
              </a:rPr>
              <a:t>основной этап в течении учебного года привыкание к воде</a:t>
            </a:r>
            <a:r>
              <a:rPr lang="ru-RU" sz="1600" dirty="0" smtClean="0">
                <a:latin typeface="Trebuchet MS" pitchFamily="18"/>
              </a:rPr>
              <a:t>.</a:t>
            </a:r>
            <a:endParaRPr lang="ru-RU" sz="1600" dirty="0">
              <a:latin typeface="Trebuchet MS" pitchFamily="18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642990" y="379136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8" y="1564937"/>
            <a:ext cx="2483321" cy="23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59" y="1124744"/>
            <a:ext cx="2050227" cy="232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564937"/>
            <a:ext cx="3027869" cy="294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" y="4079396"/>
            <a:ext cx="2840959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01" y="3697281"/>
            <a:ext cx="2847545" cy="311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" y="260648"/>
            <a:ext cx="38385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22" y="4812717"/>
            <a:ext cx="3920152" cy="180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29" y="2367906"/>
            <a:ext cx="42672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35" y="292696"/>
            <a:ext cx="4267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5"/>
            <a:ext cx="4020174" cy="29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Занятия в группах с детками возраста 3-5 лет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268760"/>
            <a:ext cx="4169035" cy="29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5" y="4293096"/>
            <a:ext cx="4139952" cy="23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0569" y="1284870"/>
            <a:ext cx="4796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Учимся лежать на воде и плыть, ножки работают кролем  на спине и животе с </a:t>
            </a:r>
          </a:p>
          <a:p>
            <a:r>
              <a:rPr lang="ru-RU" dirty="0"/>
              <a:t>в</a:t>
            </a:r>
            <a:r>
              <a:rPr lang="ru-RU" dirty="0" smtClean="0"/>
              <a:t>спомогательными плавательными средствами.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43" y="4161445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1955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0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150" y="404664"/>
            <a:ext cx="812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Выполняем задержку дыхания под водой и упражнение «ПУЗЫРИ»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20426" cy="50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79613" cy="513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7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29" y="243495"/>
            <a:ext cx="3409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38" y="3717032"/>
            <a:ext cx="4559034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672818">
            <a:off x="292594" y="524441"/>
            <a:ext cx="5523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Играем на воде и под водой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" y="1628800"/>
            <a:ext cx="4267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" y="4524181"/>
            <a:ext cx="1700215" cy="226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68" y="4691614"/>
            <a:ext cx="2576116" cy="19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Занятия в группах с детками возраста 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</a:rPr>
              <a:t>5-7 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лет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4004010"/>
            <a:ext cx="5049503" cy="28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8" y="1542799"/>
            <a:ext cx="3976630" cy="244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23207"/>
            <a:ext cx="4076154" cy="248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281813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Детки постарше выполняют уже элементы посложнее. Скольжение «стрелочка» на груди, на спине. Кроль на спине на животе с вспомогательными плавательными средствами, к работе ног подключаем работу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999572" cy="256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4741"/>
            <a:ext cx="4176464" cy="25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" y="800244"/>
            <a:ext cx="4143733" cy="233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62" y="4075733"/>
            <a:ext cx="4070752" cy="25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32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Упражнение «ОБЕЗЬЯНКА»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317" y="3393866"/>
            <a:ext cx="3567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Упражнение «ЗВЕЗДА» </a:t>
            </a:r>
          </a:p>
          <a:p>
            <a:pPr algn="ctr"/>
            <a:r>
              <a:rPr lang="ru-RU" b="1" dirty="0" smtClean="0"/>
              <a:t>Выполняется на спине и животе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04664"/>
            <a:ext cx="314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Упражнение «ПОПЛАВОК»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651891"/>
            <a:ext cx="21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и многое другое….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3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207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Дополнительная образовательная деятельность   «ДЕЛЬФИНЕНОК» и  «ВОДНОЕ ПОЛО»  </vt:lpstr>
      <vt:lpstr>  Наша методика обучения плаванию детей с 3 до 7 лет позволяет освоить и закрепить навык умения плавать в среднем возрасте и сохранить на всю жизнь.   Освоение с водой происходит одновременно с изучением простейших упражнений, которые являются элементами техники спортивных способов плавания. Занятия построены в форме интересной игры. Дети получат положительный эмоциональный настрой от знакомства с водой! </vt:lpstr>
      <vt:lpstr>Занятия с детками группы раннего возраста</vt:lpstr>
      <vt:lpstr>Презентация PowerPoint</vt:lpstr>
      <vt:lpstr>Занятия в группах с детками возраста 3-5 лет</vt:lpstr>
      <vt:lpstr>Презентация PowerPoint</vt:lpstr>
      <vt:lpstr>Презентация PowerPoint</vt:lpstr>
      <vt:lpstr>Занятия в группах с детками возраста 5-7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ЗАПИСЫВАЙТЕСЬ на дополнительные занятия!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деятельность   «ДЕЛЬФИНЕНОК»</dc:title>
  <dc:creator>Беленький</dc:creator>
  <cp:lastModifiedBy>Тим</cp:lastModifiedBy>
  <cp:revision>22</cp:revision>
  <dcterms:created xsi:type="dcterms:W3CDTF">2020-04-30T12:00:13Z</dcterms:created>
  <dcterms:modified xsi:type="dcterms:W3CDTF">2023-09-21T08:10:22Z</dcterms:modified>
</cp:coreProperties>
</file>