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12" name="Уровень текста 1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93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Текст заголовка"/>
          <p:cNvSpPr txBox="1"/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102" name="Уровень текста 1…"/>
          <p:cNvSpPr txBox="1"/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21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0" name="Уровень текста 1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39" name="Уровень текста 1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48" name="Уровень текста 1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/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5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73" name="Уровень текста 1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/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83" name="Рисунок 2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Уровень текста 1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3" name="Уровень текста 1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.g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2.g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3.g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3.g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4.g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Заголовок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3" name="Содержимое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1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0"/>
            <a:ext cx="9302103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TextBox 4"/>
          <p:cNvSpPr txBox="1"/>
          <p:nvPr/>
        </p:nvSpPr>
        <p:spPr>
          <a:xfrm>
            <a:off x="1428727" y="2214553"/>
            <a:ext cx="6929488" cy="291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9600">
                <a:solidFill>
                  <a:srgbClr val="FF0000"/>
                </a:solidFill>
              </a:defRPr>
            </a:lvl1pPr>
          </a:lstStyle>
          <a:p>
            <a:pPr/>
            <a:r>
              <a:t>В джунглях</a:t>
            </a:r>
          </a:p>
        </p:txBody>
      </p:sp>
      <p:sp>
        <p:nvSpPr>
          <p:cNvPr id="116" name="Гимнастика для глаз"/>
          <p:cNvSpPr txBox="1"/>
          <p:nvPr/>
        </p:nvSpPr>
        <p:spPr>
          <a:xfrm>
            <a:off x="1613592" y="1725929"/>
            <a:ext cx="6074915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i="1" sz="3000">
                <a:solidFill>
                  <a:srgbClr val="E31520"/>
                </a:solidFill>
              </a:defRPr>
            </a:lvl1pPr>
          </a:lstStyle>
          <a:p>
            <a:pPr/>
            <a:r>
              <a:t>Гимнастика для глаз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Заголовок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Содержимое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5857883" y="1928802"/>
            <a:ext cx="2214579" cy="23687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click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C 0.162670 0.000000 0.295660 0.164430 0.295660 0.366560 C 0.295660 0.569150 0.162670 0.734270 0.000000 0.734270 C -0.163200 0.734270 -0.294970 0.569150 -0.294970 0.366560 C -0.294970 0.164430 -0.163200 0.000000 0.000000 0.000000 Z" origin="layout" pathEditMode="relative">
                                      <p:cBhvr>
                                        <p:cTn id="6" dur="5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Заголовок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Содержимое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57553" y="1928802"/>
            <a:ext cx="2428894" cy="23687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click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C -0.168570 0.009250 -0.301040 0.181780 -0.294270 0.383670 C -0.287500 0.586030 -0.144270 0.742830 0.024660 0.732430 C 0.193750 0.722480 0.325700 0.549490 0.318930 0.347130 C 0.312160 0.145240 0.169450 -0.010870 0.000000 0.000000 Z" origin="layout" pathEditMode="relative">
                                      <p:cBhvr>
                                        <p:cTn id="6" dur="5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9" name="Содержимое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"/>
            <a:ext cx="9144000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Picture 6" descr="Picture 6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57222" y="3524250"/>
            <a:ext cx="3333751" cy="33337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over dir="ru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Заголовок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4" name="Содержимое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"/>
            <a:ext cx="9144000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Picture 6" descr="Picture 6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15074" y="3524250"/>
            <a:ext cx="3381423" cy="33337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Заголовок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9" name="Подзаголовок 2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"/>
            <a:ext cx="9144000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Picture 4" descr="Picture 4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8595" y="500042"/>
            <a:ext cx="1857389" cy="1857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Picture 4" descr="Picture 4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86446" y="4214817"/>
            <a:ext cx="1857389" cy="1857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Picture 4" descr="Picture 4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8016" y="571479"/>
            <a:ext cx="1857389" cy="1857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Picture 4" descr="Picture 4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43239" y="428604"/>
            <a:ext cx="1857389" cy="1857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icture 4" descr="Picture 4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57356" y="4286255"/>
            <a:ext cx="1857388" cy="18573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