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 b="def" i="def"/>
      <a:tcStyle>
        <a:tcBdr/>
        <a:fill>
          <a:solidFill>
            <a:srgbClr val="FCEC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0D6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DD0"/>
          </a:solidFill>
        </a:fill>
      </a:tcStyle>
    </a:wholeTbl>
    <a:band2H>
      <a:tcTxStyle b="def" i="def"/>
      <a:tcStyle>
        <a:tcBdr/>
        <a:fill>
          <a:solidFill>
            <a:srgbClr val="F4EF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4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Скругленный прямоугольник 9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Текст заголовка"/>
          <p:cNvSpPr txBox="1"/>
          <p:nvPr>
            <p:ph type="title"/>
          </p:nvPr>
        </p:nvSpPr>
        <p:spPr>
          <a:xfrm>
            <a:off x="722376" y="1820205"/>
            <a:ext cx="7772401" cy="1828801"/>
          </a:xfrm>
          <a:prstGeom prst="rect">
            <a:avLst/>
          </a:prstGeom>
        </p:spPr>
        <p:txBody>
          <a:bodyPr/>
          <a:lstStyle>
            <a:lvl1pPr algn="r">
              <a:defRPr sz="45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6" name="Уровень текста 1…"/>
          <p:cNvSpPr txBox="1"/>
          <p:nvPr>
            <p:ph type="body" sz="quarter" idx="1"/>
          </p:nvPr>
        </p:nvSpPr>
        <p:spPr>
          <a:xfrm>
            <a:off x="722376" y="3685032"/>
            <a:ext cx="7772401" cy="914401"/>
          </a:xfrm>
          <a:prstGeom prst="rect">
            <a:avLst/>
          </a:prstGeom>
        </p:spPr>
        <p:txBody>
          <a:bodyPr lIns="0" tIns="0" rIns="0" bIns="0"/>
          <a:lstStyle>
            <a:lvl1pPr marL="0" indent="36576" algn="r">
              <a:spcBef>
                <a:spcPts val="0"/>
              </a:spcBef>
              <a:buClrTx/>
              <a:buSzTx/>
              <a:buNone/>
              <a:defRPr sz="2000">
                <a:solidFill>
                  <a:srgbClr val="79766F"/>
                </a:solidFill>
              </a:defRPr>
            </a:lvl1pPr>
            <a:lvl2pPr marL="0" indent="457200" algn="r">
              <a:spcBef>
                <a:spcPts val="0"/>
              </a:spcBef>
              <a:buClrTx/>
              <a:buSzTx/>
              <a:buNone/>
              <a:defRPr sz="2000">
                <a:solidFill>
                  <a:srgbClr val="79766F"/>
                </a:solidFill>
              </a:defRPr>
            </a:lvl2pPr>
            <a:lvl3pPr marL="0" indent="914400" algn="r">
              <a:spcBef>
                <a:spcPts val="0"/>
              </a:spcBef>
              <a:buClrTx/>
              <a:buSzTx/>
              <a:buNone/>
              <a:defRPr sz="2000">
                <a:solidFill>
                  <a:srgbClr val="79766F"/>
                </a:solidFill>
              </a:defRPr>
            </a:lvl3pPr>
            <a:lvl4pPr marL="0" indent="1371600" algn="r">
              <a:spcBef>
                <a:spcPts val="0"/>
              </a:spcBef>
              <a:buClrTx/>
              <a:buSzTx/>
              <a:buNone/>
              <a:defRPr sz="2000">
                <a:solidFill>
                  <a:srgbClr val="79766F"/>
                </a:solidFill>
              </a:defRPr>
            </a:lvl4pPr>
            <a:lvl5pPr marL="0" indent="1828800" algn="r">
              <a:spcBef>
                <a:spcPts val="0"/>
              </a:spcBef>
              <a:buClrTx/>
              <a:buSzTx/>
              <a:buNone/>
              <a:defRPr sz="2000">
                <a:solidFill>
                  <a:srgbClr val="79766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Текст заголовка"/>
          <p:cNvSpPr txBox="1"/>
          <p:nvPr>
            <p:ph type="title"/>
          </p:nvPr>
        </p:nvSpPr>
        <p:spPr>
          <a:xfrm>
            <a:off x="5538784" y="533400"/>
            <a:ext cx="2971801" cy="914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0" name="Уровень текста 1…"/>
          <p:cNvSpPr txBox="1"/>
          <p:nvPr>
            <p:ph type="body" sz="quarter" idx="1"/>
          </p:nvPr>
        </p:nvSpPr>
        <p:spPr>
          <a:xfrm>
            <a:off x="5538847" y="1447802"/>
            <a:ext cx="2971801" cy="4206112"/>
          </a:xfrm>
          <a:prstGeom prst="rect">
            <a:avLst/>
          </a:prstGeom>
        </p:spPr>
        <p:txBody>
          <a:bodyPr/>
          <a:lstStyle>
            <a:lvl1pPr marL="0" marR="18288" indent="18288">
              <a:spcBef>
                <a:spcPts val="0"/>
              </a:spcBef>
              <a:buClrTx/>
              <a:buSzTx/>
              <a:buNone/>
              <a:defRPr sz="1400"/>
            </a:lvl1pPr>
            <a:lvl2pPr marL="0" marR="18288" indent="347472">
              <a:spcBef>
                <a:spcPts val="0"/>
              </a:spcBef>
              <a:buClrTx/>
              <a:buSzTx/>
              <a:buNone/>
              <a:defRPr sz="1400"/>
            </a:lvl2pPr>
            <a:lvl3pPr marL="0" marR="18288" indent="603503">
              <a:spcBef>
                <a:spcPts val="0"/>
              </a:spcBef>
              <a:buClrTx/>
              <a:buSzTx/>
              <a:buNone/>
              <a:defRPr sz="1400"/>
            </a:lvl3pPr>
            <a:lvl4pPr marL="0" marR="18288" indent="841247">
              <a:spcBef>
                <a:spcPts val="0"/>
              </a:spcBef>
              <a:buClrTx/>
              <a:buSzTx/>
              <a:buNone/>
              <a:defRPr sz="1400"/>
            </a:lvl4pPr>
            <a:lvl5pPr marL="0" marR="18288" indent="1097280">
              <a:spcBef>
                <a:spcPts val="0"/>
              </a:spcBef>
              <a:buClrTx/>
              <a:buSz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4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Прямоугольник с одним скругленным углом 10"/>
          <p:cNvSpPr/>
          <p:nvPr/>
        </p:nvSpPr>
        <p:spPr>
          <a:xfrm>
            <a:off x="6400799" y="434162"/>
            <a:ext cx="2324607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Текст заголовка"/>
          <p:cNvSpPr txBox="1"/>
          <p:nvPr>
            <p:ph type="title"/>
          </p:nvPr>
        </p:nvSpPr>
        <p:spPr>
          <a:xfrm>
            <a:off x="457200" y="5012056"/>
            <a:ext cx="8229600" cy="1051561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Текст заголовка</a:t>
            </a:r>
          </a:p>
        </p:txBody>
      </p:sp>
      <p:sp>
        <p:nvSpPr>
          <p:cNvPr id="111" name="Уровень текста 1…"/>
          <p:cNvSpPr txBox="1"/>
          <p:nvPr>
            <p:ph type="body" sz="quarter" idx="1"/>
          </p:nvPr>
        </p:nvSpPr>
        <p:spPr>
          <a:xfrm>
            <a:off x="6462712" y="533400"/>
            <a:ext cx="2240281" cy="4211481"/>
          </a:xfrm>
          <a:prstGeom prst="rect">
            <a:avLst/>
          </a:prstGeom>
        </p:spPr>
        <p:txBody>
          <a:bodyPr/>
          <a:lstStyle>
            <a:lvl1pPr marL="0" indent="45719">
              <a:spcBef>
                <a:spcPts val="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2pPr>
            <a:lvl3pPr marL="859536" indent="-256032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3pPr>
            <a:lvl4pPr marL="1125727" indent="-284480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Рисунок 2"/>
          <p:cNvSpPr/>
          <p:nvPr>
            <p:ph type="pic" idx="13"/>
          </p:nvPr>
        </p:nvSpPr>
        <p:spPr>
          <a:xfrm>
            <a:off x="421480" y="435768"/>
            <a:ext cx="5925312" cy="4343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Текст заголовка"/>
          <p:cNvSpPr txBox="1"/>
          <p:nvPr>
            <p:ph type="title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30" name="Уровень текста 1…"/>
          <p:cNvSpPr txBox="1"/>
          <p:nvPr>
            <p:ph type="body" idx="1"/>
          </p:nvPr>
        </p:nvSpPr>
        <p:spPr>
          <a:xfrm>
            <a:off x="533400" y="533401"/>
            <a:ext cx="5943600" cy="525780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5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объект 0">
    <p:bg>
      <p:bgPr>
        <a:solidFill>
          <a:srgbClr val="ADA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4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объект 1">
    <p:bg>
      <p:bgPr>
        <a:solidFill>
          <a:srgbClr val="F9B26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6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" name="Скругленный прямоугольник 8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888888"/>
              </a:gs>
              <a:gs pos="55000">
                <a:srgbClr val="000000"/>
              </a:gs>
              <a:gs pos="100000">
                <a:srgbClr val="000000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5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42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13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" name="Скругленный прямоугольник 10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Текст заголовка"/>
          <p:cNvSpPr txBox="1"/>
          <p:nvPr>
            <p:ph type="title"/>
          </p:nvPr>
        </p:nvSpPr>
        <p:spPr>
          <a:xfrm>
            <a:off x="468343" y="4928615"/>
            <a:ext cx="8183882" cy="676657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Текст заголовка</a:t>
            </a:r>
          </a:p>
        </p:txBody>
      </p:sp>
      <p:sp>
        <p:nvSpPr>
          <p:cNvPr id="56" name="Уровень текста 1…"/>
          <p:cNvSpPr txBox="1"/>
          <p:nvPr>
            <p:ph type="body" sz="quarter" idx="1"/>
          </p:nvPr>
        </p:nvSpPr>
        <p:spPr>
          <a:xfrm>
            <a:off x="468343" y="5624483"/>
            <a:ext cx="8183882" cy="420625"/>
          </a:xfrm>
          <a:prstGeom prst="rect">
            <a:avLst/>
          </a:prstGeom>
        </p:spPr>
        <p:txBody>
          <a:bodyPr lIns="0" tIns="0" rIns="0" bIns="0"/>
          <a:lstStyle>
            <a:lvl1pPr marL="0" marR="36576" indent="0">
              <a:spcBef>
                <a:spcPts val="0"/>
              </a:spcBef>
              <a:buClrTx/>
              <a:buSzTx/>
              <a:buNone/>
              <a:defRPr sz="1800">
                <a:solidFill>
                  <a:srgbClr val="B65D00"/>
                </a:solidFill>
              </a:defRPr>
            </a:lvl1pPr>
            <a:lvl2pPr marL="0" marR="36576" indent="347472">
              <a:spcBef>
                <a:spcPts val="0"/>
              </a:spcBef>
              <a:buClrTx/>
              <a:buSzTx/>
              <a:buNone/>
              <a:defRPr sz="1800">
                <a:solidFill>
                  <a:srgbClr val="B65D00"/>
                </a:solidFill>
              </a:defRPr>
            </a:lvl2pPr>
            <a:lvl3pPr marL="0" marR="36576" indent="603503">
              <a:spcBef>
                <a:spcPts val="0"/>
              </a:spcBef>
              <a:buClrTx/>
              <a:buSzTx/>
              <a:buNone/>
              <a:defRPr sz="1800">
                <a:solidFill>
                  <a:srgbClr val="B65D00"/>
                </a:solidFill>
              </a:defRPr>
            </a:lvl3pPr>
            <a:lvl4pPr marL="0" marR="36576" indent="841247">
              <a:spcBef>
                <a:spcPts val="0"/>
              </a:spcBef>
              <a:buClrTx/>
              <a:buSzTx/>
              <a:buNone/>
              <a:defRPr sz="1800">
                <a:solidFill>
                  <a:srgbClr val="B65D00"/>
                </a:solidFill>
              </a:defRPr>
            </a:lvl4pPr>
            <a:lvl5pPr marL="0" marR="36576" indent="1097280">
              <a:spcBef>
                <a:spcPts val="0"/>
              </a:spcBef>
              <a:buClrTx/>
              <a:buSzTx/>
              <a:buNone/>
              <a:defRPr sz="1800">
                <a:solidFill>
                  <a:srgbClr val="B65D0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Текст заголовка"/>
          <p:cNvSpPr txBox="1"/>
          <p:nvPr>
            <p:ph type="title"/>
          </p:nvPr>
        </p:nvSpPr>
        <p:spPr>
          <a:xfrm>
            <a:off x="502919" y="4985589"/>
            <a:ext cx="8183882" cy="105156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5" name="Уровень текста 1…"/>
          <p:cNvSpPr txBox="1"/>
          <p:nvPr>
            <p:ph type="body" sz="half" idx="1"/>
          </p:nvPr>
        </p:nvSpPr>
        <p:spPr>
          <a:xfrm>
            <a:off x="514351" y="530351"/>
            <a:ext cx="3931922" cy="438912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585216" indent="-237744">
              <a:defRPr sz="2600"/>
            </a:lvl2pPr>
            <a:lvl3pPr marL="841247" indent="-237744">
              <a:defRPr sz="2600"/>
            </a:lvl3pPr>
            <a:lvl4pPr marL="1105408" indent="-264160">
              <a:defRPr sz="2600"/>
            </a:lvl4pPr>
            <a:lvl5pPr marL="1361440" indent="-264160">
              <a:defRPr sz="2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4" name="Уровень текста 1…"/>
          <p:cNvSpPr txBox="1"/>
          <p:nvPr>
            <p:ph type="body" sz="quarter" idx="1"/>
          </p:nvPr>
        </p:nvSpPr>
        <p:spPr>
          <a:xfrm>
            <a:off x="607223" y="579437"/>
            <a:ext cx="3931922" cy="792163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b="1" sz="2400"/>
            </a:lvl1pPr>
            <a:lvl2pPr marL="0" indent="347472">
              <a:buClrTx/>
              <a:buSzTx/>
              <a:buNone/>
              <a:defRPr b="1" sz="2400"/>
            </a:lvl2pPr>
            <a:lvl3pPr marL="0" indent="603503">
              <a:buClrTx/>
              <a:buSzTx/>
              <a:buNone/>
              <a:defRPr b="1" sz="2400"/>
            </a:lvl3pPr>
            <a:lvl4pPr marL="0" indent="841247">
              <a:buClrTx/>
              <a:buSzTx/>
              <a:buNone/>
              <a:defRPr b="1" sz="2400"/>
            </a:lvl4pPr>
            <a:lvl5pPr marL="0" indent="1097280">
              <a:buClrTx/>
              <a:buSz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Текст 3"/>
          <p:cNvSpPr/>
          <p:nvPr>
            <p:ph type="body" sz="quarter" idx="13"/>
          </p:nvPr>
        </p:nvSpPr>
        <p:spPr>
          <a:xfrm>
            <a:off x="4652169" y="579437"/>
            <a:ext cx="3931921" cy="7921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b="1" sz="2400"/>
            </a:pP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Текст заголовка"/>
          <p:cNvSpPr txBox="1"/>
          <p:nvPr>
            <p:ph type="title"/>
          </p:nvPr>
        </p:nvSpPr>
        <p:spPr>
          <a:xfrm>
            <a:off x="502919" y="4985589"/>
            <a:ext cx="8183882" cy="105156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Скругленный прямоугольник 6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Скругленный прямоугольник 8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Текст заголовка"/>
          <p:cNvSpPr txBox="1"/>
          <p:nvPr>
            <p:ph type="title"/>
          </p:nvPr>
        </p:nvSpPr>
        <p:spPr>
          <a:xfrm>
            <a:off x="502919" y="4983479"/>
            <a:ext cx="8183882" cy="105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5" name="Уровень текста 1…"/>
          <p:cNvSpPr txBox="1"/>
          <p:nvPr>
            <p:ph type="body" idx="1"/>
          </p:nvPr>
        </p:nvSpPr>
        <p:spPr>
          <a:xfrm>
            <a:off x="502919" y="530351"/>
            <a:ext cx="8183882" cy="418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/>
          <p:nvPr>
            <p:ph type="sldNum" sz="quarter" idx="2"/>
          </p:nvPr>
        </p:nvSpPr>
        <p:spPr>
          <a:xfrm>
            <a:off x="8539909" y="6233159"/>
            <a:ext cx="265619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A6A29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9pPr>
    </p:titleStyle>
    <p:bodyStyle>
      <a:lvl1pPr marL="265175" marR="0" indent="-2651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582168" marR="0" indent="-23469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836260" marR="0" indent="-23275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110755" marR="0" indent="-269507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12000"/>
        <a:buFontTx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1381760" marR="0" indent="-28448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1608806" marR="0" indent="-301214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1859279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078735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2307335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.png"/><Relationship Id="rId6" Type="http://schemas.openxmlformats.org/officeDocument/2006/relationships/image" Target="../media/image1.gif"/><Relationship Id="rId7" Type="http://schemas.openxmlformats.org/officeDocument/2006/relationships/image" Target="../media/image14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Овал 12"/>
          <p:cNvSpPr/>
          <p:nvPr/>
        </p:nvSpPr>
        <p:spPr>
          <a:xfrm>
            <a:off x="611560" y="1340767"/>
            <a:ext cx="914401" cy="914401"/>
          </a:xfrm>
          <a:prstGeom prst="ellipse">
            <a:avLst/>
          </a:prstGeom>
          <a:solidFill>
            <a:srgbClr val="0D2C3E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Ромб 13"/>
          <p:cNvSpPr/>
          <p:nvPr/>
        </p:nvSpPr>
        <p:spPr>
          <a:xfrm>
            <a:off x="1475655" y="1340767"/>
            <a:ext cx="914401" cy="914401"/>
          </a:xfrm>
          <a:prstGeom prst="diamond">
            <a:avLst/>
          </a:prstGeom>
          <a:solidFill>
            <a:srgbClr val="FFFF00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Прямоугольник 14"/>
          <p:cNvSpPr/>
          <p:nvPr/>
        </p:nvSpPr>
        <p:spPr>
          <a:xfrm>
            <a:off x="971599" y="332656"/>
            <a:ext cx="914401" cy="914401"/>
          </a:xfrm>
          <a:prstGeom prst="rect">
            <a:avLst/>
          </a:prstGeom>
          <a:solidFill>
            <a:schemeClr val="accent1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Равнобедренный треугольник 15"/>
          <p:cNvSpPr/>
          <p:nvPr/>
        </p:nvSpPr>
        <p:spPr>
          <a:xfrm>
            <a:off x="1619671" y="332656"/>
            <a:ext cx="1060705" cy="914401"/>
          </a:xfrm>
          <a:prstGeom prst="triangle">
            <a:avLst/>
          </a:prstGeom>
          <a:solidFill>
            <a:schemeClr val="accent6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56" name="Схема 17"/>
          <p:cNvGrpSpPr/>
          <p:nvPr/>
        </p:nvGrpSpPr>
        <p:grpSpPr>
          <a:xfrm>
            <a:off x="685504" y="3877347"/>
            <a:ext cx="6385074" cy="2679549"/>
            <a:chOff x="0" y="0"/>
            <a:chExt cx="6385073" cy="2679548"/>
          </a:xfrm>
        </p:grpSpPr>
        <p:grpSp>
          <p:nvGrpSpPr>
            <p:cNvPr id="146" name="Группа"/>
            <p:cNvGrpSpPr/>
            <p:nvPr/>
          </p:nvGrpSpPr>
          <p:grpSpPr>
            <a:xfrm>
              <a:off x="0" y="0"/>
              <a:ext cx="1943169" cy="1943169"/>
              <a:chOff x="0" y="0"/>
              <a:chExt cx="1943168" cy="1943168"/>
            </a:xfrm>
          </p:grpSpPr>
          <p:sp>
            <p:nvSpPr>
              <p:cNvPr id="144" name="Кружок"/>
              <p:cNvSpPr/>
              <p:nvPr/>
            </p:nvSpPr>
            <p:spPr>
              <a:xfrm>
                <a:off x="-1" y="-1"/>
                <a:ext cx="1943170" cy="194317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425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ts val="700"/>
                  </a:spcBef>
                  <a:defRPr sz="6500">
                    <a:solidFill>
                      <a:srgbClr val="FFFF00"/>
                    </a:solidFill>
                  </a:defRPr>
                </a:pPr>
              </a:p>
            </p:txBody>
          </p:sp>
          <p:sp>
            <p:nvSpPr>
              <p:cNvPr id="145" name="1"/>
              <p:cNvSpPr txBox="1"/>
              <p:nvPr/>
            </p:nvSpPr>
            <p:spPr>
              <a:xfrm>
                <a:off x="0" y="387383"/>
                <a:ext cx="1943168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2550" tIns="82550" rIns="82550" bIns="82550" numCol="1" anchor="ctr">
                <a:spAutoFit/>
              </a:bodyPr>
              <a:lstStyle>
                <a:lvl1pPr algn="ctr" defTabSz="2889250">
                  <a:lnSpc>
                    <a:spcPct val="90000"/>
                  </a:lnSpc>
                  <a:spcBef>
                    <a:spcPts val="2700"/>
                  </a:spcBef>
                  <a:defRPr sz="6500">
                    <a:solidFill>
                      <a:srgbClr val="FFFF00"/>
                    </a:solidFill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grpSp>
          <p:nvGrpSpPr>
            <p:cNvPr id="149" name="Группа"/>
            <p:cNvGrpSpPr/>
            <p:nvPr/>
          </p:nvGrpSpPr>
          <p:grpSpPr>
            <a:xfrm>
              <a:off x="1652536" y="736380"/>
              <a:ext cx="1943169" cy="1943169"/>
              <a:chOff x="0" y="0"/>
              <a:chExt cx="1943168" cy="1943168"/>
            </a:xfrm>
          </p:grpSpPr>
          <p:sp>
            <p:nvSpPr>
              <p:cNvPr id="147" name="Кружок"/>
              <p:cNvSpPr/>
              <p:nvPr/>
            </p:nvSpPr>
            <p:spPr>
              <a:xfrm>
                <a:off x="-1" y="-1"/>
                <a:ext cx="1943170" cy="1943170"/>
              </a:xfrm>
              <a:prstGeom prst="ellipse">
                <a:avLst/>
              </a:prstGeom>
              <a:solidFill>
                <a:srgbClr val="14425D">
                  <a:alpha val="50000"/>
                </a:srgbClr>
              </a:solidFill>
              <a:ln w="425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ts val="700"/>
                  </a:spcBef>
                  <a:defRPr sz="6500">
                    <a:solidFill>
                      <a:schemeClr val="accent6"/>
                    </a:solidFill>
                  </a:defRPr>
                </a:pPr>
              </a:p>
            </p:txBody>
          </p:sp>
          <p:sp>
            <p:nvSpPr>
              <p:cNvPr id="148" name="2"/>
              <p:cNvSpPr txBox="1"/>
              <p:nvPr/>
            </p:nvSpPr>
            <p:spPr>
              <a:xfrm>
                <a:off x="0" y="387383"/>
                <a:ext cx="1943168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2550" tIns="82550" rIns="82550" bIns="82550" numCol="1" anchor="ctr">
                <a:spAutoFit/>
              </a:bodyPr>
              <a:lstStyle>
                <a:lvl1pPr algn="ctr" defTabSz="2889250">
                  <a:lnSpc>
                    <a:spcPct val="90000"/>
                  </a:lnSpc>
                  <a:spcBef>
                    <a:spcPts val="2700"/>
                  </a:spcBef>
                  <a:defRPr sz="6500">
                    <a:solidFill>
                      <a:schemeClr val="accent6"/>
                    </a:solidFill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grpSp>
          <p:nvGrpSpPr>
            <p:cNvPr id="152" name="Группа"/>
            <p:cNvGrpSpPr/>
            <p:nvPr/>
          </p:nvGrpSpPr>
          <p:grpSpPr>
            <a:xfrm>
              <a:off x="3109067" y="0"/>
              <a:ext cx="1943169" cy="1943169"/>
              <a:chOff x="0" y="0"/>
              <a:chExt cx="1943168" cy="1943168"/>
            </a:xfrm>
          </p:grpSpPr>
          <p:sp>
            <p:nvSpPr>
              <p:cNvPr id="150" name="Кружок"/>
              <p:cNvSpPr/>
              <p:nvPr/>
            </p:nvSpPr>
            <p:spPr>
              <a:xfrm>
                <a:off x="-1" y="-1"/>
                <a:ext cx="1943170" cy="194317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425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ts val="700"/>
                  </a:spcBef>
                  <a:defRPr sz="6500">
                    <a:solidFill>
                      <a:srgbClr val="00B0F0"/>
                    </a:solidFill>
                  </a:defRPr>
                </a:pPr>
              </a:p>
            </p:txBody>
          </p:sp>
          <p:sp>
            <p:nvSpPr>
              <p:cNvPr id="151" name="3"/>
              <p:cNvSpPr txBox="1"/>
              <p:nvPr/>
            </p:nvSpPr>
            <p:spPr>
              <a:xfrm>
                <a:off x="0" y="387383"/>
                <a:ext cx="1943168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2550" tIns="82550" rIns="82550" bIns="82550" numCol="1" anchor="ctr">
                <a:spAutoFit/>
              </a:bodyPr>
              <a:lstStyle>
                <a:lvl1pPr algn="ctr" defTabSz="2889250">
                  <a:lnSpc>
                    <a:spcPct val="90000"/>
                  </a:lnSpc>
                  <a:spcBef>
                    <a:spcPts val="2700"/>
                  </a:spcBef>
                  <a:defRPr sz="6500">
                    <a:solidFill>
                      <a:srgbClr val="00B0F0"/>
                    </a:solidFill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grpSp>
          <p:nvGrpSpPr>
            <p:cNvPr id="155" name="Группа"/>
            <p:cNvGrpSpPr/>
            <p:nvPr/>
          </p:nvGrpSpPr>
          <p:grpSpPr>
            <a:xfrm>
              <a:off x="4441905" y="736380"/>
              <a:ext cx="1943169" cy="1943169"/>
              <a:chOff x="0" y="0"/>
              <a:chExt cx="1943168" cy="1943168"/>
            </a:xfrm>
          </p:grpSpPr>
          <p:sp>
            <p:nvSpPr>
              <p:cNvPr id="153" name="Кружок"/>
              <p:cNvSpPr/>
              <p:nvPr/>
            </p:nvSpPr>
            <p:spPr>
              <a:xfrm>
                <a:off x="-1" y="-1"/>
                <a:ext cx="1943170" cy="194317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425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ts val="700"/>
                  </a:spcBef>
                  <a:defRPr sz="6500">
                    <a:solidFill>
                      <a:srgbClr val="FF0000"/>
                    </a:solidFill>
                  </a:defRPr>
                </a:pPr>
              </a:p>
            </p:txBody>
          </p:sp>
          <p:sp>
            <p:nvSpPr>
              <p:cNvPr id="154" name="4"/>
              <p:cNvSpPr txBox="1"/>
              <p:nvPr/>
            </p:nvSpPr>
            <p:spPr>
              <a:xfrm>
                <a:off x="0" y="387383"/>
                <a:ext cx="1943168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2550" tIns="82550" rIns="82550" bIns="82550" numCol="1" anchor="ctr">
                <a:spAutoFit/>
              </a:bodyPr>
              <a:lstStyle>
                <a:lvl1pPr algn="ctr" defTabSz="2889250">
                  <a:lnSpc>
                    <a:spcPct val="90000"/>
                  </a:lnSpc>
                  <a:spcBef>
                    <a:spcPts val="2700"/>
                  </a:spcBef>
                  <a:defRPr sz="6500">
                    <a:solidFill>
                      <a:srgbClr val="FF0000"/>
                    </a:solidFill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</p:grpSp>
      <p:pic>
        <p:nvPicPr>
          <p:cNvPr id="157" name="Рисунок 18" descr="Рисунок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568318">
            <a:off x="6690817" y="280925"/>
            <a:ext cx="2353943" cy="299865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9"/>
          <p:cNvSpPr txBox="1"/>
          <p:nvPr/>
        </p:nvSpPr>
        <p:spPr>
          <a:xfrm>
            <a:off x="6372199" y="3861048"/>
            <a:ext cx="244827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Учитель-дефектолог: Тамразян А.А.</a:t>
            </a:r>
          </a:p>
        </p:txBody>
      </p:sp>
      <p:sp>
        <p:nvSpPr>
          <p:cNvPr id="159" name="Прямоугольник 10"/>
          <p:cNvSpPr txBox="1"/>
          <p:nvPr/>
        </p:nvSpPr>
        <p:spPr>
          <a:xfrm>
            <a:off x="594791" y="1168206"/>
            <a:ext cx="7704858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12699">
                  <a:solidFill>
                    <a:srgbClr val="323232"/>
                  </a:solidFill>
                </a:ln>
                <a:solidFill>
                  <a:schemeClr val="accent6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</a:defRPr>
            </a:pPr>
            <a:r>
              <a:t>Веселая математика</a:t>
            </a:r>
          </a:p>
          <a:p>
            <a:pPr algn="ctr">
              <a:defRPr b="1" sz="3600">
                <a:ln w="7619">
                  <a:solidFill>
                    <a:srgbClr val="323232"/>
                  </a:solidFill>
                </a:ln>
                <a:solidFill>
                  <a:schemeClr val="accent6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</a:defRPr>
            </a:pPr>
            <a:r>
              <a:t>Для детей старшей группы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9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Заголовок 3"/>
          <p:cNvSpPr txBox="1"/>
          <p:nvPr>
            <p:ph type="title"/>
          </p:nvPr>
        </p:nvSpPr>
        <p:spPr>
          <a:xfrm>
            <a:off x="1403648" y="260647"/>
            <a:ext cx="6512512" cy="864097"/>
          </a:xfrm>
          <a:prstGeom prst="rect">
            <a:avLst/>
          </a:prstGeom>
        </p:spPr>
        <p:txBody>
          <a:bodyPr/>
          <a:lstStyle>
            <a:lvl1pPr algn="ctr" defTabSz="722376">
              <a:defRPr sz="2528">
                <a:solidFill>
                  <a:srgbClr val="FF0000"/>
                </a:solidFill>
                <a:effectLst>
                  <a:outerShdw sx="100000" sy="100000" kx="0" ky="0" algn="b" rotWithShape="0" blurRad="40132" dist="18059" dir="540000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pPr/>
            <a:br/>
          </a:p>
        </p:txBody>
      </p:sp>
      <p:sp>
        <p:nvSpPr>
          <p:cNvPr id="258" name="Содержимое 13"/>
          <p:cNvSpPr txBox="1"/>
          <p:nvPr>
            <p:ph type="body" sz="half" idx="1"/>
          </p:nvPr>
        </p:nvSpPr>
        <p:spPr>
          <a:xfrm>
            <a:off x="514351" y="530351"/>
            <a:ext cx="3931922" cy="438912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Содержимое 5" descr="Содержимое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0112" y="2492896"/>
            <a:ext cx="2505076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Содержимое 4" descr="Содержимое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608" y="980728"/>
            <a:ext cx="3275621" cy="4536506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extBox 8"/>
          <p:cNvSpPr txBox="1"/>
          <p:nvPr/>
        </p:nvSpPr>
        <p:spPr>
          <a:xfrm>
            <a:off x="1115616" y="404664"/>
            <a:ext cx="712879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Высокий - низкий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Содержимое 4" descr="Содержимое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" y="1484783"/>
            <a:ext cx="3644206" cy="409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Содержимое 5" descr="Содержимое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8024" y="1484783"/>
            <a:ext cx="3600401" cy="410445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extBox 5"/>
          <p:cNvSpPr txBox="1"/>
          <p:nvPr/>
        </p:nvSpPr>
        <p:spPr>
          <a:xfrm>
            <a:off x="1115616" y="404664"/>
            <a:ext cx="712879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День - ночь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Содержимое 4" descr="Содержимое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1556791"/>
            <a:ext cx="3700620" cy="4032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Содержимое 5" descr="Содержимое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016" y="1556791"/>
            <a:ext cx="3657601" cy="403245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extBox 5"/>
          <p:cNvSpPr txBox="1"/>
          <p:nvPr/>
        </p:nvSpPr>
        <p:spPr>
          <a:xfrm>
            <a:off x="1115616" y="404664"/>
            <a:ext cx="712879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Твердый - мягкий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Содержимое 5" descr="Содержимое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6" y="1916832"/>
            <a:ext cx="3859883" cy="3744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Содержимое 4" descr="Содержимое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8024" y="1916832"/>
            <a:ext cx="3714626" cy="371462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TextBox 7"/>
          <p:cNvSpPr txBox="1"/>
          <p:nvPr/>
        </p:nvSpPr>
        <p:spPr>
          <a:xfrm>
            <a:off x="1115616" y="404664"/>
            <a:ext cx="712879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Большой - маленький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Заголовок 1"/>
          <p:cNvSpPr txBox="1"/>
          <p:nvPr>
            <p:ph type="title"/>
          </p:nvPr>
        </p:nvSpPr>
        <p:spPr>
          <a:xfrm>
            <a:off x="179512" y="188639"/>
            <a:ext cx="8784977" cy="720082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Скажи, где находится яблоко, а над ним? под яблоком? справа-от яблока ? Слева от яблока? в верхнем правом углу? в верхнем левом углу? в нижнем левом углу?</a:t>
            </a:r>
          </a:p>
        </p:txBody>
      </p:sp>
      <p:graphicFrame>
        <p:nvGraphicFramePr>
          <p:cNvPr id="276" name="Объект 3"/>
          <p:cNvGraphicFramePr/>
          <p:nvPr/>
        </p:nvGraphicFramePr>
        <p:xfrm>
          <a:off x="323528" y="908720"/>
          <a:ext cx="8424937" cy="58328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855467"/>
                <a:gridCol w="2855467"/>
                <a:gridCol w="2714001"/>
              </a:tblGrid>
              <a:tr h="194428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ADADAD"/>
                    </a:solidFill>
                  </a:tcPr>
                </a:tc>
              </a:tr>
              <a:tr h="194428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ADADAD"/>
                    </a:solidFill>
                  </a:tcPr>
                </a:tc>
              </a:tr>
              <a:tr h="194428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ADADAD"/>
                    </a:solidFill>
                  </a:tcPr>
                </a:tc>
              </a:tr>
            </a:tbl>
          </a:graphicData>
        </a:graphic>
      </p:graphicFrame>
      <p:pic>
        <p:nvPicPr>
          <p:cNvPr id="27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3136843"/>
            <a:ext cx="2237214" cy="156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5268" y="1168147"/>
            <a:ext cx="1549140" cy="1492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1695" y="3136843"/>
            <a:ext cx="1676729" cy="156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1314" y="3136843"/>
            <a:ext cx="2232813" cy="156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9551" y="1168147"/>
            <a:ext cx="2237214" cy="1492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91312" y="5136848"/>
            <a:ext cx="2232814" cy="1442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9551" y="5138887"/>
            <a:ext cx="2237214" cy="1458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10" descr="Picture 1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91312" y="1168147"/>
            <a:ext cx="2232814" cy="1492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icture 5" descr="Picture 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729762" y="5136848"/>
            <a:ext cx="1658663" cy="1442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Прямоугольник 1"/>
          <p:cNvSpPr txBox="1"/>
          <p:nvPr/>
        </p:nvSpPr>
        <p:spPr>
          <a:xfrm>
            <a:off x="1403648" y="908720"/>
            <a:ext cx="6912769" cy="150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8000">
                <a:ln w="12700">
                  <a:solidFill>
                    <a:srgbClr val="323232"/>
                  </a:solidFill>
                </a:ln>
                <a:solidFill>
                  <a:srgbClr val="FF0000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Молодцы!!</a:t>
            </a:r>
          </a:p>
        </p:txBody>
      </p:sp>
      <p:pic>
        <p:nvPicPr>
          <p:cNvPr id="28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2636911"/>
            <a:ext cx="3455988" cy="3033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2041524"/>
            <a:ext cx="1224138" cy="1315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483766" y="2041525"/>
            <a:ext cx="1203997" cy="1162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136" y="3573016"/>
            <a:ext cx="1768476" cy="123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99063" y="1628284"/>
            <a:ext cx="1840087" cy="1531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16" descr="Picture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6717">
            <a:off x="7095989" y="5042044"/>
            <a:ext cx="1211264" cy="167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18621" y="2204864"/>
            <a:ext cx="3251201" cy="166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11959" y="3355795"/>
            <a:ext cx="3251201" cy="166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12" descr="Picture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8446089">
            <a:off x="1923070" y="4700878"/>
            <a:ext cx="1409701" cy="180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12" descr="Picture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8446089">
            <a:off x="2380913" y="4700878"/>
            <a:ext cx="1409701" cy="180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15"/>
          <p:cNvSpPr txBox="1"/>
          <p:nvPr/>
        </p:nvSpPr>
        <p:spPr>
          <a:xfrm>
            <a:off x="611559" y="476672"/>
            <a:ext cx="770485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Назови парные картинки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8" grpId="1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clickEffect" presetSubtype="0" presetID="8" grpId="3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2"/>
      <p:bldP build="whole" bldLvl="1" animBg="1" rev="0" advAuto="0" spid="163" grpId="3"/>
      <p:bldP build="whole" bldLvl="1" animBg="1" rev="0" advAuto="0" spid="16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Объект 3"/>
          <p:cNvGraphicFramePr/>
          <p:nvPr/>
        </p:nvGraphicFramePr>
        <p:xfrm>
          <a:off x="2051719" y="1556791"/>
          <a:ext cx="5266930" cy="485313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755643"/>
                <a:gridCol w="1755643"/>
                <a:gridCol w="1755642"/>
              </a:tblGrid>
              <a:tr h="1617712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80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8000"/>
                        <a:t>2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8000"/>
                        <a:t>3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92D050"/>
                    </a:solidFill>
                  </a:tcPr>
                </a:tc>
              </a:tr>
              <a:tr h="16177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8000"/>
                        <a:t>3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80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80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92D050"/>
                    </a:solidFill>
                  </a:tcPr>
                </a:tc>
              </a:tr>
              <a:tr h="16177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8000"/>
                        <a:t>2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8000"/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80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73" name="TextBox 4"/>
          <p:cNvSpPr txBox="1"/>
          <p:nvPr/>
        </p:nvSpPr>
        <p:spPr>
          <a:xfrm>
            <a:off x="1115616" y="404664"/>
            <a:ext cx="712879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Заполни пустые клетки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5"/>
          <p:cNvSpPr/>
          <p:nvPr/>
        </p:nvSpPr>
        <p:spPr>
          <a:xfrm>
            <a:off x="512132" y="1427075"/>
            <a:ext cx="3744417" cy="2664298"/>
          </a:xfrm>
          <a:prstGeom prst="rect">
            <a:avLst/>
          </a:prstGeom>
          <a:solidFill>
            <a:schemeClr val="accent1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Прямоугольник 6"/>
          <p:cNvSpPr/>
          <p:nvPr/>
        </p:nvSpPr>
        <p:spPr>
          <a:xfrm>
            <a:off x="4675330" y="1427075"/>
            <a:ext cx="3744417" cy="2664298"/>
          </a:xfrm>
          <a:prstGeom prst="rect">
            <a:avLst/>
          </a:prstGeom>
          <a:solidFill>
            <a:schemeClr val="accent1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Овал 7"/>
          <p:cNvSpPr/>
          <p:nvPr/>
        </p:nvSpPr>
        <p:spPr>
          <a:xfrm>
            <a:off x="755576" y="1669227"/>
            <a:ext cx="1396752" cy="1265079"/>
          </a:xfrm>
          <a:prstGeom prst="ellipse">
            <a:avLst/>
          </a:prstGeom>
          <a:solidFill>
            <a:srgbClr val="FFC000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8" name="Овал 8"/>
          <p:cNvSpPr/>
          <p:nvPr/>
        </p:nvSpPr>
        <p:spPr>
          <a:xfrm>
            <a:off x="863669" y="3036627"/>
            <a:ext cx="914401" cy="914401"/>
          </a:xfrm>
          <a:prstGeom prst="ellipse">
            <a:avLst/>
          </a:prstGeom>
          <a:solidFill>
            <a:srgbClr val="FFC000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9" name="Овал 9"/>
          <p:cNvSpPr/>
          <p:nvPr/>
        </p:nvSpPr>
        <p:spPr>
          <a:xfrm>
            <a:off x="2888137" y="1761736"/>
            <a:ext cx="612069" cy="516339"/>
          </a:xfrm>
          <a:prstGeom prst="ellipse">
            <a:avLst/>
          </a:prstGeom>
          <a:solidFill>
            <a:srgbClr val="FFC000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Овал 10"/>
          <p:cNvSpPr/>
          <p:nvPr/>
        </p:nvSpPr>
        <p:spPr>
          <a:xfrm>
            <a:off x="2173907" y="3036627"/>
            <a:ext cx="1915617" cy="914401"/>
          </a:xfrm>
          <a:prstGeom prst="ellipse">
            <a:avLst/>
          </a:prstGeom>
          <a:solidFill>
            <a:srgbClr val="FFC000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Равнобедренный треугольник 11"/>
          <p:cNvSpPr/>
          <p:nvPr/>
        </p:nvSpPr>
        <p:spPr>
          <a:xfrm>
            <a:off x="5205495" y="3040495"/>
            <a:ext cx="1060705" cy="914401"/>
          </a:xfrm>
          <a:prstGeom prst="triangle">
            <a:avLst/>
          </a:prstGeom>
          <a:solidFill>
            <a:srgbClr val="92D050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Прямоугольный треугольник 12"/>
          <p:cNvSpPr/>
          <p:nvPr/>
        </p:nvSpPr>
        <p:spPr>
          <a:xfrm>
            <a:off x="6948264" y="3040495"/>
            <a:ext cx="1368153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Ромб 13"/>
          <p:cNvSpPr/>
          <p:nvPr/>
        </p:nvSpPr>
        <p:spPr>
          <a:xfrm>
            <a:off x="6897048" y="1718288"/>
            <a:ext cx="1419368" cy="1119573"/>
          </a:xfrm>
          <a:prstGeom prst="diamond">
            <a:avLst/>
          </a:prstGeom>
          <a:solidFill>
            <a:srgbClr val="92D050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Равнобедренный треугольник 14"/>
          <p:cNvSpPr/>
          <p:nvPr/>
        </p:nvSpPr>
        <p:spPr>
          <a:xfrm>
            <a:off x="4924950" y="1844824"/>
            <a:ext cx="1368153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802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2D050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Прямоугольник 16"/>
          <p:cNvSpPr/>
          <p:nvPr/>
        </p:nvSpPr>
        <p:spPr>
          <a:xfrm>
            <a:off x="2753279" y="4365104"/>
            <a:ext cx="3844104" cy="2304257"/>
          </a:xfrm>
          <a:prstGeom prst="rect">
            <a:avLst/>
          </a:prstGeom>
          <a:solidFill>
            <a:schemeClr val="accent1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Прямоугольник 17"/>
          <p:cNvSpPr/>
          <p:nvPr/>
        </p:nvSpPr>
        <p:spPr>
          <a:xfrm>
            <a:off x="3241830" y="4602831"/>
            <a:ext cx="914401" cy="914401"/>
          </a:xfrm>
          <a:prstGeom prst="rect">
            <a:avLst/>
          </a:prstGeom>
          <a:solidFill>
            <a:schemeClr val="accent6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Прямоугольник 18"/>
          <p:cNvSpPr/>
          <p:nvPr/>
        </p:nvSpPr>
        <p:spPr>
          <a:xfrm>
            <a:off x="4565749" y="5223928"/>
            <a:ext cx="718401" cy="586606"/>
          </a:xfrm>
          <a:prstGeom prst="rect">
            <a:avLst/>
          </a:prstGeom>
          <a:solidFill>
            <a:schemeClr val="accent6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Прямоугольник 19"/>
          <p:cNvSpPr/>
          <p:nvPr/>
        </p:nvSpPr>
        <p:spPr>
          <a:xfrm>
            <a:off x="3507225" y="5969760"/>
            <a:ext cx="383610" cy="298079"/>
          </a:xfrm>
          <a:prstGeom prst="rect">
            <a:avLst/>
          </a:prstGeom>
          <a:solidFill>
            <a:schemeClr val="accent6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Прямоугольник 21"/>
          <p:cNvSpPr/>
          <p:nvPr/>
        </p:nvSpPr>
        <p:spPr>
          <a:xfrm>
            <a:off x="5604883" y="4725144"/>
            <a:ext cx="914401" cy="1830412"/>
          </a:xfrm>
          <a:prstGeom prst="rect">
            <a:avLst/>
          </a:prstGeom>
          <a:solidFill>
            <a:schemeClr val="accent6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TextBox 20"/>
          <p:cNvSpPr txBox="1"/>
          <p:nvPr/>
        </p:nvSpPr>
        <p:spPr>
          <a:xfrm>
            <a:off x="1115616" y="404664"/>
            <a:ext cx="7128793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Найди лишнюю фигуру в каждом прямоугольнике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6" grpId="1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clickEffect" presetSubtype="0" presetID="6" grpId="2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clickEffect" presetSubtype="0" presetID="6" grpId="3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89" grpId="3"/>
      <p:bldP build="whole" bldLvl="1" animBg="1" rev="0" advAuto="0" spid="18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Заголовок 1"/>
          <p:cNvSpPr txBox="1"/>
          <p:nvPr>
            <p:ph type="title"/>
          </p:nvPr>
        </p:nvSpPr>
        <p:spPr>
          <a:xfrm>
            <a:off x="467543" y="1988839"/>
            <a:ext cx="8183882" cy="354214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t>«Осьминожки» - правая рука, осторожно и по очереди передвигая свои щупальцы-пальцы, путешествует по морскому дну. Навстречу движется осьминог - левая рука. Увидели друг друга, замерли, а потом стали обследовать морское дно вместе.</a:t>
            </a:r>
            <a:br/>
            <a:br/>
            <a:r>
              <a:t>«Бабочка» - сжать пальцы в кулак и поочередно выпрямлять мизинец, безымянный и средний пальцы, а большой и указательный соединить в кольцо. Выпрямленными пальцами делать быстрые движения («трепетание пальцев»).</a:t>
            </a:r>
            <a:br/>
          </a:p>
        </p:txBody>
      </p:sp>
      <p:sp>
        <p:nvSpPr>
          <p:cNvPr id="193" name="Содержимое 2"/>
          <p:cNvSpPr txBox="1"/>
          <p:nvPr>
            <p:ph type="body" sz="quarter" idx="1"/>
          </p:nvPr>
        </p:nvSpPr>
        <p:spPr>
          <a:xfrm>
            <a:off x="502919" y="530351"/>
            <a:ext cx="8183882" cy="810417"/>
          </a:xfrm>
          <a:prstGeom prst="rect">
            <a:avLst/>
          </a:prstGeom>
        </p:spPr>
        <p:txBody>
          <a:bodyPr/>
          <a:lstStyle>
            <a:lvl1pPr algn="ctr">
              <a:buSzTx/>
              <a:buFont typeface="Wingdings 2"/>
              <a:buNone/>
              <a:def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 Пальчиковая гимнастика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ямоугольник 6"/>
          <p:cNvSpPr/>
          <p:nvPr/>
        </p:nvSpPr>
        <p:spPr>
          <a:xfrm>
            <a:off x="575555" y="1171388"/>
            <a:ext cx="3996446" cy="5353956"/>
          </a:xfrm>
          <a:prstGeom prst="rect">
            <a:avLst/>
          </a:prstGeom>
          <a:solidFill>
            <a:schemeClr val="accent1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6" name="Прямоугольник 7"/>
          <p:cNvSpPr/>
          <p:nvPr/>
        </p:nvSpPr>
        <p:spPr>
          <a:xfrm>
            <a:off x="4860032" y="1165614"/>
            <a:ext cx="3672409" cy="5353956"/>
          </a:xfrm>
          <a:prstGeom prst="rect">
            <a:avLst/>
          </a:prstGeom>
          <a:solidFill>
            <a:schemeClr val="accent1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587" y="1384801"/>
            <a:ext cx="1512169" cy="1222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1264" y="2857385"/>
            <a:ext cx="1521771" cy="1296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91610" y="1098001"/>
            <a:ext cx="1747431" cy="1703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55198" y="1361347"/>
            <a:ext cx="1151188" cy="122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5170" y="2966362"/>
            <a:ext cx="1343375" cy="1429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40965" y="1977912"/>
            <a:ext cx="1550645" cy="1276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10" descr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51144" y="3008658"/>
            <a:ext cx="1724643" cy="158077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ree"/>
          <p:cNvSpPr/>
          <p:nvPr/>
        </p:nvSpPr>
        <p:spPr>
          <a:xfrm>
            <a:off x="5014467" y="3657486"/>
            <a:ext cx="1809751" cy="1809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000000"/>
            </a:solidFill>
            <a:miter/>
          </a:ln>
          <a:effectLst>
            <a:outerShdw sx="100000" sy="100000" kx="0" ky="0" algn="b" rotWithShape="0" blurRad="0" dist="107762" dir="2700000">
              <a:srgbClr val="808080"/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205" name="Picture 12" descr="Picture 1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flipH="1">
            <a:off x="2375754" y="4481145"/>
            <a:ext cx="1913789" cy="15951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Litebulb"/>
          <p:cNvGrpSpPr/>
          <p:nvPr/>
        </p:nvGrpSpPr>
        <p:grpSpPr>
          <a:xfrm>
            <a:off x="1059195" y="4770393"/>
            <a:ext cx="1124977" cy="1550702"/>
            <a:chOff x="0" y="0"/>
            <a:chExt cx="1124976" cy="1550700"/>
          </a:xfrm>
        </p:grpSpPr>
        <p:sp>
          <p:nvSpPr>
            <p:cNvPr id="206" name="Фигура"/>
            <p:cNvSpPr/>
            <p:nvPr/>
          </p:nvSpPr>
          <p:spPr>
            <a:xfrm>
              <a:off x="0" y="0"/>
              <a:ext cx="1124977" cy="155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/>
            </a:solidFill>
            <a:ln w="571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Фигура"/>
            <p:cNvSpPr/>
            <p:nvPr/>
          </p:nvSpPr>
          <p:spPr>
            <a:xfrm>
              <a:off x="356889" y="680833"/>
              <a:ext cx="415275" cy="68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1" name="Lock"/>
          <p:cNvGrpSpPr/>
          <p:nvPr/>
        </p:nvGrpSpPr>
        <p:grpSpPr>
          <a:xfrm>
            <a:off x="7028473" y="5022127"/>
            <a:ext cx="1147314" cy="1097867"/>
            <a:chOff x="0" y="0"/>
            <a:chExt cx="1147312" cy="1097866"/>
          </a:xfrm>
        </p:grpSpPr>
        <p:sp>
          <p:nvSpPr>
            <p:cNvPr id="209" name="Фигура"/>
            <p:cNvSpPr/>
            <p:nvPr/>
          </p:nvSpPr>
          <p:spPr>
            <a:xfrm>
              <a:off x="0" y="0"/>
              <a:ext cx="1147313" cy="109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565"/>
                  </a:moveTo>
                  <a:lnTo>
                    <a:pt x="1963" y="9565"/>
                  </a:lnTo>
                  <a:lnTo>
                    <a:pt x="1963" y="4686"/>
                  </a:lnTo>
                  <a:lnTo>
                    <a:pt x="2337" y="3793"/>
                  </a:lnTo>
                  <a:lnTo>
                    <a:pt x="2898" y="3006"/>
                  </a:lnTo>
                  <a:lnTo>
                    <a:pt x="3459" y="2425"/>
                  </a:lnTo>
                  <a:lnTo>
                    <a:pt x="3880" y="1979"/>
                  </a:lnTo>
                  <a:lnTo>
                    <a:pt x="4418" y="1563"/>
                  </a:lnTo>
                  <a:lnTo>
                    <a:pt x="5072" y="1221"/>
                  </a:lnTo>
                  <a:lnTo>
                    <a:pt x="5844" y="864"/>
                  </a:lnTo>
                  <a:lnTo>
                    <a:pt x="6522" y="625"/>
                  </a:lnTo>
                  <a:lnTo>
                    <a:pt x="7457" y="357"/>
                  </a:lnTo>
                  <a:lnTo>
                    <a:pt x="8368" y="193"/>
                  </a:lnTo>
                  <a:lnTo>
                    <a:pt x="9444" y="45"/>
                  </a:lnTo>
                  <a:lnTo>
                    <a:pt x="10590" y="0"/>
                  </a:lnTo>
                  <a:lnTo>
                    <a:pt x="11571" y="45"/>
                  </a:lnTo>
                  <a:lnTo>
                    <a:pt x="12342" y="105"/>
                  </a:lnTo>
                  <a:lnTo>
                    <a:pt x="12997" y="238"/>
                  </a:lnTo>
                  <a:lnTo>
                    <a:pt x="13745" y="402"/>
                  </a:lnTo>
                  <a:lnTo>
                    <a:pt x="14469" y="595"/>
                  </a:lnTo>
                  <a:lnTo>
                    <a:pt x="14703" y="670"/>
                  </a:lnTo>
                  <a:lnTo>
                    <a:pt x="14960" y="774"/>
                  </a:lnTo>
                  <a:lnTo>
                    <a:pt x="15147" y="849"/>
                  </a:lnTo>
                  <a:lnTo>
                    <a:pt x="15358" y="937"/>
                  </a:lnTo>
                  <a:lnTo>
                    <a:pt x="15404" y="952"/>
                  </a:lnTo>
                  <a:lnTo>
                    <a:pt x="15568" y="1042"/>
                  </a:lnTo>
                  <a:lnTo>
                    <a:pt x="15732" y="1131"/>
                  </a:lnTo>
                  <a:lnTo>
                    <a:pt x="15895" y="1250"/>
                  </a:lnTo>
                  <a:lnTo>
                    <a:pt x="16082" y="1354"/>
                  </a:lnTo>
                  <a:lnTo>
                    <a:pt x="16644" y="1711"/>
                  </a:lnTo>
                  <a:lnTo>
                    <a:pt x="16994" y="1979"/>
                  </a:lnTo>
                  <a:lnTo>
                    <a:pt x="17462" y="2336"/>
                  </a:lnTo>
                  <a:lnTo>
                    <a:pt x="17836" y="2782"/>
                  </a:lnTo>
                  <a:lnTo>
                    <a:pt x="18163" y="3169"/>
                  </a:lnTo>
                  <a:lnTo>
                    <a:pt x="18514" y="3615"/>
                  </a:lnTo>
                  <a:lnTo>
                    <a:pt x="18794" y="4107"/>
                  </a:lnTo>
                  <a:lnTo>
                    <a:pt x="19075" y="4686"/>
                  </a:lnTo>
                  <a:lnTo>
                    <a:pt x="19262" y="5163"/>
                  </a:lnTo>
                  <a:lnTo>
                    <a:pt x="19285" y="9565"/>
                  </a:lnTo>
                  <a:lnTo>
                    <a:pt x="21600" y="9565"/>
                  </a:lnTo>
                  <a:lnTo>
                    <a:pt x="21600" y="16230"/>
                  </a:lnTo>
                  <a:lnTo>
                    <a:pt x="21412" y="17122"/>
                  </a:lnTo>
                  <a:lnTo>
                    <a:pt x="21039" y="17836"/>
                  </a:lnTo>
                  <a:lnTo>
                    <a:pt x="20664" y="18312"/>
                  </a:lnTo>
                  <a:lnTo>
                    <a:pt x="20338" y="18789"/>
                  </a:lnTo>
                  <a:lnTo>
                    <a:pt x="19917" y="19264"/>
                  </a:lnTo>
                  <a:lnTo>
                    <a:pt x="19378" y="19740"/>
                  </a:lnTo>
                  <a:lnTo>
                    <a:pt x="18794" y="20172"/>
                  </a:lnTo>
                  <a:lnTo>
                    <a:pt x="18047" y="20514"/>
                  </a:lnTo>
                  <a:lnTo>
                    <a:pt x="17251" y="20811"/>
                  </a:lnTo>
                  <a:lnTo>
                    <a:pt x="16503" y="21109"/>
                  </a:lnTo>
                  <a:lnTo>
                    <a:pt x="15522" y="21347"/>
                  </a:lnTo>
                  <a:lnTo>
                    <a:pt x="14774" y="21466"/>
                  </a:lnTo>
                  <a:lnTo>
                    <a:pt x="13628" y="21600"/>
                  </a:lnTo>
                  <a:lnTo>
                    <a:pt x="8322" y="21585"/>
                  </a:lnTo>
                  <a:lnTo>
                    <a:pt x="7106" y="21466"/>
                  </a:lnTo>
                  <a:lnTo>
                    <a:pt x="6031" y="21258"/>
                  </a:lnTo>
                  <a:lnTo>
                    <a:pt x="4978" y="21020"/>
                  </a:lnTo>
                  <a:lnTo>
                    <a:pt x="3927" y="20693"/>
                  </a:lnTo>
                  <a:lnTo>
                    <a:pt x="3179" y="20321"/>
                  </a:lnTo>
                  <a:lnTo>
                    <a:pt x="2688" y="20053"/>
                  </a:lnTo>
                  <a:lnTo>
                    <a:pt x="2197" y="19651"/>
                  </a:lnTo>
                  <a:lnTo>
                    <a:pt x="1777" y="19339"/>
                  </a:lnTo>
                  <a:lnTo>
                    <a:pt x="1402" y="19012"/>
                  </a:lnTo>
                  <a:lnTo>
                    <a:pt x="981" y="18610"/>
                  </a:lnTo>
                  <a:lnTo>
                    <a:pt x="654" y="18193"/>
                  </a:lnTo>
                  <a:lnTo>
                    <a:pt x="233" y="17598"/>
                  </a:lnTo>
                  <a:lnTo>
                    <a:pt x="69" y="16974"/>
                  </a:lnTo>
                  <a:lnTo>
                    <a:pt x="0" y="16408"/>
                  </a:lnTo>
                  <a:lnTo>
                    <a:pt x="0" y="9565"/>
                  </a:lnTo>
                  <a:close/>
                  <a:moveTo>
                    <a:pt x="6031" y="9550"/>
                  </a:moveTo>
                  <a:lnTo>
                    <a:pt x="6031" y="5192"/>
                  </a:lnTo>
                  <a:lnTo>
                    <a:pt x="6124" y="4879"/>
                  </a:lnTo>
                  <a:lnTo>
                    <a:pt x="6241" y="4612"/>
                  </a:lnTo>
                  <a:lnTo>
                    <a:pt x="6452" y="4344"/>
                  </a:lnTo>
                  <a:lnTo>
                    <a:pt x="6615" y="4062"/>
                  </a:lnTo>
                  <a:lnTo>
                    <a:pt x="6825" y="3853"/>
                  </a:lnTo>
                  <a:lnTo>
                    <a:pt x="7246" y="3496"/>
                  </a:lnTo>
                  <a:lnTo>
                    <a:pt x="7784" y="3258"/>
                  </a:lnTo>
                  <a:lnTo>
                    <a:pt x="8345" y="2991"/>
                  </a:lnTo>
                  <a:lnTo>
                    <a:pt x="8977" y="2812"/>
                  </a:lnTo>
                  <a:lnTo>
                    <a:pt x="9607" y="2679"/>
                  </a:lnTo>
                  <a:lnTo>
                    <a:pt x="10449" y="2604"/>
                  </a:lnTo>
                  <a:lnTo>
                    <a:pt x="11080" y="2634"/>
                  </a:lnTo>
                  <a:lnTo>
                    <a:pt x="11945" y="2767"/>
                  </a:lnTo>
                  <a:lnTo>
                    <a:pt x="12483" y="2871"/>
                  </a:lnTo>
                  <a:lnTo>
                    <a:pt x="12974" y="3006"/>
                  </a:lnTo>
                  <a:lnTo>
                    <a:pt x="13254" y="3169"/>
                  </a:lnTo>
                  <a:lnTo>
                    <a:pt x="13675" y="3348"/>
                  </a:lnTo>
                  <a:lnTo>
                    <a:pt x="13839" y="3481"/>
                  </a:lnTo>
                  <a:lnTo>
                    <a:pt x="14025" y="3615"/>
                  </a:lnTo>
                  <a:lnTo>
                    <a:pt x="14259" y="3764"/>
                  </a:lnTo>
                  <a:lnTo>
                    <a:pt x="14400" y="3928"/>
                  </a:lnTo>
                  <a:lnTo>
                    <a:pt x="14587" y="4077"/>
                  </a:lnTo>
                  <a:lnTo>
                    <a:pt x="14797" y="4285"/>
                  </a:lnTo>
                  <a:lnTo>
                    <a:pt x="14890" y="4507"/>
                  </a:lnTo>
                  <a:lnTo>
                    <a:pt x="15008" y="4746"/>
                  </a:lnTo>
                  <a:lnTo>
                    <a:pt x="15147" y="4999"/>
                  </a:lnTo>
                  <a:lnTo>
                    <a:pt x="15218" y="5192"/>
                  </a:lnTo>
                  <a:lnTo>
                    <a:pt x="15218" y="9550"/>
                  </a:lnTo>
                  <a:lnTo>
                    <a:pt x="6031" y="9550"/>
                  </a:lnTo>
                  <a:close/>
                </a:path>
              </a:pathLst>
            </a:custGeom>
            <a:solidFill>
              <a:srgbClr val="C0C0C0"/>
            </a:solidFill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Фигура"/>
            <p:cNvSpPr/>
            <p:nvPr/>
          </p:nvSpPr>
          <p:spPr>
            <a:xfrm>
              <a:off x="0" y="486183"/>
              <a:ext cx="1147313" cy="49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close/>
                  <a:moveTo>
                    <a:pt x="11641" y="16689"/>
                  </a:moveTo>
                  <a:lnTo>
                    <a:pt x="12226" y="21600"/>
                  </a:lnTo>
                  <a:lnTo>
                    <a:pt x="9607" y="21600"/>
                  </a:lnTo>
                  <a:lnTo>
                    <a:pt x="10238" y="16722"/>
                  </a:lnTo>
                  <a:lnTo>
                    <a:pt x="9958" y="16391"/>
                  </a:lnTo>
                  <a:lnTo>
                    <a:pt x="9748" y="15828"/>
                  </a:lnTo>
                  <a:lnTo>
                    <a:pt x="9701" y="15130"/>
                  </a:lnTo>
                  <a:lnTo>
                    <a:pt x="9771" y="14600"/>
                  </a:lnTo>
                  <a:lnTo>
                    <a:pt x="9958" y="14235"/>
                  </a:lnTo>
                  <a:lnTo>
                    <a:pt x="10098" y="13935"/>
                  </a:lnTo>
                  <a:lnTo>
                    <a:pt x="10332" y="13737"/>
                  </a:lnTo>
                  <a:lnTo>
                    <a:pt x="10613" y="13537"/>
                  </a:lnTo>
                  <a:lnTo>
                    <a:pt x="10963" y="13504"/>
                  </a:lnTo>
                  <a:lnTo>
                    <a:pt x="11243" y="13604"/>
                  </a:lnTo>
                  <a:lnTo>
                    <a:pt x="11571" y="13737"/>
                  </a:lnTo>
                  <a:lnTo>
                    <a:pt x="11851" y="14102"/>
                  </a:lnTo>
                  <a:lnTo>
                    <a:pt x="11992" y="14400"/>
                  </a:lnTo>
                  <a:lnTo>
                    <a:pt x="12132" y="14731"/>
                  </a:lnTo>
                  <a:lnTo>
                    <a:pt x="12155" y="15130"/>
                  </a:lnTo>
                  <a:lnTo>
                    <a:pt x="12062" y="15828"/>
                  </a:lnTo>
                  <a:lnTo>
                    <a:pt x="11945" y="16126"/>
                  </a:lnTo>
                  <a:lnTo>
                    <a:pt x="11805" y="16391"/>
                  </a:lnTo>
                  <a:lnTo>
                    <a:pt x="11641" y="16689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2" name="TextBox 15"/>
          <p:cNvSpPr txBox="1"/>
          <p:nvPr/>
        </p:nvSpPr>
        <p:spPr>
          <a:xfrm>
            <a:off x="1115616" y="404664"/>
            <a:ext cx="712879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Назови все предметы слева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69000 0.000000 0.125000 0.074600 0.125000 0.166510 C 0.125000 0.258430 0.069000 0.333020 0.000000 0.333020 C -0.069000 0.333020 -0.125000 0.258430 -0.125000 0.166510 C -0.125000 0.074600 -0.069000 0.000000 0.000000 0.000000 Z" origin="layout" pathEditMode="relative">
                                      <p:cBhvr>
                                        <p:cTn id="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25000 0.287730 L -0.125000 0.287730 L 0.000000 0.000000 Z" origin="layout" pathEditMode="relative">
                                      <p:cBhvr>
                                        <p:cTn id="1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clickEffect" presetSubtype="0" presetID="6" grpId="3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clickEffect" presetSubtype="0" presetID="35" grpId="4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4"/>
      <p:bldP build="whole" bldLvl="1" animBg="1" rev="0" advAuto="0" spid="19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Прямоугольник 3"/>
          <p:cNvSpPr/>
          <p:nvPr/>
        </p:nvSpPr>
        <p:spPr>
          <a:xfrm>
            <a:off x="611559" y="1268759"/>
            <a:ext cx="3744418" cy="4968554"/>
          </a:xfrm>
          <a:prstGeom prst="rect">
            <a:avLst/>
          </a:prstGeom>
          <a:solidFill>
            <a:schemeClr val="accent1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Прямоугольник 4"/>
          <p:cNvSpPr/>
          <p:nvPr/>
        </p:nvSpPr>
        <p:spPr>
          <a:xfrm>
            <a:off x="4644007" y="1268761"/>
            <a:ext cx="3870940" cy="4968552"/>
          </a:xfrm>
          <a:prstGeom prst="rect">
            <a:avLst/>
          </a:prstGeom>
          <a:solidFill>
            <a:schemeClr val="accent1"/>
          </a:solidFill>
          <a:ln w="42500">
            <a:solidFill>
              <a:srgbClr val="AF5D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4785" y="4200499"/>
            <a:ext cx="1331135" cy="1744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994" y="1389240"/>
            <a:ext cx="1008113" cy="1622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3994" y="4941168"/>
            <a:ext cx="1579497" cy="1197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1054991" y="3338757"/>
            <a:ext cx="1203997" cy="11624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Group 145"/>
          <p:cNvGrpSpPr/>
          <p:nvPr/>
        </p:nvGrpSpPr>
        <p:grpSpPr>
          <a:xfrm>
            <a:off x="4788045" y="2130616"/>
            <a:ext cx="1853278" cy="1306273"/>
            <a:chOff x="0" y="0"/>
            <a:chExt cx="1853276" cy="1306272"/>
          </a:xfrm>
        </p:grpSpPr>
        <p:sp>
          <p:nvSpPr>
            <p:cNvPr id="220" name="Freeform 146"/>
            <p:cNvSpPr/>
            <p:nvPr/>
          </p:nvSpPr>
          <p:spPr>
            <a:xfrm>
              <a:off x="452474" y="68194"/>
              <a:ext cx="846615" cy="105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7" y="18816"/>
                  </a:moveTo>
                  <a:lnTo>
                    <a:pt x="21486" y="18192"/>
                  </a:lnTo>
                  <a:lnTo>
                    <a:pt x="21600" y="17376"/>
                  </a:lnTo>
                  <a:lnTo>
                    <a:pt x="21600" y="16536"/>
                  </a:lnTo>
                  <a:lnTo>
                    <a:pt x="21486" y="15672"/>
                  </a:lnTo>
                  <a:lnTo>
                    <a:pt x="21180" y="14880"/>
                  </a:lnTo>
                  <a:lnTo>
                    <a:pt x="20760" y="14184"/>
                  </a:lnTo>
                  <a:lnTo>
                    <a:pt x="20417" y="13656"/>
                  </a:lnTo>
                  <a:lnTo>
                    <a:pt x="20245" y="13488"/>
                  </a:lnTo>
                  <a:lnTo>
                    <a:pt x="20073" y="13272"/>
                  </a:lnTo>
                  <a:lnTo>
                    <a:pt x="19864" y="13056"/>
                  </a:lnTo>
                  <a:lnTo>
                    <a:pt x="19654" y="12792"/>
                  </a:lnTo>
                  <a:lnTo>
                    <a:pt x="19348" y="12480"/>
                  </a:lnTo>
                  <a:lnTo>
                    <a:pt x="19062" y="12216"/>
                  </a:lnTo>
                  <a:lnTo>
                    <a:pt x="18757" y="11952"/>
                  </a:lnTo>
                  <a:lnTo>
                    <a:pt x="18471" y="11784"/>
                  </a:lnTo>
                  <a:lnTo>
                    <a:pt x="18127" y="11616"/>
                  </a:lnTo>
                  <a:lnTo>
                    <a:pt x="17746" y="11472"/>
                  </a:lnTo>
                  <a:lnTo>
                    <a:pt x="17269" y="11352"/>
                  </a:lnTo>
                  <a:lnTo>
                    <a:pt x="16772" y="11208"/>
                  </a:lnTo>
                  <a:lnTo>
                    <a:pt x="16257" y="11136"/>
                  </a:lnTo>
                  <a:lnTo>
                    <a:pt x="15799" y="11088"/>
                  </a:lnTo>
                  <a:lnTo>
                    <a:pt x="15418" y="11088"/>
                  </a:lnTo>
                  <a:lnTo>
                    <a:pt x="15074" y="11208"/>
                  </a:lnTo>
                  <a:lnTo>
                    <a:pt x="14769" y="11304"/>
                  </a:lnTo>
                  <a:lnTo>
                    <a:pt x="14425" y="11424"/>
                  </a:lnTo>
                  <a:lnTo>
                    <a:pt x="14044" y="11424"/>
                  </a:lnTo>
                  <a:lnTo>
                    <a:pt x="13719" y="11472"/>
                  </a:lnTo>
                  <a:lnTo>
                    <a:pt x="13414" y="11472"/>
                  </a:lnTo>
                  <a:lnTo>
                    <a:pt x="13166" y="11424"/>
                  </a:lnTo>
                  <a:lnTo>
                    <a:pt x="12899" y="11424"/>
                  </a:lnTo>
                  <a:lnTo>
                    <a:pt x="11296" y="9552"/>
                  </a:lnTo>
                  <a:lnTo>
                    <a:pt x="11372" y="9600"/>
                  </a:lnTo>
                  <a:lnTo>
                    <a:pt x="11468" y="9552"/>
                  </a:lnTo>
                  <a:lnTo>
                    <a:pt x="11468" y="9120"/>
                  </a:lnTo>
                  <a:lnTo>
                    <a:pt x="11124" y="8064"/>
                  </a:lnTo>
                  <a:lnTo>
                    <a:pt x="10819" y="7248"/>
                  </a:lnTo>
                  <a:lnTo>
                    <a:pt x="10399" y="6408"/>
                  </a:lnTo>
                  <a:lnTo>
                    <a:pt x="9941" y="5496"/>
                  </a:lnTo>
                  <a:lnTo>
                    <a:pt x="9388" y="4584"/>
                  </a:lnTo>
                  <a:lnTo>
                    <a:pt x="8777" y="3792"/>
                  </a:lnTo>
                  <a:lnTo>
                    <a:pt x="8148" y="3048"/>
                  </a:lnTo>
                  <a:lnTo>
                    <a:pt x="7480" y="2448"/>
                  </a:lnTo>
                  <a:lnTo>
                    <a:pt x="6793" y="1968"/>
                  </a:lnTo>
                  <a:lnTo>
                    <a:pt x="6163" y="1656"/>
                  </a:lnTo>
                  <a:lnTo>
                    <a:pt x="5514" y="1392"/>
                  </a:lnTo>
                  <a:lnTo>
                    <a:pt x="4923" y="1128"/>
                  </a:lnTo>
                  <a:lnTo>
                    <a:pt x="4293" y="912"/>
                  </a:lnTo>
                  <a:lnTo>
                    <a:pt x="3702" y="744"/>
                  </a:lnTo>
                  <a:lnTo>
                    <a:pt x="3148" y="576"/>
                  </a:lnTo>
                  <a:lnTo>
                    <a:pt x="2633" y="432"/>
                  </a:lnTo>
                  <a:lnTo>
                    <a:pt x="2118" y="312"/>
                  </a:lnTo>
                  <a:lnTo>
                    <a:pt x="1660" y="216"/>
                  </a:lnTo>
                  <a:lnTo>
                    <a:pt x="1278" y="168"/>
                  </a:lnTo>
                  <a:lnTo>
                    <a:pt x="897" y="96"/>
                  </a:lnTo>
                  <a:lnTo>
                    <a:pt x="592" y="48"/>
                  </a:lnTo>
                  <a:lnTo>
                    <a:pt x="343" y="48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76" y="48"/>
                  </a:lnTo>
                  <a:lnTo>
                    <a:pt x="305" y="216"/>
                  </a:lnTo>
                  <a:lnTo>
                    <a:pt x="592" y="480"/>
                  </a:lnTo>
                  <a:lnTo>
                    <a:pt x="1011" y="792"/>
                  </a:lnTo>
                  <a:lnTo>
                    <a:pt x="1527" y="1224"/>
                  </a:lnTo>
                  <a:lnTo>
                    <a:pt x="2080" y="1656"/>
                  </a:lnTo>
                  <a:lnTo>
                    <a:pt x="2671" y="2184"/>
                  </a:lnTo>
                  <a:lnTo>
                    <a:pt x="3358" y="2712"/>
                  </a:lnTo>
                  <a:lnTo>
                    <a:pt x="3988" y="3312"/>
                  </a:lnTo>
                  <a:lnTo>
                    <a:pt x="4637" y="3888"/>
                  </a:lnTo>
                  <a:lnTo>
                    <a:pt x="5266" y="4488"/>
                  </a:lnTo>
                  <a:lnTo>
                    <a:pt x="5858" y="5064"/>
                  </a:lnTo>
                  <a:lnTo>
                    <a:pt x="6373" y="5664"/>
                  </a:lnTo>
                  <a:lnTo>
                    <a:pt x="6831" y="6192"/>
                  </a:lnTo>
                  <a:lnTo>
                    <a:pt x="7175" y="6720"/>
                  </a:lnTo>
                  <a:lnTo>
                    <a:pt x="7423" y="7152"/>
                  </a:lnTo>
                  <a:lnTo>
                    <a:pt x="7804" y="7992"/>
                  </a:lnTo>
                  <a:lnTo>
                    <a:pt x="8148" y="8736"/>
                  </a:lnTo>
                  <a:lnTo>
                    <a:pt x="8453" y="9504"/>
                  </a:lnTo>
                  <a:lnTo>
                    <a:pt x="8663" y="10176"/>
                  </a:lnTo>
                  <a:lnTo>
                    <a:pt x="8835" y="10776"/>
                  </a:lnTo>
                  <a:lnTo>
                    <a:pt x="8911" y="11304"/>
                  </a:lnTo>
                  <a:lnTo>
                    <a:pt x="8911" y="11688"/>
                  </a:lnTo>
                  <a:lnTo>
                    <a:pt x="8777" y="11952"/>
                  </a:lnTo>
                  <a:lnTo>
                    <a:pt x="8491" y="11952"/>
                  </a:lnTo>
                  <a:lnTo>
                    <a:pt x="7938" y="11568"/>
                  </a:lnTo>
                  <a:lnTo>
                    <a:pt x="7251" y="10944"/>
                  </a:lnTo>
                  <a:lnTo>
                    <a:pt x="6545" y="10128"/>
                  </a:lnTo>
                  <a:lnTo>
                    <a:pt x="5820" y="9336"/>
                  </a:lnTo>
                  <a:lnTo>
                    <a:pt x="5228" y="8592"/>
                  </a:lnTo>
                  <a:lnTo>
                    <a:pt x="4789" y="8112"/>
                  </a:lnTo>
                  <a:lnTo>
                    <a:pt x="4637" y="7896"/>
                  </a:lnTo>
                  <a:lnTo>
                    <a:pt x="4580" y="7992"/>
                  </a:lnTo>
                  <a:lnTo>
                    <a:pt x="4580" y="8328"/>
                  </a:lnTo>
                  <a:lnTo>
                    <a:pt x="4713" y="8952"/>
                  </a:lnTo>
                  <a:lnTo>
                    <a:pt x="5018" y="10080"/>
                  </a:lnTo>
                  <a:lnTo>
                    <a:pt x="5514" y="11472"/>
                  </a:lnTo>
                  <a:lnTo>
                    <a:pt x="5820" y="12096"/>
                  </a:lnTo>
                  <a:lnTo>
                    <a:pt x="6068" y="12648"/>
                  </a:lnTo>
                  <a:lnTo>
                    <a:pt x="6316" y="13128"/>
                  </a:lnTo>
                  <a:lnTo>
                    <a:pt x="6545" y="13488"/>
                  </a:lnTo>
                  <a:lnTo>
                    <a:pt x="6659" y="13704"/>
                  </a:lnTo>
                  <a:lnTo>
                    <a:pt x="6698" y="13800"/>
                  </a:lnTo>
                  <a:lnTo>
                    <a:pt x="3015" y="15312"/>
                  </a:lnTo>
                  <a:lnTo>
                    <a:pt x="4923" y="16752"/>
                  </a:lnTo>
                  <a:lnTo>
                    <a:pt x="5018" y="16848"/>
                  </a:lnTo>
                  <a:lnTo>
                    <a:pt x="5228" y="17064"/>
                  </a:lnTo>
                  <a:lnTo>
                    <a:pt x="5610" y="17376"/>
                  </a:lnTo>
                  <a:lnTo>
                    <a:pt x="6068" y="17808"/>
                  </a:lnTo>
                  <a:lnTo>
                    <a:pt x="6583" y="18288"/>
                  </a:lnTo>
                  <a:lnTo>
                    <a:pt x="7136" y="18768"/>
                  </a:lnTo>
                  <a:lnTo>
                    <a:pt x="8319" y="19632"/>
                  </a:lnTo>
                  <a:lnTo>
                    <a:pt x="8777" y="19896"/>
                  </a:lnTo>
                  <a:lnTo>
                    <a:pt x="9331" y="20208"/>
                  </a:lnTo>
                  <a:lnTo>
                    <a:pt x="9980" y="20520"/>
                  </a:lnTo>
                  <a:lnTo>
                    <a:pt x="10609" y="20808"/>
                  </a:lnTo>
                  <a:lnTo>
                    <a:pt x="11201" y="21000"/>
                  </a:lnTo>
                  <a:lnTo>
                    <a:pt x="11754" y="21216"/>
                  </a:lnTo>
                  <a:lnTo>
                    <a:pt x="12269" y="21336"/>
                  </a:lnTo>
                  <a:lnTo>
                    <a:pt x="12613" y="21384"/>
                  </a:lnTo>
                  <a:lnTo>
                    <a:pt x="12899" y="21384"/>
                  </a:lnTo>
                  <a:lnTo>
                    <a:pt x="13204" y="21288"/>
                  </a:lnTo>
                  <a:lnTo>
                    <a:pt x="13452" y="21216"/>
                  </a:lnTo>
                  <a:lnTo>
                    <a:pt x="13758" y="21120"/>
                  </a:lnTo>
                  <a:lnTo>
                    <a:pt x="14006" y="21000"/>
                  </a:lnTo>
                  <a:lnTo>
                    <a:pt x="14177" y="20952"/>
                  </a:lnTo>
                  <a:lnTo>
                    <a:pt x="14311" y="20856"/>
                  </a:lnTo>
                  <a:lnTo>
                    <a:pt x="14349" y="20856"/>
                  </a:lnTo>
                  <a:lnTo>
                    <a:pt x="15494" y="21600"/>
                  </a:lnTo>
                  <a:lnTo>
                    <a:pt x="21257" y="188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Freeform 147"/>
            <p:cNvSpPr/>
            <p:nvPr/>
          </p:nvSpPr>
          <p:spPr>
            <a:xfrm>
              <a:off x="1077712" y="805397"/>
              <a:ext cx="206420" cy="33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30" y="20528"/>
                  </a:moveTo>
                  <a:lnTo>
                    <a:pt x="16748" y="19915"/>
                  </a:lnTo>
                  <a:lnTo>
                    <a:pt x="17765" y="18843"/>
                  </a:lnTo>
                  <a:lnTo>
                    <a:pt x="18626" y="17464"/>
                  </a:lnTo>
                  <a:lnTo>
                    <a:pt x="19722" y="16162"/>
                  </a:lnTo>
                  <a:lnTo>
                    <a:pt x="20426" y="14400"/>
                  </a:lnTo>
                  <a:lnTo>
                    <a:pt x="21130" y="12715"/>
                  </a:lnTo>
                  <a:lnTo>
                    <a:pt x="21443" y="11030"/>
                  </a:lnTo>
                  <a:lnTo>
                    <a:pt x="21600" y="9345"/>
                  </a:lnTo>
                  <a:lnTo>
                    <a:pt x="20583" y="7123"/>
                  </a:lnTo>
                  <a:lnTo>
                    <a:pt x="19330" y="5209"/>
                  </a:lnTo>
                  <a:lnTo>
                    <a:pt x="18157" y="3523"/>
                  </a:lnTo>
                  <a:lnTo>
                    <a:pt x="16748" y="2145"/>
                  </a:lnTo>
                  <a:lnTo>
                    <a:pt x="15183" y="1149"/>
                  </a:lnTo>
                  <a:lnTo>
                    <a:pt x="13617" y="306"/>
                  </a:lnTo>
                  <a:lnTo>
                    <a:pt x="12052" y="0"/>
                  </a:lnTo>
                  <a:lnTo>
                    <a:pt x="10096" y="0"/>
                  </a:lnTo>
                  <a:lnTo>
                    <a:pt x="8217" y="306"/>
                  </a:lnTo>
                  <a:lnTo>
                    <a:pt x="6496" y="843"/>
                  </a:lnTo>
                  <a:lnTo>
                    <a:pt x="4696" y="1685"/>
                  </a:lnTo>
                  <a:lnTo>
                    <a:pt x="3130" y="2834"/>
                  </a:lnTo>
                  <a:lnTo>
                    <a:pt x="1957" y="4213"/>
                  </a:lnTo>
                  <a:lnTo>
                    <a:pt x="1252" y="5898"/>
                  </a:lnTo>
                  <a:lnTo>
                    <a:pt x="939" y="7966"/>
                  </a:lnTo>
                  <a:lnTo>
                    <a:pt x="1096" y="10187"/>
                  </a:lnTo>
                  <a:lnTo>
                    <a:pt x="1409" y="12868"/>
                  </a:lnTo>
                  <a:lnTo>
                    <a:pt x="1565" y="15472"/>
                  </a:lnTo>
                  <a:lnTo>
                    <a:pt x="1252" y="17694"/>
                  </a:lnTo>
                  <a:lnTo>
                    <a:pt x="0" y="19226"/>
                  </a:lnTo>
                  <a:lnTo>
                    <a:pt x="548" y="19532"/>
                  </a:lnTo>
                  <a:lnTo>
                    <a:pt x="1409" y="19915"/>
                  </a:lnTo>
                  <a:lnTo>
                    <a:pt x="2113" y="19915"/>
                  </a:lnTo>
                  <a:lnTo>
                    <a:pt x="2974" y="19685"/>
                  </a:lnTo>
                  <a:lnTo>
                    <a:pt x="4696" y="19379"/>
                  </a:lnTo>
                  <a:lnTo>
                    <a:pt x="5400" y="18996"/>
                  </a:lnTo>
                  <a:lnTo>
                    <a:pt x="6496" y="18383"/>
                  </a:lnTo>
                  <a:lnTo>
                    <a:pt x="8217" y="17004"/>
                  </a:lnTo>
                  <a:lnTo>
                    <a:pt x="9939" y="15319"/>
                  </a:lnTo>
                  <a:lnTo>
                    <a:pt x="10800" y="14247"/>
                  </a:lnTo>
                  <a:lnTo>
                    <a:pt x="11661" y="13251"/>
                  </a:lnTo>
                  <a:lnTo>
                    <a:pt x="12365" y="12026"/>
                  </a:lnTo>
                  <a:lnTo>
                    <a:pt x="11191" y="16621"/>
                  </a:lnTo>
                  <a:lnTo>
                    <a:pt x="10800" y="18383"/>
                  </a:lnTo>
                  <a:lnTo>
                    <a:pt x="10643" y="20068"/>
                  </a:lnTo>
                  <a:lnTo>
                    <a:pt x="11191" y="21447"/>
                  </a:lnTo>
                  <a:lnTo>
                    <a:pt x="12757" y="21600"/>
                  </a:lnTo>
                  <a:lnTo>
                    <a:pt x="14322" y="21217"/>
                  </a:lnTo>
                  <a:lnTo>
                    <a:pt x="15730" y="20528"/>
                  </a:ln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Freeform 148"/>
            <p:cNvSpPr/>
            <p:nvPr/>
          </p:nvSpPr>
          <p:spPr>
            <a:xfrm>
              <a:off x="0" y="0"/>
              <a:ext cx="1853278" cy="90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71" y="2180"/>
                  </a:moveTo>
                  <a:lnTo>
                    <a:pt x="6381" y="2487"/>
                  </a:lnTo>
                  <a:lnTo>
                    <a:pt x="6764" y="2794"/>
                  </a:lnTo>
                  <a:lnTo>
                    <a:pt x="7139" y="3102"/>
                  </a:lnTo>
                  <a:lnTo>
                    <a:pt x="7488" y="3493"/>
                  </a:lnTo>
                  <a:lnTo>
                    <a:pt x="7810" y="3856"/>
                  </a:lnTo>
                  <a:lnTo>
                    <a:pt x="8107" y="4303"/>
                  </a:lnTo>
                  <a:lnTo>
                    <a:pt x="8377" y="4722"/>
                  </a:lnTo>
                  <a:lnTo>
                    <a:pt x="8612" y="5225"/>
                  </a:lnTo>
                  <a:lnTo>
                    <a:pt x="8996" y="6147"/>
                  </a:lnTo>
                  <a:lnTo>
                    <a:pt x="9327" y="7153"/>
                  </a:lnTo>
                  <a:lnTo>
                    <a:pt x="9597" y="8076"/>
                  </a:lnTo>
                  <a:lnTo>
                    <a:pt x="9832" y="8942"/>
                  </a:lnTo>
                  <a:lnTo>
                    <a:pt x="10007" y="9808"/>
                  </a:lnTo>
                  <a:lnTo>
                    <a:pt x="10138" y="10562"/>
                  </a:lnTo>
                  <a:lnTo>
                    <a:pt x="10233" y="11177"/>
                  </a:lnTo>
                  <a:lnTo>
                    <a:pt x="10294" y="11624"/>
                  </a:lnTo>
                  <a:lnTo>
                    <a:pt x="10355" y="12043"/>
                  </a:lnTo>
                  <a:lnTo>
                    <a:pt x="10469" y="12491"/>
                  </a:lnTo>
                  <a:lnTo>
                    <a:pt x="10626" y="13049"/>
                  </a:lnTo>
                  <a:lnTo>
                    <a:pt x="10817" y="13552"/>
                  </a:lnTo>
                  <a:lnTo>
                    <a:pt x="11009" y="14111"/>
                  </a:lnTo>
                  <a:lnTo>
                    <a:pt x="11210" y="14530"/>
                  </a:lnTo>
                  <a:lnTo>
                    <a:pt x="11401" y="14977"/>
                  </a:lnTo>
                  <a:lnTo>
                    <a:pt x="11558" y="15341"/>
                  </a:lnTo>
                  <a:lnTo>
                    <a:pt x="11637" y="14922"/>
                  </a:lnTo>
                  <a:lnTo>
                    <a:pt x="11733" y="14586"/>
                  </a:lnTo>
                  <a:lnTo>
                    <a:pt x="11829" y="14419"/>
                  </a:lnTo>
                  <a:lnTo>
                    <a:pt x="11959" y="14279"/>
                  </a:lnTo>
                  <a:lnTo>
                    <a:pt x="12256" y="14279"/>
                  </a:lnTo>
                  <a:lnTo>
                    <a:pt x="12413" y="14363"/>
                  </a:lnTo>
                  <a:lnTo>
                    <a:pt x="12561" y="14419"/>
                  </a:lnTo>
                  <a:lnTo>
                    <a:pt x="12875" y="13552"/>
                  </a:lnTo>
                  <a:lnTo>
                    <a:pt x="13223" y="12602"/>
                  </a:lnTo>
                  <a:lnTo>
                    <a:pt x="13615" y="11624"/>
                  </a:lnTo>
                  <a:lnTo>
                    <a:pt x="14016" y="10618"/>
                  </a:lnTo>
                  <a:lnTo>
                    <a:pt x="14461" y="9557"/>
                  </a:lnTo>
                  <a:lnTo>
                    <a:pt x="14914" y="8579"/>
                  </a:lnTo>
                  <a:lnTo>
                    <a:pt x="15359" y="7573"/>
                  </a:lnTo>
                  <a:lnTo>
                    <a:pt x="15803" y="6595"/>
                  </a:lnTo>
                  <a:lnTo>
                    <a:pt x="16248" y="5645"/>
                  </a:lnTo>
                  <a:lnTo>
                    <a:pt x="16692" y="4722"/>
                  </a:lnTo>
                  <a:lnTo>
                    <a:pt x="17102" y="3912"/>
                  </a:lnTo>
                  <a:lnTo>
                    <a:pt x="17486" y="3102"/>
                  </a:lnTo>
                  <a:lnTo>
                    <a:pt x="17834" y="2431"/>
                  </a:lnTo>
                  <a:lnTo>
                    <a:pt x="18148" y="1872"/>
                  </a:lnTo>
                  <a:lnTo>
                    <a:pt x="18418" y="1369"/>
                  </a:lnTo>
                  <a:lnTo>
                    <a:pt x="18636" y="1006"/>
                  </a:lnTo>
                  <a:lnTo>
                    <a:pt x="18959" y="1006"/>
                  </a:lnTo>
                  <a:lnTo>
                    <a:pt x="19273" y="1984"/>
                  </a:lnTo>
                  <a:lnTo>
                    <a:pt x="19560" y="3744"/>
                  </a:lnTo>
                  <a:lnTo>
                    <a:pt x="19874" y="5840"/>
                  </a:lnTo>
                  <a:lnTo>
                    <a:pt x="20205" y="8076"/>
                  </a:lnTo>
                  <a:lnTo>
                    <a:pt x="20589" y="10199"/>
                  </a:lnTo>
                  <a:lnTo>
                    <a:pt x="21033" y="11876"/>
                  </a:lnTo>
                  <a:lnTo>
                    <a:pt x="21600" y="12742"/>
                  </a:lnTo>
                  <a:lnTo>
                    <a:pt x="21234" y="12798"/>
                  </a:lnTo>
                  <a:lnTo>
                    <a:pt x="20859" y="12602"/>
                  </a:lnTo>
                  <a:lnTo>
                    <a:pt x="20554" y="12239"/>
                  </a:lnTo>
                  <a:lnTo>
                    <a:pt x="20240" y="11624"/>
                  </a:lnTo>
                  <a:lnTo>
                    <a:pt x="19970" y="10870"/>
                  </a:lnTo>
                  <a:lnTo>
                    <a:pt x="19700" y="10004"/>
                  </a:lnTo>
                  <a:lnTo>
                    <a:pt x="19447" y="9082"/>
                  </a:lnTo>
                  <a:lnTo>
                    <a:pt x="19212" y="8215"/>
                  </a:lnTo>
                  <a:lnTo>
                    <a:pt x="18985" y="7321"/>
                  </a:lnTo>
                  <a:lnTo>
                    <a:pt x="18750" y="6539"/>
                  </a:lnTo>
                  <a:lnTo>
                    <a:pt x="18540" y="5896"/>
                  </a:lnTo>
                  <a:lnTo>
                    <a:pt x="18305" y="5421"/>
                  </a:lnTo>
                  <a:lnTo>
                    <a:pt x="18070" y="5169"/>
                  </a:lnTo>
                  <a:lnTo>
                    <a:pt x="17834" y="5225"/>
                  </a:lnTo>
                  <a:lnTo>
                    <a:pt x="17608" y="5533"/>
                  </a:lnTo>
                  <a:lnTo>
                    <a:pt x="17355" y="6203"/>
                  </a:lnTo>
                  <a:lnTo>
                    <a:pt x="16867" y="7964"/>
                  </a:lnTo>
                  <a:lnTo>
                    <a:pt x="16422" y="9557"/>
                  </a:lnTo>
                  <a:lnTo>
                    <a:pt x="16039" y="11065"/>
                  </a:lnTo>
                  <a:lnTo>
                    <a:pt x="15708" y="12351"/>
                  </a:lnTo>
                  <a:lnTo>
                    <a:pt x="15437" y="13552"/>
                  </a:lnTo>
                  <a:lnTo>
                    <a:pt x="15219" y="14419"/>
                  </a:lnTo>
                  <a:lnTo>
                    <a:pt x="15089" y="15033"/>
                  </a:lnTo>
                  <a:lnTo>
                    <a:pt x="14984" y="15397"/>
                  </a:lnTo>
                  <a:lnTo>
                    <a:pt x="14914" y="16039"/>
                  </a:lnTo>
                  <a:lnTo>
                    <a:pt x="14714" y="16598"/>
                  </a:lnTo>
                  <a:lnTo>
                    <a:pt x="14566" y="17213"/>
                  </a:lnTo>
                  <a:lnTo>
                    <a:pt x="14505" y="17828"/>
                  </a:lnTo>
                  <a:lnTo>
                    <a:pt x="14348" y="17772"/>
                  </a:lnTo>
                  <a:lnTo>
                    <a:pt x="14208" y="17688"/>
                  </a:lnTo>
                  <a:lnTo>
                    <a:pt x="14095" y="17576"/>
                  </a:lnTo>
                  <a:lnTo>
                    <a:pt x="13999" y="17464"/>
                  </a:lnTo>
                  <a:lnTo>
                    <a:pt x="13921" y="17325"/>
                  </a:lnTo>
                  <a:lnTo>
                    <a:pt x="13842" y="17129"/>
                  </a:lnTo>
                  <a:lnTo>
                    <a:pt x="13764" y="16906"/>
                  </a:lnTo>
                  <a:lnTo>
                    <a:pt x="13685" y="16654"/>
                  </a:lnTo>
                  <a:lnTo>
                    <a:pt x="13615" y="16403"/>
                  </a:lnTo>
                  <a:lnTo>
                    <a:pt x="13493" y="16207"/>
                  </a:lnTo>
                  <a:lnTo>
                    <a:pt x="13363" y="16095"/>
                  </a:lnTo>
                  <a:lnTo>
                    <a:pt x="13223" y="16039"/>
                  </a:lnTo>
                  <a:lnTo>
                    <a:pt x="13066" y="16039"/>
                  </a:lnTo>
                  <a:lnTo>
                    <a:pt x="12936" y="16095"/>
                  </a:lnTo>
                  <a:lnTo>
                    <a:pt x="12796" y="16095"/>
                  </a:lnTo>
                  <a:lnTo>
                    <a:pt x="12683" y="16151"/>
                  </a:lnTo>
                  <a:lnTo>
                    <a:pt x="12543" y="16263"/>
                  </a:lnTo>
                  <a:lnTo>
                    <a:pt x="12369" y="16458"/>
                  </a:lnTo>
                  <a:lnTo>
                    <a:pt x="12195" y="16766"/>
                  </a:lnTo>
                  <a:lnTo>
                    <a:pt x="12003" y="17073"/>
                  </a:lnTo>
                  <a:lnTo>
                    <a:pt x="11829" y="17520"/>
                  </a:lnTo>
                  <a:lnTo>
                    <a:pt x="11672" y="17939"/>
                  </a:lnTo>
                  <a:lnTo>
                    <a:pt x="11541" y="18387"/>
                  </a:lnTo>
                  <a:lnTo>
                    <a:pt x="11462" y="18806"/>
                  </a:lnTo>
                  <a:lnTo>
                    <a:pt x="11401" y="19700"/>
                  </a:lnTo>
                  <a:lnTo>
                    <a:pt x="11384" y="20482"/>
                  </a:lnTo>
                  <a:lnTo>
                    <a:pt x="11306" y="21181"/>
                  </a:lnTo>
                  <a:lnTo>
                    <a:pt x="11114" y="21544"/>
                  </a:lnTo>
                  <a:lnTo>
                    <a:pt x="10913" y="21600"/>
                  </a:lnTo>
                  <a:lnTo>
                    <a:pt x="10373" y="21600"/>
                  </a:lnTo>
                  <a:lnTo>
                    <a:pt x="10085" y="21432"/>
                  </a:lnTo>
                  <a:lnTo>
                    <a:pt x="9771" y="21237"/>
                  </a:lnTo>
                  <a:lnTo>
                    <a:pt x="9501" y="20985"/>
                  </a:lnTo>
                  <a:lnTo>
                    <a:pt x="9283" y="20678"/>
                  </a:lnTo>
                  <a:lnTo>
                    <a:pt x="9135" y="20259"/>
                  </a:lnTo>
                  <a:lnTo>
                    <a:pt x="8996" y="19700"/>
                  </a:lnTo>
                  <a:lnTo>
                    <a:pt x="8821" y="18945"/>
                  </a:lnTo>
                  <a:lnTo>
                    <a:pt x="8630" y="18023"/>
                  </a:lnTo>
                  <a:lnTo>
                    <a:pt x="8412" y="16961"/>
                  </a:lnTo>
                  <a:lnTo>
                    <a:pt x="8202" y="15788"/>
                  </a:lnTo>
                  <a:lnTo>
                    <a:pt x="7985" y="14670"/>
                  </a:lnTo>
                  <a:lnTo>
                    <a:pt x="7775" y="13469"/>
                  </a:lnTo>
                  <a:lnTo>
                    <a:pt x="7601" y="12435"/>
                  </a:lnTo>
                  <a:lnTo>
                    <a:pt x="7488" y="11736"/>
                  </a:lnTo>
                  <a:lnTo>
                    <a:pt x="7392" y="11010"/>
                  </a:lnTo>
                  <a:lnTo>
                    <a:pt x="7270" y="10255"/>
                  </a:lnTo>
                  <a:lnTo>
                    <a:pt x="7156" y="9501"/>
                  </a:lnTo>
                  <a:lnTo>
                    <a:pt x="7017" y="8774"/>
                  </a:lnTo>
                  <a:lnTo>
                    <a:pt x="6843" y="8076"/>
                  </a:lnTo>
                  <a:lnTo>
                    <a:pt x="6633" y="7461"/>
                  </a:lnTo>
                  <a:lnTo>
                    <a:pt x="6381" y="6902"/>
                  </a:lnTo>
                  <a:lnTo>
                    <a:pt x="6224" y="6595"/>
                  </a:lnTo>
                  <a:lnTo>
                    <a:pt x="5840" y="5980"/>
                  </a:lnTo>
                  <a:lnTo>
                    <a:pt x="5605" y="5589"/>
                  </a:lnTo>
                  <a:lnTo>
                    <a:pt x="5369" y="5281"/>
                  </a:lnTo>
                  <a:lnTo>
                    <a:pt x="5117" y="4918"/>
                  </a:lnTo>
                  <a:lnTo>
                    <a:pt x="4864" y="4611"/>
                  </a:lnTo>
                  <a:lnTo>
                    <a:pt x="4594" y="4219"/>
                  </a:lnTo>
                  <a:lnTo>
                    <a:pt x="4088" y="3605"/>
                  </a:lnTo>
                  <a:lnTo>
                    <a:pt x="3862" y="3353"/>
                  </a:lnTo>
                  <a:lnTo>
                    <a:pt x="3626" y="3102"/>
                  </a:lnTo>
                  <a:lnTo>
                    <a:pt x="3408" y="2850"/>
                  </a:lnTo>
                  <a:lnTo>
                    <a:pt x="3216" y="2738"/>
                  </a:lnTo>
                  <a:lnTo>
                    <a:pt x="3042" y="2543"/>
                  </a:lnTo>
                  <a:lnTo>
                    <a:pt x="2911" y="2487"/>
                  </a:lnTo>
                  <a:lnTo>
                    <a:pt x="2598" y="2375"/>
                  </a:lnTo>
                  <a:lnTo>
                    <a:pt x="2188" y="2180"/>
                  </a:lnTo>
                  <a:lnTo>
                    <a:pt x="1726" y="1928"/>
                  </a:lnTo>
                  <a:lnTo>
                    <a:pt x="1264" y="1621"/>
                  </a:lnTo>
                  <a:lnTo>
                    <a:pt x="793" y="1313"/>
                  </a:lnTo>
                  <a:lnTo>
                    <a:pt x="410" y="866"/>
                  </a:lnTo>
                  <a:lnTo>
                    <a:pt x="139" y="503"/>
                  </a:lnTo>
                  <a:lnTo>
                    <a:pt x="0" y="0"/>
                  </a:lnTo>
                  <a:lnTo>
                    <a:pt x="253" y="56"/>
                  </a:lnTo>
                  <a:lnTo>
                    <a:pt x="523" y="140"/>
                  </a:lnTo>
                  <a:lnTo>
                    <a:pt x="837" y="196"/>
                  </a:lnTo>
                  <a:lnTo>
                    <a:pt x="1159" y="251"/>
                  </a:lnTo>
                  <a:lnTo>
                    <a:pt x="1517" y="307"/>
                  </a:lnTo>
                  <a:lnTo>
                    <a:pt x="1883" y="447"/>
                  </a:lnTo>
                  <a:lnTo>
                    <a:pt x="2266" y="503"/>
                  </a:lnTo>
                  <a:lnTo>
                    <a:pt x="2676" y="615"/>
                  </a:lnTo>
                  <a:lnTo>
                    <a:pt x="3060" y="754"/>
                  </a:lnTo>
                  <a:lnTo>
                    <a:pt x="3487" y="866"/>
                  </a:lnTo>
                  <a:lnTo>
                    <a:pt x="3896" y="1062"/>
                  </a:lnTo>
                  <a:lnTo>
                    <a:pt x="4323" y="1257"/>
                  </a:lnTo>
                  <a:lnTo>
                    <a:pt x="4751" y="1425"/>
                  </a:lnTo>
                  <a:lnTo>
                    <a:pt x="5160" y="1677"/>
                  </a:lnTo>
                  <a:lnTo>
                    <a:pt x="5561" y="1928"/>
                  </a:lnTo>
                  <a:lnTo>
                    <a:pt x="5971" y="2180"/>
                  </a:lnTo>
                  <a:close/>
                </a:path>
              </a:pathLst>
            </a:custGeom>
            <a:solidFill>
              <a:srgbClr val="3F3F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Freeform 149"/>
            <p:cNvSpPr/>
            <p:nvPr/>
          </p:nvSpPr>
          <p:spPr>
            <a:xfrm>
              <a:off x="385912" y="760718"/>
              <a:ext cx="355998" cy="141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71" y="19080"/>
                  </a:moveTo>
                  <a:lnTo>
                    <a:pt x="16654" y="18720"/>
                  </a:lnTo>
                  <a:lnTo>
                    <a:pt x="15973" y="18000"/>
                  </a:lnTo>
                  <a:lnTo>
                    <a:pt x="15338" y="16740"/>
                  </a:lnTo>
                  <a:lnTo>
                    <a:pt x="14748" y="15480"/>
                  </a:lnTo>
                  <a:lnTo>
                    <a:pt x="14249" y="14400"/>
                  </a:lnTo>
                  <a:lnTo>
                    <a:pt x="13750" y="13140"/>
                  </a:lnTo>
                  <a:lnTo>
                    <a:pt x="13205" y="11880"/>
                  </a:lnTo>
                  <a:lnTo>
                    <a:pt x="12706" y="10800"/>
                  </a:lnTo>
                  <a:lnTo>
                    <a:pt x="13432" y="9180"/>
                  </a:lnTo>
                  <a:lnTo>
                    <a:pt x="14430" y="7560"/>
                  </a:lnTo>
                  <a:lnTo>
                    <a:pt x="15655" y="5580"/>
                  </a:lnTo>
                  <a:lnTo>
                    <a:pt x="16971" y="3960"/>
                  </a:lnTo>
                  <a:lnTo>
                    <a:pt x="18287" y="2700"/>
                  </a:lnTo>
                  <a:lnTo>
                    <a:pt x="19603" y="1620"/>
                  </a:lnTo>
                  <a:lnTo>
                    <a:pt x="20692" y="720"/>
                  </a:lnTo>
                  <a:lnTo>
                    <a:pt x="21600" y="360"/>
                  </a:lnTo>
                  <a:lnTo>
                    <a:pt x="9983" y="360"/>
                  </a:lnTo>
                  <a:lnTo>
                    <a:pt x="8395" y="0"/>
                  </a:lnTo>
                  <a:lnTo>
                    <a:pt x="0" y="0"/>
                  </a:lnTo>
                  <a:lnTo>
                    <a:pt x="91" y="1980"/>
                  </a:lnTo>
                  <a:lnTo>
                    <a:pt x="408" y="3960"/>
                  </a:lnTo>
                  <a:lnTo>
                    <a:pt x="817" y="5580"/>
                  </a:lnTo>
                  <a:lnTo>
                    <a:pt x="1316" y="6840"/>
                  </a:lnTo>
                  <a:lnTo>
                    <a:pt x="1724" y="7560"/>
                  </a:lnTo>
                  <a:lnTo>
                    <a:pt x="2224" y="8280"/>
                  </a:lnTo>
                  <a:lnTo>
                    <a:pt x="2723" y="8820"/>
                  </a:lnTo>
                  <a:lnTo>
                    <a:pt x="3131" y="8820"/>
                  </a:lnTo>
                  <a:lnTo>
                    <a:pt x="2813" y="10440"/>
                  </a:lnTo>
                  <a:lnTo>
                    <a:pt x="2813" y="11520"/>
                  </a:lnTo>
                  <a:lnTo>
                    <a:pt x="3040" y="12780"/>
                  </a:lnTo>
                  <a:lnTo>
                    <a:pt x="4039" y="13500"/>
                  </a:lnTo>
                  <a:lnTo>
                    <a:pt x="5445" y="13500"/>
                  </a:lnTo>
                  <a:lnTo>
                    <a:pt x="6081" y="13140"/>
                  </a:lnTo>
                  <a:lnTo>
                    <a:pt x="5945" y="15120"/>
                  </a:lnTo>
                  <a:lnTo>
                    <a:pt x="6171" y="16740"/>
                  </a:lnTo>
                  <a:lnTo>
                    <a:pt x="6444" y="18000"/>
                  </a:lnTo>
                  <a:lnTo>
                    <a:pt x="6852" y="18720"/>
                  </a:lnTo>
                  <a:lnTo>
                    <a:pt x="7487" y="19080"/>
                  </a:lnTo>
                  <a:lnTo>
                    <a:pt x="8077" y="18720"/>
                  </a:lnTo>
                  <a:lnTo>
                    <a:pt x="8667" y="17640"/>
                  </a:lnTo>
                  <a:lnTo>
                    <a:pt x="9303" y="16020"/>
                  </a:lnTo>
                  <a:lnTo>
                    <a:pt x="9711" y="18360"/>
                  </a:lnTo>
                  <a:lnTo>
                    <a:pt x="10210" y="19980"/>
                  </a:lnTo>
                  <a:lnTo>
                    <a:pt x="10709" y="21240"/>
                  </a:lnTo>
                  <a:lnTo>
                    <a:pt x="11208" y="21600"/>
                  </a:lnTo>
                  <a:lnTo>
                    <a:pt x="11708" y="21600"/>
                  </a:lnTo>
                  <a:lnTo>
                    <a:pt x="12116" y="21240"/>
                  </a:lnTo>
                  <a:lnTo>
                    <a:pt x="12615" y="20700"/>
                  </a:lnTo>
                  <a:lnTo>
                    <a:pt x="12933" y="20340"/>
                  </a:lnTo>
                  <a:lnTo>
                    <a:pt x="13205" y="19980"/>
                  </a:lnTo>
                  <a:lnTo>
                    <a:pt x="13750" y="19620"/>
                  </a:lnTo>
                  <a:lnTo>
                    <a:pt x="14249" y="19620"/>
                  </a:lnTo>
                  <a:lnTo>
                    <a:pt x="14839" y="19080"/>
                  </a:lnTo>
                  <a:lnTo>
                    <a:pt x="17471" y="19080"/>
                  </a:ln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Freeform 150"/>
            <p:cNvSpPr/>
            <p:nvPr/>
          </p:nvSpPr>
          <p:spPr>
            <a:xfrm>
              <a:off x="1174190" y="805397"/>
              <a:ext cx="109941" cy="27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37"/>
                  </a:moveTo>
                  <a:lnTo>
                    <a:pt x="19690" y="8476"/>
                  </a:lnTo>
                  <a:lnTo>
                    <a:pt x="17339" y="6197"/>
                  </a:lnTo>
                  <a:lnTo>
                    <a:pt x="15135" y="4375"/>
                  </a:lnTo>
                  <a:lnTo>
                    <a:pt x="12490" y="2552"/>
                  </a:lnTo>
                  <a:lnTo>
                    <a:pt x="9551" y="1367"/>
                  </a:lnTo>
                  <a:lnTo>
                    <a:pt x="6612" y="547"/>
                  </a:lnTo>
                  <a:lnTo>
                    <a:pt x="3380" y="0"/>
                  </a:lnTo>
                  <a:lnTo>
                    <a:pt x="0" y="0"/>
                  </a:lnTo>
                  <a:lnTo>
                    <a:pt x="3967" y="1367"/>
                  </a:lnTo>
                  <a:lnTo>
                    <a:pt x="7935" y="3646"/>
                  </a:lnTo>
                  <a:lnTo>
                    <a:pt x="11461" y="6197"/>
                  </a:lnTo>
                  <a:lnTo>
                    <a:pt x="14400" y="9296"/>
                  </a:lnTo>
                  <a:lnTo>
                    <a:pt x="16457" y="12304"/>
                  </a:lnTo>
                  <a:lnTo>
                    <a:pt x="17339" y="15585"/>
                  </a:lnTo>
                  <a:lnTo>
                    <a:pt x="17339" y="18775"/>
                  </a:lnTo>
                  <a:lnTo>
                    <a:pt x="15429" y="21600"/>
                  </a:lnTo>
                  <a:lnTo>
                    <a:pt x="18367" y="18410"/>
                  </a:lnTo>
                  <a:lnTo>
                    <a:pt x="20718" y="15311"/>
                  </a:lnTo>
                  <a:lnTo>
                    <a:pt x="21600" y="12942"/>
                  </a:lnTo>
                  <a:lnTo>
                    <a:pt x="21600" y="10937"/>
                  </a:lnTo>
                  <a:close/>
                </a:path>
              </a:pathLst>
            </a:custGeom>
            <a:solidFill>
              <a:srgbClr val="3F3F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Freeform 151"/>
            <p:cNvSpPr/>
            <p:nvPr/>
          </p:nvSpPr>
          <p:spPr>
            <a:xfrm>
              <a:off x="1134552" y="917094"/>
              <a:ext cx="93488" cy="19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68" y="21600"/>
                  </a:moveTo>
                  <a:lnTo>
                    <a:pt x="10714" y="18754"/>
                  </a:lnTo>
                  <a:lnTo>
                    <a:pt x="11578" y="15780"/>
                  </a:lnTo>
                  <a:lnTo>
                    <a:pt x="14170" y="8019"/>
                  </a:lnTo>
                  <a:lnTo>
                    <a:pt x="12614" y="10089"/>
                  </a:lnTo>
                  <a:lnTo>
                    <a:pt x="10714" y="11770"/>
                  </a:lnTo>
                  <a:lnTo>
                    <a:pt x="8813" y="13581"/>
                  </a:lnTo>
                  <a:lnTo>
                    <a:pt x="5011" y="16426"/>
                  </a:lnTo>
                  <a:lnTo>
                    <a:pt x="1210" y="18754"/>
                  </a:lnTo>
                  <a:lnTo>
                    <a:pt x="0" y="19272"/>
                  </a:lnTo>
                  <a:lnTo>
                    <a:pt x="2765" y="15521"/>
                  </a:lnTo>
                  <a:lnTo>
                    <a:pt x="5357" y="10606"/>
                  </a:lnTo>
                  <a:lnTo>
                    <a:pt x="8467" y="5820"/>
                  </a:lnTo>
                  <a:lnTo>
                    <a:pt x="10714" y="2846"/>
                  </a:lnTo>
                  <a:lnTo>
                    <a:pt x="13133" y="1423"/>
                  </a:lnTo>
                  <a:lnTo>
                    <a:pt x="15725" y="259"/>
                  </a:lnTo>
                  <a:lnTo>
                    <a:pt x="18490" y="0"/>
                  </a:lnTo>
                  <a:lnTo>
                    <a:pt x="20736" y="647"/>
                  </a:lnTo>
                  <a:lnTo>
                    <a:pt x="21600" y="1681"/>
                  </a:lnTo>
                  <a:lnTo>
                    <a:pt x="21600" y="4010"/>
                  </a:lnTo>
                  <a:lnTo>
                    <a:pt x="21082" y="6855"/>
                  </a:lnTo>
                  <a:lnTo>
                    <a:pt x="20045" y="10347"/>
                  </a:lnTo>
                  <a:lnTo>
                    <a:pt x="18144" y="13840"/>
                  </a:lnTo>
                  <a:lnTo>
                    <a:pt x="16070" y="17202"/>
                  </a:lnTo>
                  <a:lnTo>
                    <a:pt x="13478" y="19789"/>
                  </a:lnTo>
                  <a:lnTo>
                    <a:pt x="10368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6" name="Freeform 152"/>
            <p:cNvSpPr/>
            <p:nvPr/>
          </p:nvSpPr>
          <p:spPr>
            <a:xfrm>
              <a:off x="1127821" y="1113446"/>
              <a:ext cx="29917" cy="19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5660" y="17254"/>
                  </a:lnTo>
                  <a:lnTo>
                    <a:pt x="11880" y="11985"/>
                  </a:lnTo>
                  <a:lnTo>
                    <a:pt x="11880" y="5795"/>
                  </a:lnTo>
                  <a:lnTo>
                    <a:pt x="18360" y="0"/>
                  </a:lnTo>
                  <a:lnTo>
                    <a:pt x="5940" y="6059"/>
                  </a:lnTo>
                  <a:lnTo>
                    <a:pt x="0" y="13171"/>
                  </a:lnTo>
                  <a:lnTo>
                    <a:pt x="3780" y="1896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3F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" name="Freeform 153"/>
            <p:cNvSpPr/>
            <p:nvPr/>
          </p:nvSpPr>
          <p:spPr>
            <a:xfrm>
              <a:off x="1489053" y="42327"/>
              <a:ext cx="364225" cy="49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520"/>
                  </a:moveTo>
                  <a:lnTo>
                    <a:pt x="1286" y="8292"/>
                  </a:lnTo>
                  <a:lnTo>
                    <a:pt x="2439" y="7729"/>
                  </a:lnTo>
                  <a:lnTo>
                    <a:pt x="3637" y="7627"/>
                  </a:lnTo>
                  <a:lnTo>
                    <a:pt x="4834" y="8087"/>
                  </a:lnTo>
                  <a:lnTo>
                    <a:pt x="6032" y="8957"/>
                  </a:lnTo>
                  <a:lnTo>
                    <a:pt x="7097" y="10135"/>
                  </a:lnTo>
                  <a:lnTo>
                    <a:pt x="8294" y="11568"/>
                  </a:lnTo>
                  <a:lnTo>
                    <a:pt x="9447" y="13206"/>
                  </a:lnTo>
                  <a:lnTo>
                    <a:pt x="10645" y="14792"/>
                  </a:lnTo>
                  <a:lnTo>
                    <a:pt x="11931" y="16482"/>
                  </a:lnTo>
                  <a:lnTo>
                    <a:pt x="13306" y="18068"/>
                  </a:lnTo>
                  <a:lnTo>
                    <a:pt x="14681" y="19450"/>
                  </a:lnTo>
                  <a:lnTo>
                    <a:pt x="16278" y="20576"/>
                  </a:lnTo>
                  <a:lnTo>
                    <a:pt x="17830" y="21242"/>
                  </a:lnTo>
                  <a:lnTo>
                    <a:pt x="19737" y="21600"/>
                  </a:lnTo>
                  <a:lnTo>
                    <a:pt x="21600" y="21498"/>
                  </a:lnTo>
                  <a:lnTo>
                    <a:pt x="18717" y="19911"/>
                  </a:lnTo>
                  <a:lnTo>
                    <a:pt x="16455" y="16840"/>
                  </a:lnTo>
                  <a:lnTo>
                    <a:pt x="14503" y="12950"/>
                  </a:lnTo>
                  <a:lnTo>
                    <a:pt x="12818" y="8855"/>
                  </a:lnTo>
                  <a:lnTo>
                    <a:pt x="11221" y="5016"/>
                  </a:lnTo>
                  <a:lnTo>
                    <a:pt x="9758" y="1791"/>
                  </a:lnTo>
                  <a:lnTo>
                    <a:pt x="8161" y="0"/>
                  </a:lnTo>
                  <a:lnTo>
                    <a:pt x="6520" y="0"/>
                  </a:lnTo>
                  <a:lnTo>
                    <a:pt x="5810" y="921"/>
                  </a:lnTo>
                  <a:lnTo>
                    <a:pt x="5012" y="2047"/>
                  </a:lnTo>
                  <a:lnTo>
                    <a:pt x="4125" y="3173"/>
                  </a:lnTo>
                  <a:lnTo>
                    <a:pt x="3149" y="4402"/>
                  </a:lnTo>
                  <a:lnTo>
                    <a:pt x="2173" y="5682"/>
                  </a:lnTo>
                  <a:lnTo>
                    <a:pt x="1375" y="7064"/>
                  </a:lnTo>
                  <a:lnTo>
                    <a:pt x="577" y="8292"/>
                  </a:lnTo>
                  <a:lnTo>
                    <a:pt x="0" y="9520"/>
                  </a:lnTo>
                  <a:close/>
                </a:path>
              </a:pathLst>
            </a:custGeom>
            <a:solidFill>
              <a:srgbClr val="0000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" name="Freeform 154"/>
            <p:cNvSpPr/>
            <p:nvPr/>
          </p:nvSpPr>
          <p:spPr>
            <a:xfrm>
              <a:off x="673850" y="674887"/>
              <a:ext cx="611777" cy="4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82" y="8960"/>
                  </a:moveTo>
                  <a:lnTo>
                    <a:pt x="4331" y="9851"/>
                  </a:lnTo>
                  <a:lnTo>
                    <a:pt x="4991" y="10503"/>
                  </a:lnTo>
                  <a:lnTo>
                    <a:pt x="5809" y="11037"/>
                  </a:lnTo>
                  <a:lnTo>
                    <a:pt x="6760" y="11453"/>
                  </a:lnTo>
                  <a:lnTo>
                    <a:pt x="7631" y="11809"/>
                  </a:lnTo>
                  <a:lnTo>
                    <a:pt x="9268" y="11809"/>
                  </a:lnTo>
                  <a:lnTo>
                    <a:pt x="9876" y="11690"/>
                  </a:lnTo>
                  <a:lnTo>
                    <a:pt x="10457" y="10919"/>
                  </a:lnTo>
                  <a:lnTo>
                    <a:pt x="10694" y="9435"/>
                  </a:lnTo>
                  <a:lnTo>
                    <a:pt x="10747" y="7774"/>
                  </a:lnTo>
                  <a:lnTo>
                    <a:pt x="10932" y="5875"/>
                  </a:lnTo>
                  <a:lnTo>
                    <a:pt x="11170" y="4985"/>
                  </a:lnTo>
                  <a:lnTo>
                    <a:pt x="11566" y="4035"/>
                  </a:lnTo>
                  <a:lnTo>
                    <a:pt x="12041" y="3145"/>
                  </a:lnTo>
                  <a:lnTo>
                    <a:pt x="12569" y="2196"/>
                  </a:lnTo>
                  <a:lnTo>
                    <a:pt x="13150" y="1543"/>
                  </a:lnTo>
                  <a:lnTo>
                    <a:pt x="13678" y="890"/>
                  </a:lnTo>
                  <a:lnTo>
                    <a:pt x="14206" y="475"/>
                  </a:lnTo>
                  <a:lnTo>
                    <a:pt x="14629" y="237"/>
                  </a:lnTo>
                  <a:lnTo>
                    <a:pt x="14972" y="119"/>
                  </a:lnTo>
                  <a:lnTo>
                    <a:pt x="15395" y="119"/>
                  </a:lnTo>
                  <a:lnTo>
                    <a:pt x="15791" y="0"/>
                  </a:lnTo>
                  <a:lnTo>
                    <a:pt x="16266" y="0"/>
                  </a:lnTo>
                  <a:lnTo>
                    <a:pt x="16689" y="119"/>
                  </a:lnTo>
                  <a:lnTo>
                    <a:pt x="17085" y="356"/>
                  </a:lnTo>
                  <a:lnTo>
                    <a:pt x="17454" y="771"/>
                  </a:lnTo>
                  <a:lnTo>
                    <a:pt x="17666" y="1305"/>
                  </a:lnTo>
                  <a:lnTo>
                    <a:pt x="17903" y="1840"/>
                  </a:lnTo>
                  <a:lnTo>
                    <a:pt x="18141" y="2314"/>
                  </a:lnTo>
                  <a:lnTo>
                    <a:pt x="18378" y="2730"/>
                  </a:lnTo>
                  <a:lnTo>
                    <a:pt x="18616" y="3026"/>
                  </a:lnTo>
                  <a:lnTo>
                    <a:pt x="18907" y="3264"/>
                  </a:lnTo>
                  <a:lnTo>
                    <a:pt x="19250" y="3501"/>
                  </a:lnTo>
                  <a:lnTo>
                    <a:pt x="19672" y="3679"/>
                  </a:lnTo>
                  <a:lnTo>
                    <a:pt x="20148" y="3798"/>
                  </a:lnTo>
                  <a:lnTo>
                    <a:pt x="20861" y="5756"/>
                  </a:lnTo>
                  <a:lnTo>
                    <a:pt x="21389" y="8248"/>
                  </a:lnTo>
                  <a:lnTo>
                    <a:pt x="21600" y="10919"/>
                  </a:lnTo>
                  <a:lnTo>
                    <a:pt x="21547" y="13826"/>
                  </a:lnTo>
                  <a:lnTo>
                    <a:pt x="21204" y="12105"/>
                  </a:lnTo>
                  <a:lnTo>
                    <a:pt x="20781" y="10622"/>
                  </a:lnTo>
                  <a:lnTo>
                    <a:pt x="20385" y="9316"/>
                  </a:lnTo>
                  <a:lnTo>
                    <a:pt x="19910" y="8248"/>
                  </a:lnTo>
                  <a:lnTo>
                    <a:pt x="19382" y="7477"/>
                  </a:lnTo>
                  <a:lnTo>
                    <a:pt x="18854" y="6824"/>
                  </a:lnTo>
                  <a:lnTo>
                    <a:pt x="18326" y="6587"/>
                  </a:lnTo>
                  <a:lnTo>
                    <a:pt x="17666" y="6587"/>
                  </a:lnTo>
                  <a:lnTo>
                    <a:pt x="17032" y="6824"/>
                  </a:lnTo>
                  <a:lnTo>
                    <a:pt x="16451" y="7240"/>
                  </a:lnTo>
                  <a:lnTo>
                    <a:pt x="15844" y="7892"/>
                  </a:lnTo>
                  <a:lnTo>
                    <a:pt x="15315" y="8782"/>
                  </a:lnTo>
                  <a:lnTo>
                    <a:pt x="14919" y="9851"/>
                  </a:lnTo>
                  <a:lnTo>
                    <a:pt x="14682" y="11156"/>
                  </a:lnTo>
                  <a:lnTo>
                    <a:pt x="14576" y="12758"/>
                  </a:lnTo>
                  <a:lnTo>
                    <a:pt x="14629" y="14479"/>
                  </a:lnTo>
                  <a:lnTo>
                    <a:pt x="14734" y="16556"/>
                  </a:lnTo>
                  <a:lnTo>
                    <a:pt x="14787" y="18574"/>
                  </a:lnTo>
                  <a:lnTo>
                    <a:pt x="14682" y="20295"/>
                  </a:lnTo>
                  <a:lnTo>
                    <a:pt x="14259" y="21481"/>
                  </a:lnTo>
                  <a:lnTo>
                    <a:pt x="14101" y="21600"/>
                  </a:lnTo>
                  <a:lnTo>
                    <a:pt x="13863" y="21481"/>
                  </a:lnTo>
                  <a:lnTo>
                    <a:pt x="13573" y="21185"/>
                  </a:lnTo>
                  <a:lnTo>
                    <a:pt x="13282" y="20829"/>
                  </a:lnTo>
                  <a:lnTo>
                    <a:pt x="12965" y="20532"/>
                  </a:lnTo>
                  <a:lnTo>
                    <a:pt x="12569" y="20295"/>
                  </a:lnTo>
                  <a:lnTo>
                    <a:pt x="12226" y="20295"/>
                  </a:lnTo>
                  <a:lnTo>
                    <a:pt x="11803" y="20413"/>
                  </a:lnTo>
                  <a:lnTo>
                    <a:pt x="11038" y="21066"/>
                  </a:lnTo>
                  <a:lnTo>
                    <a:pt x="10087" y="21185"/>
                  </a:lnTo>
                  <a:lnTo>
                    <a:pt x="9031" y="20947"/>
                  </a:lnTo>
                  <a:lnTo>
                    <a:pt x="7922" y="20413"/>
                  </a:lnTo>
                  <a:lnTo>
                    <a:pt x="6813" y="19760"/>
                  </a:lnTo>
                  <a:lnTo>
                    <a:pt x="5809" y="18811"/>
                  </a:lnTo>
                  <a:lnTo>
                    <a:pt x="4991" y="17921"/>
                  </a:lnTo>
                  <a:lnTo>
                    <a:pt x="4331" y="16971"/>
                  </a:lnTo>
                  <a:lnTo>
                    <a:pt x="3987" y="16556"/>
                  </a:lnTo>
                  <a:lnTo>
                    <a:pt x="3459" y="16081"/>
                  </a:lnTo>
                  <a:lnTo>
                    <a:pt x="2931" y="15369"/>
                  </a:lnTo>
                  <a:lnTo>
                    <a:pt x="2350" y="14598"/>
                  </a:lnTo>
                  <a:lnTo>
                    <a:pt x="1690" y="13708"/>
                  </a:lnTo>
                  <a:lnTo>
                    <a:pt x="1056" y="12758"/>
                  </a:lnTo>
                  <a:lnTo>
                    <a:pt x="0" y="10622"/>
                  </a:lnTo>
                  <a:lnTo>
                    <a:pt x="581" y="10800"/>
                  </a:lnTo>
                  <a:lnTo>
                    <a:pt x="2403" y="10800"/>
                  </a:lnTo>
                  <a:lnTo>
                    <a:pt x="2931" y="10503"/>
                  </a:lnTo>
                  <a:lnTo>
                    <a:pt x="3406" y="10147"/>
                  </a:lnTo>
                  <a:lnTo>
                    <a:pt x="3697" y="9613"/>
                  </a:lnTo>
                  <a:lnTo>
                    <a:pt x="3882" y="89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" name="Freeform 155"/>
            <p:cNvSpPr/>
            <p:nvPr/>
          </p:nvSpPr>
          <p:spPr>
            <a:xfrm>
              <a:off x="595322" y="763069"/>
              <a:ext cx="188470" cy="14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239"/>
                  </a:moveTo>
                  <a:lnTo>
                    <a:pt x="20657" y="10800"/>
                  </a:lnTo>
                  <a:lnTo>
                    <a:pt x="19457" y="7665"/>
                  </a:lnTo>
                  <a:lnTo>
                    <a:pt x="18171" y="4181"/>
                  </a:lnTo>
                  <a:lnTo>
                    <a:pt x="16800" y="0"/>
                  </a:lnTo>
                  <a:lnTo>
                    <a:pt x="15086" y="348"/>
                  </a:lnTo>
                  <a:lnTo>
                    <a:pt x="13029" y="1219"/>
                  </a:lnTo>
                  <a:lnTo>
                    <a:pt x="10543" y="2265"/>
                  </a:lnTo>
                  <a:lnTo>
                    <a:pt x="8057" y="3484"/>
                  </a:lnTo>
                  <a:lnTo>
                    <a:pt x="5571" y="5052"/>
                  </a:lnTo>
                  <a:lnTo>
                    <a:pt x="3257" y="6968"/>
                  </a:lnTo>
                  <a:lnTo>
                    <a:pt x="1371" y="8535"/>
                  </a:lnTo>
                  <a:lnTo>
                    <a:pt x="0" y="10103"/>
                  </a:lnTo>
                  <a:lnTo>
                    <a:pt x="943" y="11148"/>
                  </a:lnTo>
                  <a:lnTo>
                    <a:pt x="2143" y="12368"/>
                  </a:lnTo>
                  <a:lnTo>
                    <a:pt x="4029" y="15503"/>
                  </a:lnTo>
                  <a:lnTo>
                    <a:pt x="5143" y="17071"/>
                  </a:lnTo>
                  <a:lnTo>
                    <a:pt x="6343" y="18639"/>
                  </a:lnTo>
                  <a:lnTo>
                    <a:pt x="7886" y="19684"/>
                  </a:lnTo>
                  <a:lnTo>
                    <a:pt x="9343" y="20206"/>
                  </a:lnTo>
                  <a:lnTo>
                    <a:pt x="11057" y="20555"/>
                  </a:lnTo>
                  <a:lnTo>
                    <a:pt x="12771" y="21252"/>
                  </a:lnTo>
                  <a:lnTo>
                    <a:pt x="14486" y="21600"/>
                  </a:lnTo>
                  <a:lnTo>
                    <a:pt x="16200" y="21600"/>
                  </a:lnTo>
                  <a:lnTo>
                    <a:pt x="17914" y="21252"/>
                  </a:lnTo>
                  <a:lnTo>
                    <a:pt x="19286" y="19684"/>
                  </a:lnTo>
                  <a:lnTo>
                    <a:pt x="20657" y="17071"/>
                  </a:lnTo>
                  <a:lnTo>
                    <a:pt x="21600" y="1323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" name="Freeform 156"/>
            <p:cNvSpPr/>
            <p:nvPr/>
          </p:nvSpPr>
          <p:spPr>
            <a:xfrm>
              <a:off x="1073225" y="989991"/>
              <a:ext cx="154815" cy="3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913"/>
                  </a:moveTo>
                  <a:lnTo>
                    <a:pt x="19722" y="9636"/>
                  </a:lnTo>
                  <a:lnTo>
                    <a:pt x="17635" y="10037"/>
                  </a:lnTo>
                  <a:lnTo>
                    <a:pt x="15548" y="9877"/>
                  </a:lnTo>
                  <a:lnTo>
                    <a:pt x="14817" y="8431"/>
                  </a:lnTo>
                  <a:lnTo>
                    <a:pt x="15026" y="6665"/>
                  </a:lnTo>
                  <a:lnTo>
                    <a:pt x="15548" y="4818"/>
                  </a:lnTo>
                  <a:lnTo>
                    <a:pt x="17113" y="0"/>
                  </a:lnTo>
                  <a:lnTo>
                    <a:pt x="16174" y="1285"/>
                  </a:lnTo>
                  <a:lnTo>
                    <a:pt x="15026" y="2329"/>
                  </a:lnTo>
                  <a:lnTo>
                    <a:pt x="13878" y="3453"/>
                  </a:lnTo>
                  <a:lnTo>
                    <a:pt x="11583" y="5219"/>
                  </a:lnTo>
                  <a:lnTo>
                    <a:pt x="9287" y="6665"/>
                  </a:lnTo>
                  <a:lnTo>
                    <a:pt x="7826" y="7307"/>
                  </a:lnTo>
                  <a:lnTo>
                    <a:pt x="6887" y="7709"/>
                  </a:lnTo>
                  <a:lnTo>
                    <a:pt x="4591" y="8030"/>
                  </a:lnTo>
                  <a:lnTo>
                    <a:pt x="3443" y="8271"/>
                  </a:lnTo>
                  <a:lnTo>
                    <a:pt x="2504" y="8271"/>
                  </a:lnTo>
                  <a:lnTo>
                    <a:pt x="1357" y="7869"/>
                  </a:lnTo>
                  <a:lnTo>
                    <a:pt x="626" y="7548"/>
                  </a:lnTo>
                  <a:lnTo>
                    <a:pt x="417" y="10760"/>
                  </a:lnTo>
                  <a:lnTo>
                    <a:pt x="0" y="14132"/>
                  </a:lnTo>
                  <a:lnTo>
                    <a:pt x="209" y="17184"/>
                  </a:lnTo>
                  <a:lnTo>
                    <a:pt x="1357" y="19111"/>
                  </a:lnTo>
                  <a:lnTo>
                    <a:pt x="1878" y="17184"/>
                  </a:lnTo>
                  <a:lnTo>
                    <a:pt x="2713" y="15176"/>
                  </a:lnTo>
                  <a:lnTo>
                    <a:pt x="3652" y="13410"/>
                  </a:lnTo>
                  <a:lnTo>
                    <a:pt x="5113" y="11804"/>
                  </a:lnTo>
                  <a:lnTo>
                    <a:pt x="6470" y="10358"/>
                  </a:lnTo>
                  <a:lnTo>
                    <a:pt x="8139" y="9314"/>
                  </a:lnTo>
                  <a:lnTo>
                    <a:pt x="9704" y="8592"/>
                  </a:lnTo>
                  <a:lnTo>
                    <a:pt x="11165" y="8431"/>
                  </a:lnTo>
                  <a:lnTo>
                    <a:pt x="9913" y="11964"/>
                  </a:lnTo>
                  <a:lnTo>
                    <a:pt x="9913" y="15738"/>
                  </a:lnTo>
                  <a:lnTo>
                    <a:pt x="10643" y="18950"/>
                  </a:lnTo>
                  <a:lnTo>
                    <a:pt x="11791" y="21600"/>
                  </a:lnTo>
                  <a:lnTo>
                    <a:pt x="12000" y="19111"/>
                  </a:lnTo>
                  <a:lnTo>
                    <a:pt x="12730" y="16782"/>
                  </a:lnTo>
                  <a:lnTo>
                    <a:pt x="13670" y="14855"/>
                  </a:lnTo>
                  <a:lnTo>
                    <a:pt x="15026" y="13088"/>
                  </a:lnTo>
                  <a:lnTo>
                    <a:pt x="16487" y="11643"/>
                  </a:lnTo>
                  <a:lnTo>
                    <a:pt x="18052" y="10358"/>
                  </a:lnTo>
                  <a:lnTo>
                    <a:pt x="19930" y="9475"/>
                  </a:lnTo>
                  <a:lnTo>
                    <a:pt x="21600" y="8913"/>
                  </a:lnTo>
                  <a:close/>
                </a:path>
              </a:pathLst>
            </a:custGeom>
            <a:solidFill>
              <a:srgbClr val="D8A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" name="Freeform 157"/>
            <p:cNvSpPr/>
            <p:nvPr/>
          </p:nvSpPr>
          <p:spPr>
            <a:xfrm>
              <a:off x="512306" y="91709"/>
              <a:ext cx="444249" cy="81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36" y="10505"/>
                  </a:moveTo>
                  <a:lnTo>
                    <a:pt x="17782" y="10007"/>
                  </a:lnTo>
                  <a:lnTo>
                    <a:pt x="17382" y="9324"/>
                  </a:lnTo>
                  <a:lnTo>
                    <a:pt x="16836" y="8485"/>
                  </a:lnTo>
                  <a:lnTo>
                    <a:pt x="16109" y="7521"/>
                  </a:lnTo>
                  <a:lnTo>
                    <a:pt x="15127" y="6558"/>
                  </a:lnTo>
                  <a:lnTo>
                    <a:pt x="14000" y="5532"/>
                  </a:lnTo>
                  <a:lnTo>
                    <a:pt x="12618" y="4413"/>
                  </a:lnTo>
                  <a:lnTo>
                    <a:pt x="11018" y="3388"/>
                  </a:lnTo>
                  <a:lnTo>
                    <a:pt x="10036" y="2828"/>
                  </a:lnTo>
                  <a:lnTo>
                    <a:pt x="8909" y="2362"/>
                  </a:lnTo>
                  <a:lnTo>
                    <a:pt x="7673" y="1865"/>
                  </a:lnTo>
                  <a:lnTo>
                    <a:pt x="6327" y="1461"/>
                  </a:lnTo>
                  <a:lnTo>
                    <a:pt x="4873" y="1026"/>
                  </a:lnTo>
                  <a:lnTo>
                    <a:pt x="3309" y="684"/>
                  </a:lnTo>
                  <a:lnTo>
                    <a:pt x="1709" y="342"/>
                  </a:lnTo>
                  <a:lnTo>
                    <a:pt x="0" y="0"/>
                  </a:lnTo>
                  <a:lnTo>
                    <a:pt x="800" y="342"/>
                  </a:lnTo>
                  <a:lnTo>
                    <a:pt x="1709" y="746"/>
                  </a:lnTo>
                  <a:lnTo>
                    <a:pt x="2582" y="1243"/>
                  </a:lnTo>
                  <a:lnTo>
                    <a:pt x="3564" y="1740"/>
                  </a:lnTo>
                  <a:lnTo>
                    <a:pt x="4545" y="2269"/>
                  </a:lnTo>
                  <a:lnTo>
                    <a:pt x="5491" y="2828"/>
                  </a:lnTo>
                  <a:lnTo>
                    <a:pt x="6473" y="3388"/>
                  </a:lnTo>
                  <a:lnTo>
                    <a:pt x="7455" y="4009"/>
                  </a:lnTo>
                  <a:lnTo>
                    <a:pt x="8327" y="4631"/>
                  </a:lnTo>
                  <a:lnTo>
                    <a:pt x="9309" y="5190"/>
                  </a:lnTo>
                  <a:lnTo>
                    <a:pt x="10909" y="6433"/>
                  </a:lnTo>
                  <a:lnTo>
                    <a:pt x="11636" y="7055"/>
                  </a:lnTo>
                  <a:lnTo>
                    <a:pt x="12291" y="7583"/>
                  </a:lnTo>
                  <a:lnTo>
                    <a:pt x="12873" y="8143"/>
                  </a:lnTo>
                  <a:lnTo>
                    <a:pt x="13345" y="8702"/>
                  </a:lnTo>
                  <a:lnTo>
                    <a:pt x="14255" y="9821"/>
                  </a:lnTo>
                  <a:lnTo>
                    <a:pt x="15127" y="10971"/>
                  </a:lnTo>
                  <a:lnTo>
                    <a:pt x="15855" y="12152"/>
                  </a:lnTo>
                  <a:lnTo>
                    <a:pt x="16436" y="13333"/>
                  </a:lnTo>
                  <a:lnTo>
                    <a:pt x="16655" y="14576"/>
                  </a:lnTo>
                  <a:lnTo>
                    <a:pt x="16582" y="15757"/>
                  </a:lnTo>
                  <a:lnTo>
                    <a:pt x="16036" y="16845"/>
                  </a:lnTo>
                  <a:lnTo>
                    <a:pt x="14873" y="17964"/>
                  </a:lnTo>
                  <a:lnTo>
                    <a:pt x="14000" y="18150"/>
                  </a:lnTo>
                  <a:lnTo>
                    <a:pt x="12945" y="17746"/>
                  </a:lnTo>
                  <a:lnTo>
                    <a:pt x="11818" y="16907"/>
                  </a:lnTo>
                  <a:lnTo>
                    <a:pt x="10509" y="15757"/>
                  </a:lnTo>
                  <a:lnTo>
                    <a:pt x="9309" y="14421"/>
                  </a:lnTo>
                  <a:lnTo>
                    <a:pt x="8182" y="13053"/>
                  </a:lnTo>
                  <a:lnTo>
                    <a:pt x="7273" y="11872"/>
                  </a:lnTo>
                  <a:lnTo>
                    <a:pt x="6545" y="10909"/>
                  </a:lnTo>
                  <a:lnTo>
                    <a:pt x="7127" y="11872"/>
                  </a:lnTo>
                  <a:lnTo>
                    <a:pt x="7855" y="13115"/>
                  </a:lnTo>
                  <a:lnTo>
                    <a:pt x="8727" y="14421"/>
                  </a:lnTo>
                  <a:lnTo>
                    <a:pt x="9782" y="15881"/>
                  </a:lnTo>
                  <a:lnTo>
                    <a:pt x="10764" y="17187"/>
                  </a:lnTo>
                  <a:lnTo>
                    <a:pt x="11745" y="18430"/>
                  </a:lnTo>
                  <a:lnTo>
                    <a:pt x="12545" y="19393"/>
                  </a:lnTo>
                  <a:lnTo>
                    <a:pt x="13200" y="20108"/>
                  </a:lnTo>
                  <a:lnTo>
                    <a:pt x="13673" y="20450"/>
                  </a:lnTo>
                  <a:lnTo>
                    <a:pt x="14400" y="20792"/>
                  </a:lnTo>
                  <a:lnTo>
                    <a:pt x="15309" y="21072"/>
                  </a:lnTo>
                  <a:lnTo>
                    <a:pt x="16327" y="21351"/>
                  </a:lnTo>
                  <a:lnTo>
                    <a:pt x="17382" y="21476"/>
                  </a:lnTo>
                  <a:lnTo>
                    <a:pt x="18364" y="21600"/>
                  </a:lnTo>
                  <a:lnTo>
                    <a:pt x="19273" y="21538"/>
                  </a:lnTo>
                  <a:lnTo>
                    <a:pt x="20000" y="21414"/>
                  </a:lnTo>
                  <a:lnTo>
                    <a:pt x="20545" y="20978"/>
                  </a:lnTo>
                  <a:lnTo>
                    <a:pt x="21018" y="20450"/>
                  </a:lnTo>
                  <a:lnTo>
                    <a:pt x="21455" y="19735"/>
                  </a:lnTo>
                  <a:lnTo>
                    <a:pt x="21600" y="18927"/>
                  </a:lnTo>
                  <a:lnTo>
                    <a:pt x="21455" y="18088"/>
                  </a:lnTo>
                  <a:lnTo>
                    <a:pt x="20945" y="17404"/>
                  </a:lnTo>
                  <a:lnTo>
                    <a:pt x="20000" y="16783"/>
                  </a:lnTo>
                  <a:lnTo>
                    <a:pt x="18436" y="16285"/>
                  </a:lnTo>
                  <a:lnTo>
                    <a:pt x="18436" y="14700"/>
                  </a:lnTo>
                  <a:lnTo>
                    <a:pt x="18364" y="13115"/>
                  </a:lnTo>
                  <a:lnTo>
                    <a:pt x="18218" y="11686"/>
                  </a:lnTo>
                  <a:lnTo>
                    <a:pt x="18036" y="1050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" name="Freeform 158"/>
            <p:cNvSpPr/>
            <p:nvPr/>
          </p:nvSpPr>
          <p:spPr>
            <a:xfrm>
              <a:off x="1179426" y="961773"/>
              <a:ext cx="33656" cy="5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21600"/>
                  </a:moveTo>
                  <a:lnTo>
                    <a:pt x="14880" y="20221"/>
                  </a:lnTo>
                  <a:lnTo>
                    <a:pt x="18240" y="18383"/>
                  </a:lnTo>
                  <a:lnTo>
                    <a:pt x="20160" y="15166"/>
                  </a:lnTo>
                  <a:lnTo>
                    <a:pt x="21600" y="11030"/>
                  </a:lnTo>
                  <a:lnTo>
                    <a:pt x="20160" y="6894"/>
                  </a:lnTo>
                  <a:lnTo>
                    <a:pt x="18240" y="3217"/>
                  </a:lnTo>
                  <a:lnTo>
                    <a:pt x="14880" y="919"/>
                  </a:lnTo>
                  <a:lnTo>
                    <a:pt x="10560" y="0"/>
                  </a:lnTo>
                  <a:lnTo>
                    <a:pt x="6240" y="919"/>
                  </a:lnTo>
                  <a:lnTo>
                    <a:pt x="3360" y="3217"/>
                  </a:lnTo>
                  <a:lnTo>
                    <a:pt x="960" y="6894"/>
                  </a:lnTo>
                  <a:lnTo>
                    <a:pt x="0" y="11030"/>
                  </a:lnTo>
                  <a:lnTo>
                    <a:pt x="960" y="15166"/>
                  </a:lnTo>
                  <a:lnTo>
                    <a:pt x="3360" y="18383"/>
                  </a:lnTo>
                  <a:lnTo>
                    <a:pt x="6240" y="20221"/>
                  </a:lnTo>
                  <a:lnTo>
                    <a:pt x="1056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" name="Freeform 159"/>
            <p:cNvSpPr/>
            <p:nvPr/>
          </p:nvSpPr>
          <p:spPr>
            <a:xfrm>
              <a:off x="1186157" y="974707"/>
              <a:ext cx="20194" cy="2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00" y="21600"/>
                  </a:moveTo>
                  <a:lnTo>
                    <a:pt x="14400" y="21600"/>
                  </a:lnTo>
                  <a:lnTo>
                    <a:pt x="17600" y="19800"/>
                  </a:lnTo>
                  <a:lnTo>
                    <a:pt x="19200" y="16200"/>
                  </a:lnTo>
                  <a:lnTo>
                    <a:pt x="21600" y="11700"/>
                  </a:lnTo>
                  <a:lnTo>
                    <a:pt x="19200" y="8100"/>
                  </a:lnTo>
                  <a:lnTo>
                    <a:pt x="17600" y="3600"/>
                  </a:lnTo>
                  <a:lnTo>
                    <a:pt x="14400" y="1800"/>
                  </a:lnTo>
                  <a:lnTo>
                    <a:pt x="10400" y="0"/>
                  </a:lnTo>
                  <a:lnTo>
                    <a:pt x="7200" y="1800"/>
                  </a:lnTo>
                  <a:lnTo>
                    <a:pt x="3200" y="3600"/>
                  </a:lnTo>
                  <a:lnTo>
                    <a:pt x="1600" y="8100"/>
                  </a:lnTo>
                  <a:lnTo>
                    <a:pt x="0" y="11700"/>
                  </a:lnTo>
                  <a:lnTo>
                    <a:pt x="1600" y="16200"/>
                  </a:lnTo>
                  <a:lnTo>
                    <a:pt x="3200" y="19800"/>
                  </a:lnTo>
                  <a:lnTo>
                    <a:pt x="7200" y="21600"/>
                  </a:lnTo>
                  <a:lnTo>
                    <a:pt x="104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35" name="Picture 6" descr="Picture 6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14310" y="1302031"/>
            <a:ext cx="1357314" cy="137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ree"/>
          <p:cNvSpPr/>
          <p:nvPr/>
        </p:nvSpPr>
        <p:spPr>
          <a:xfrm>
            <a:off x="2258986" y="1560833"/>
            <a:ext cx="1809751" cy="1809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000000"/>
            </a:solidFill>
            <a:miter/>
          </a:ln>
          <a:effectLst>
            <a:outerShdw sx="100000" sy="100000" kx="0" ky="0" algn="b" rotWithShape="0" blurRad="0" dist="107762" dir="2700000">
              <a:srgbClr val="808080"/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237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72523" y="4358268"/>
            <a:ext cx="1819657" cy="1667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13" descr="Picture 1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83709" y="3129054"/>
            <a:ext cx="1291419" cy="1191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14" descr="Picture 1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22188" y="3915990"/>
            <a:ext cx="1883348" cy="188334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extBox 31"/>
          <p:cNvSpPr txBox="1"/>
          <p:nvPr/>
        </p:nvSpPr>
        <p:spPr>
          <a:xfrm>
            <a:off x="1115616" y="404664"/>
            <a:ext cx="712879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Назови все предметы справа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35" grpId="1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clickEffect" presetSubtype="0" presetID="6" grpId="2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clickEffect" presetSubtype="0" presetID="35" grpId="3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  <p:bldP build="whole" bldLvl="1" animBg="1" rev="0" advAuto="0" spid="237" grpId="2"/>
      <p:bldP build="whole" bldLvl="1" animBg="1" rev="0" advAuto="0" spid="21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7983" y="1700808"/>
            <a:ext cx="4464498" cy="338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9" y="5301207"/>
            <a:ext cx="1384283" cy="115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608" y="4149080"/>
            <a:ext cx="2195736" cy="1739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Рисунок 6" descr="Рисунок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1519" y="3717032"/>
            <a:ext cx="936105" cy="1599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Рисунок 10" descr="Рисунок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39751" y="3068959"/>
            <a:ext cx="1162321" cy="1656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Рисунок 11" descr="Рисунок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43808" y="5046574"/>
            <a:ext cx="1449325" cy="1811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Рисунок 12" descr="Рисунок 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1519" y="2420888"/>
            <a:ext cx="1819050" cy="120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Рисунок 13" descr="Рисунок 1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83967" y="5085184"/>
            <a:ext cx="1152129" cy="115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Рисунок 14" descr="Рисунок 14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1560" y="1124744"/>
            <a:ext cx="1224137" cy="122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Рисунок 18" descr="Рисунок 18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292080" y="5489847"/>
            <a:ext cx="868653" cy="136815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TextBox 16"/>
          <p:cNvSpPr txBox="1"/>
          <p:nvPr/>
        </p:nvSpPr>
        <p:spPr>
          <a:xfrm>
            <a:off x="1187624" y="260647"/>
            <a:ext cx="7128793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Расположи все фрукты на верхнюю полку, а овощи – на нижнюю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756082 0.167896" origin="layout" pathEditMode="relative">
                                      <p:cBhvr>
                                        <p:cTn id="6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40980 -0.178313" origin="layout" pathEditMode="relative">
                                      <p:cBhvr>
                                        <p:cTn id="10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567015 -0.482665" origin="layout" pathEditMode="relative">
                                      <p:cBhvr>
                                        <p:cTn id="14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94443 -0.503467" origin="layout" pathEditMode="relative">
                                      <p:cBhvr>
                                        <p:cTn id="18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88191 -0.304125" origin="layout" pathEditMode="relative">
                                      <p:cBhvr>
                                        <p:cTn id="22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59904 -0.230811" origin="layout" pathEditMode="relative">
                                      <p:cBhvr>
                                        <p:cTn id="2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64579 -0.178302" origin="layout" pathEditMode="relative">
                                      <p:cBhvr>
                                        <p:cTn id="30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622051 -0.094353" origin="layout" pathEditMode="relative">
                                      <p:cBhvr>
                                        <p:cTn id="34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69959 0.157263" origin="layout" pathEditMode="relative">
                                      <p:cBhvr>
                                        <p:cTn id="38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Заголовок 1"/>
          <p:cNvSpPr txBox="1"/>
          <p:nvPr>
            <p:ph type="title"/>
          </p:nvPr>
        </p:nvSpPr>
        <p:spPr>
          <a:xfrm>
            <a:off x="539551" y="1844824"/>
            <a:ext cx="8183882" cy="4190216"/>
          </a:xfrm>
          <a:prstGeom prst="rect">
            <a:avLst/>
          </a:prstGeom>
        </p:spPr>
        <p:txBody>
          <a:bodyPr/>
          <a:lstStyle/>
          <a:p>
            <a:pPr>
              <a:defRPr sz="1900">
                <a:solidFill>
                  <a:srgbClr val="000000"/>
                </a:solidFill>
              </a:defRPr>
            </a:pPr>
            <a:r>
              <a:t>«Белки»</a:t>
            </a:r>
            <a:br/>
            <a:r>
              <a:t>Белки прыгают по веткам.</a:t>
            </a:r>
            <a:br/>
            <a:r>
              <a:t>Прыг да скок, прыг да скок!</a:t>
            </a:r>
            <a:br/>
            <a:r>
              <a:t>Забираются нередко</a:t>
            </a:r>
            <a:br/>
            <a:r>
              <a:t>Высоко, высоко! (Прыжки на месте.)</a:t>
            </a:r>
            <a:br/>
            <a:br/>
            <a:br/>
            <a:r>
              <a:t>«Будем в классики играть»</a:t>
            </a:r>
            <a:br/>
            <a:r>
              <a:t>Будем в классики играть,</a:t>
            </a:r>
            <a:br/>
            <a:r>
              <a:t>На одной ноге скакать.</a:t>
            </a:r>
            <a:br/>
            <a:r>
              <a:t>А теперь ещё немножко</a:t>
            </a:r>
            <a:br/>
            <a:r>
              <a:t>На другой поскачем ножке. (Прыжки на одной ноге.)</a:t>
            </a:r>
            <a:br/>
          </a:p>
        </p:txBody>
      </p:sp>
      <p:sp>
        <p:nvSpPr>
          <p:cNvPr id="255" name="Содержимое 2"/>
          <p:cNvSpPr txBox="1"/>
          <p:nvPr>
            <p:ph type="body" sz="quarter" idx="1"/>
          </p:nvPr>
        </p:nvSpPr>
        <p:spPr>
          <a:xfrm>
            <a:off x="502919" y="530351"/>
            <a:ext cx="8183882" cy="882426"/>
          </a:xfrm>
          <a:prstGeom prst="rect">
            <a:avLst/>
          </a:prstGeom>
        </p:spPr>
        <p:txBody>
          <a:bodyPr/>
          <a:lstStyle>
            <a:lvl1pPr algn="ctr">
              <a:buSzTx/>
              <a:buFont typeface="Wingdings 2"/>
              <a:buNone/>
              <a:def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Физкультминутка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Аспект">
  <a:themeElements>
    <a:clrScheme name="Аспект">
      <a:dk1>
        <a:srgbClr val="000000"/>
      </a:dk1>
      <a:lt1>
        <a:srgbClr val="E3DED1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Аспект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Аспект">
  <a:themeElements>
    <a:clrScheme name="Аспект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Аспект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