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3" r:id="rId6"/>
    <p:sldId id="267" r:id="rId7"/>
    <p:sldId id="262" r:id="rId8"/>
    <p:sldId id="261" r:id="rId9"/>
    <p:sldId id="264" r:id="rId10"/>
    <p:sldId id="266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3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4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89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9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1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0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5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8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8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27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7B22-C059-4B47-97DE-B6B6F7A41D07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1879-2DDC-4446-BD98-3322654EE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620688"/>
            <a:ext cx="60457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«ДОМ,  В КОТОРОМ Я ЖИВУ»</a:t>
            </a:r>
            <a:endParaRPr lang="ru-RU" sz="2400" b="1" cap="none" spc="50" dirty="0">
              <a:ln w="11430"/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-3670" y="-14216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mega-talant.com/uploads/files/423106/87615/92700_images/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1" t="17308" r="7051" b="9401"/>
          <a:stretch/>
        </p:blipFill>
        <p:spPr bwMode="auto">
          <a:xfrm>
            <a:off x="1259632" y="1988840"/>
            <a:ext cx="7096374" cy="4428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849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Предлагаю несколько вариантов домов. Но вы можете придумать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свой вариант дома.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добавить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домику крылечко, деревья, заборчик.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зависит от вашей фантазии.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147" y="1412776"/>
            <a:ext cx="11801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mega-talant.com/uploads/files/423106/87615/92700_images/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0" t="12180" r="7212" b="8761"/>
          <a:stretch/>
        </p:blipFill>
        <p:spPr bwMode="auto">
          <a:xfrm>
            <a:off x="899593" y="692696"/>
            <a:ext cx="7488832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905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вгений\Desktop\страница-показывает-как-выучить-шаг-за-шагом-нарисовать-ом-74350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896544" cy="61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11608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11801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C:\Users\%D0%95%D0%B2%D0%B3%D0%B5%D0%BD%D0%B8%D0%B9\Desktop\image03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Евгений\Desktop\image03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07" y="1556792"/>
            <a:ext cx="8681273" cy="30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3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207"/>
            <a:ext cx="913288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940670" cy="41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908720"/>
            <a:ext cx="489654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Ребята, присылайте  рисунки своих домиков.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Мы разместим их на этой странице.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 Домовёнок Кузя выберет себе лучший дом и там поселится.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0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556792"/>
            <a:ext cx="689066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удачи в творчестве!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8" y="-28202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83902"/>
            <a:ext cx="4536504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ДЛЯ ТВОРЧЕСТВА: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Альбомный лист, формат А4 или половина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Простой карандаш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Ластик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Для раскрашивания материалы на выбор детей: краски и кисть, цветные карандаши,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осковые мелки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4e3fc276788053545bb66a3073b33c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0563">
            <a:off x="485841" y="4135178"/>
            <a:ext cx="2061592" cy="13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2783f709f49ab69eddbb57c209937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97280">
            <a:off x="6543190" y="3826437"/>
            <a:ext cx="1898732" cy="18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chinese-stationary-set-for-kids-glitter-rainb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278" y="3983083"/>
            <a:ext cx="2197834" cy="21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Desktop\istockphoto-173828281-612x6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18141">
            <a:off x="5816914" y="1317160"/>
            <a:ext cx="2448045" cy="16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4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20504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59" y="116631"/>
            <a:ext cx="871296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у каждого из нас с вами есть Родина, малая Родина. Это место,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мы родились и живём. Мы  любим наш город и у каждого из нас есть дом, в котором мы живём и который мы любим, в котором живут самые родные и любимые люди – наша семья.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Евгений\Desktop\2343_26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41" y="1930571"/>
            <a:ext cx="5976663" cy="43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7" y="2060848"/>
            <a:ext cx="2489619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мы Родиной зовем?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Дом, где мы с тобой живем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березки, вдоль которых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Рядом с мамой мы идем.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28202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Утром рано мы встаем, город видим за окном.</a:t>
            </a:r>
            <a:endParaRPr lang="ru-RU" sz="1400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Он проснулся, он живет, нас на улицу зовет.</a:t>
            </a:r>
            <a:endParaRPr lang="ru-RU" sz="1400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Дома бывают разные: высокие и низкие,</a:t>
            </a:r>
            <a:endParaRPr lang="ru-RU" sz="1400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Зеленые и красные, далекие и близкие.</a:t>
            </a:r>
            <a:endParaRPr lang="ru-RU" sz="1400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Деревянные, кирпичные, вроде бы обычные.</a:t>
            </a:r>
            <a:endParaRPr lang="ru-RU" sz="1400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Полезные, прекрасные – дома бывают разные.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Евгений\Desktop\DSC02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35" y="260648"/>
            <a:ext cx="3522305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вгений\Desktop\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pamyatnik_vodoprovodu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842" y="3284984"/>
            <a:ext cx="35629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6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-22880" y="-14101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4356" y="148570"/>
            <a:ext cx="308597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БЫВАЮТ ДОМА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769044"/>
            <a:ext cx="299069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огромный шумный мир.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нём четыреста квартир,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подъездов, домофоны,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Остеклённые балконы….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(дом)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1" y="2849418"/>
            <a:ext cx="2990691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Вот жилище горожан: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кухне есть плита и кран,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Ванна есть и туалет,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Мебель в комнате, паркет.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Заходи в нее, живи,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Только слово назови.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(квартира)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764704"/>
            <a:ext cx="2660537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Угадай, куда ведут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Малышей с утра.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Тут и завтрак, и уют,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Няня, медсестра.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(детский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126417"/>
            <a:ext cx="270343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с организмом плохо,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Вам здесь можно подлечиться,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А врачи всегда помогут.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Это здание — </a:t>
            </a:r>
          </a:p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(больница).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4813" y="1849143"/>
            <a:ext cx="229134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Вот проснулись утром рано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Два больших подъемных крана,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Чтобы собирать высотку,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Настоящую красотку.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Близко вы не подходите,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Но объект мне назовите. </a:t>
            </a: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(стройка)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1" y="908720"/>
            <a:ext cx="133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5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8" y="-28202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6820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 бывают деревянные, кирпичные, панельные,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дноэтажные, двухэтажные, многоэтажные.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1d2dbbcf8c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4744"/>
            <a:ext cx="3381739" cy="25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s1200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1"/>
          <a:stretch/>
        </p:blipFill>
        <p:spPr bwMode="auto">
          <a:xfrm>
            <a:off x="5292080" y="1211442"/>
            <a:ext cx="3467606" cy="26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SAM_88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50" y="4221087"/>
            <a:ext cx="3345963" cy="2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вгений\Desktop\55f12f2abe1264fb2a00a520cac409d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141712" cy="23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9" y="-17207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682" y="101823"/>
            <a:ext cx="45073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части есть у каждого дома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2040x1400_выс._Золотой_дуб_c4jj-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668" y="804463"/>
            <a:ext cx="2129341" cy="1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69483974_400341450878236_333745555828018572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0172" y="692697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brick-1643176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83" y="692696"/>
            <a:ext cx="2160240" cy="14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Desktop\конопатка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вгений\Desktop\99c9261bbd188851d045a9aaf33895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3328556" cy="12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вгений\Desktop\204_0252020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120" y="3723728"/>
            <a:ext cx="2264268" cy="22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вгений\Desktop\aa1f4236ecc8b9d57d21960728283db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82" y="3723728"/>
            <a:ext cx="1834796" cy="23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1.bp.blogspot.com/-RhSXJSUEP3A/XcRcNOBTJYI/AAAAAAAAFTY/lzeTa8ZtLFMDf_QknphUVztTAbZafXe9ACLcBGAsYHQ/s1600/img1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61" t="72928" r="35157" b="8288"/>
          <a:stretch/>
        </p:blipFill>
        <p:spPr bwMode="auto">
          <a:xfrm>
            <a:off x="3943925" y="2679448"/>
            <a:ext cx="2124825" cy="1558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039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0688" y="19203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1196752"/>
            <a:ext cx="425381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 прошлом занятии к вам в гости приходил Домовёнок Кузя.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он снова к вам пришёл и просит помощи. Дело в том, что его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етхий домик, в котором он жил, снесли и ему требуется новое жильё.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Давайте поможем Кузе. Предлагаю вам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 нарисовать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Чей дом Кузе понравится, туда он и пойдёт жить.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716899" cy="52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0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й\Desktop\nastol.com.ua-32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1"/>
          <a:stretch/>
        </p:blipFill>
        <p:spPr bwMode="auto">
          <a:xfrm>
            <a:off x="14042" y="-22616"/>
            <a:ext cx="9133311" cy="6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5616624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 перед тем, как приступить к работе, немного отдохнём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Раз, два!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шагаем по дорожке. (Ходьба на месте.)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Раз, два! Раз, два!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Дружно хлопаем в ладоши. (Хлопаем в ладоши.)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Раз, два! Раз, два!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Поднимаем ручки (Руки подняли вверх.)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солнышку, к тучке.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Вдоль дорожки теремок.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не низок, не высок. (Присели.)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 живет мышонок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 прячется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так! (Прыжки.)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Раз, два — выше голова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Раз, два — выше голова,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Три, четыре - руки шире,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Пять, шесть — тихо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сесть.</a:t>
            </a:r>
            <a:endParaRPr lang="ru-RU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0003-005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547" y="1124744"/>
            <a:ext cx="35750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5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580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ит</cp:lastModifiedBy>
  <cp:revision>23</cp:revision>
  <dcterms:created xsi:type="dcterms:W3CDTF">2020-04-24T15:41:49Z</dcterms:created>
  <dcterms:modified xsi:type="dcterms:W3CDTF">2021-11-02T10:31:05Z</dcterms:modified>
</cp:coreProperties>
</file>