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1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2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30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692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13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895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38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30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81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9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5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09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1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3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31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40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66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A59526-9AD0-40FC-9605-9FA3DBC582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0DB593-05DD-45C7-A5A0-76BE1E95B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82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C9991F-BE50-42BC-86F2-20B8B3DE895D}"/>
              </a:ext>
            </a:extLst>
          </p:cNvPr>
          <p:cNvSpPr txBox="1"/>
          <p:nvPr/>
        </p:nvSpPr>
        <p:spPr>
          <a:xfrm>
            <a:off x="150829" y="649648"/>
            <a:ext cx="11208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творчество.</a:t>
            </a:r>
          </a:p>
          <a:p>
            <a:pPr algn="ctr"/>
            <a:r>
              <a:rPr lang="ru-RU" sz="5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Лепка. «Рыбы»</a:t>
            </a:r>
          </a:p>
        </p:txBody>
      </p:sp>
    </p:spTree>
    <p:extLst>
      <p:ext uri="{BB962C8B-B14F-4D97-AF65-F5344CB8AC3E}">
        <p14:creationId xmlns:p14="http://schemas.microsoft.com/office/powerpoint/2010/main" xmlns="" val="16554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952DD7-8EAE-4944-B4AC-5579298CDBF2}"/>
              </a:ext>
            </a:extLst>
          </p:cNvPr>
          <p:cNvSpPr txBox="1"/>
          <p:nvPr/>
        </p:nvSpPr>
        <p:spPr>
          <a:xfrm>
            <a:off x="867266" y="414780"/>
            <a:ext cx="8842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 в работе! </a:t>
            </a:r>
          </a:p>
          <a:p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всё получится!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DC2C815-E030-42D2-8F5D-75F979E3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149" y="2356700"/>
            <a:ext cx="7583340" cy="42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11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47450D-53B5-4688-8959-2C7EAD31231F}"/>
              </a:ext>
            </a:extLst>
          </p:cNvPr>
          <p:cNvSpPr txBox="1"/>
          <p:nvPr/>
        </p:nvSpPr>
        <p:spPr>
          <a:xfrm>
            <a:off x="395926" y="341706"/>
            <a:ext cx="11453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этой неделе мы с вами изучали удивительный мир рыб.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вспомним, какие они бывают.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AA37985-34F8-416C-8841-05C8B066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167" y="1569579"/>
            <a:ext cx="8244526" cy="49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63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DB5E3B2-2027-4FD8-8077-70B9674A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68" y="1112362"/>
            <a:ext cx="6659501" cy="44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AA28-57BE-4F89-82E5-EF4B57F48B84}"/>
              </a:ext>
            </a:extLst>
          </p:cNvPr>
          <p:cNvSpPr txBox="1"/>
          <p:nvPr/>
        </p:nvSpPr>
        <p:spPr>
          <a:xfrm>
            <a:off x="246668" y="174052"/>
            <a:ext cx="116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(пресноводные)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4CF7F7-9FE1-4F05-A431-6495C8A6CCC4}"/>
              </a:ext>
            </a:extLst>
          </p:cNvPr>
          <p:cNvSpPr txBox="1"/>
          <p:nvPr/>
        </p:nvSpPr>
        <p:spPr>
          <a:xfrm>
            <a:off x="7409467" y="1093508"/>
            <a:ext cx="4443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Щука в озере жила,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Червячка с крючка сняла,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Наварила щука щей,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Пригласила трёх ершей.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 всем ерши: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«Щи у щуки хороши».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35102AF-04D6-492D-9ABC-EB9CD795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4376" y="4058517"/>
            <a:ext cx="3837888" cy="22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16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462463-FC26-4FE8-A298-30ADDCC8E4CA}"/>
              </a:ext>
            </a:extLst>
          </p:cNvPr>
          <p:cNvSpPr txBox="1"/>
          <p:nvPr/>
        </p:nvSpPr>
        <p:spPr>
          <a:xfrm>
            <a:off x="246668" y="177557"/>
            <a:ext cx="116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D407AA8-B0FB-4AEE-9D47-93F381A6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04" y="1131217"/>
            <a:ext cx="7598705" cy="50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D02EE4-D0C7-4DD2-B481-F6148F27FC80}"/>
              </a:ext>
            </a:extLst>
          </p:cNvPr>
          <p:cNvSpPr txBox="1"/>
          <p:nvPr/>
        </p:nvSpPr>
        <p:spPr>
          <a:xfrm>
            <a:off x="8041063" y="1564850"/>
            <a:ext cx="4009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описать акулу. Какая она?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Серая, опасная …</a:t>
            </a:r>
          </a:p>
        </p:txBody>
      </p:sp>
    </p:spTree>
    <p:extLst>
      <p:ext uri="{BB962C8B-B14F-4D97-AF65-F5344CB8AC3E}">
        <p14:creationId xmlns:p14="http://schemas.microsoft.com/office/powerpoint/2010/main" xmlns="" val="149667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D92D17-59C7-4F3A-B9CB-C4E1723BE052}"/>
              </a:ext>
            </a:extLst>
          </p:cNvPr>
          <p:cNvSpPr txBox="1"/>
          <p:nvPr/>
        </p:nvSpPr>
        <p:spPr>
          <a:xfrm>
            <a:off x="246668" y="177557"/>
            <a:ext cx="116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Аквариумные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59B015F-B497-468F-875D-22020054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0" y="853894"/>
            <a:ext cx="5826550" cy="58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033C8-DEA9-4921-9088-F9A6DABFDD0A}"/>
              </a:ext>
            </a:extLst>
          </p:cNvPr>
          <p:cNvSpPr txBox="1"/>
          <p:nvPr/>
        </p:nvSpPr>
        <p:spPr>
          <a:xfrm>
            <a:off x="6315959" y="1640264"/>
            <a:ext cx="483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Посчитай, сколько всего в аквариуме рыбок и сколько полосатых.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3084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23ABA8-E966-4B75-B139-A79085407B35}"/>
              </a:ext>
            </a:extLst>
          </p:cNvPr>
          <p:cNvSpPr txBox="1"/>
          <p:nvPr/>
        </p:nvSpPr>
        <p:spPr>
          <a:xfrm>
            <a:off x="311085" y="254524"/>
            <a:ext cx="10605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сегодня слепить рыбку. 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Аквариумную красавицу или морскую разбойницу-акулу.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DDC870-F508-4707-BE18-04525EC6B2A7}"/>
              </a:ext>
            </a:extLst>
          </p:cNvPr>
          <p:cNvSpPr txBox="1"/>
          <p:nvPr/>
        </p:nvSpPr>
        <p:spPr>
          <a:xfrm>
            <a:off x="311085" y="1372600"/>
            <a:ext cx="11698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вам понадобится: доска для лепки, стека, разноцветный пластилин.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E418062-4446-4AA7-A0F0-E8DAB802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865" y="2450253"/>
            <a:ext cx="7399256" cy="41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52388C-B2A3-46B7-8F9A-94008D8E785A}"/>
              </a:ext>
            </a:extLst>
          </p:cNvPr>
          <p:cNvSpPr txBox="1"/>
          <p:nvPr/>
        </p:nvSpPr>
        <p:spPr>
          <a:xfrm>
            <a:off x="311085" y="2933449"/>
            <a:ext cx="360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сначала немого разомнёмся!</a:t>
            </a:r>
          </a:p>
        </p:txBody>
      </p:sp>
    </p:spTree>
    <p:extLst>
      <p:ext uri="{BB962C8B-B14F-4D97-AF65-F5344CB8AC3E}">
        <p14:creationId xmlns:p14="http://schemas.microsoft.com/office/powerpoint/2010/main" xmlns="" val="12554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88ED51-0A53-44EA-AB49-5CCB18495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808" y="103356"/>
            <a:ext cx="8868383" cy="66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75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62BC7D0-6019-444B-9AE0-CA1B9FF9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974" y="127480"/>
            <a:ext cx="8831354" cy="66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6ECFD66-FF43-4AEF-990E-1FD2D48D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532" y="68053"/>
            <a:ext cx="9824936" cy="67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4941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125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Важенкова Варвара Федоровна</dc:creator>
  <cp:lastModifiedBy>ит</cp:lastModifiedBy>
  <cp:revision>5</cp:revision>
  <dcterms:created xsi:type="dcterms:W3CDTF">2020-04-15T19:26:12Z</dcterms:created>
  <dcterms:modified xsi:type="dcterms:W3CDTF">2021-11-02T10:26:02Z</dcterms:modified>
</cp:coreProperties>
</file>