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5C47-E6DD-45CD-A410-8A802E2ACBCE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3ED9E-02DC-478E-B41E-DF0EB1E65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5C47-E6DD-45CD-A410-8A802E2ACBCE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3ED9E-02DC-478E-B41E-DF0EB1E65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5C47-E6DD-45CD-A410-8A802E2ACBCE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3ED9E-02DC-478E-B41E-DF0EB1E65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5C47-E6DD-45CD-A410-8A802E2ACBCE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3ED9E-02DC-478E-B41E-DF0EB1E65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5C47-E6DD-45CD-A410-8A802E2ACBCE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3ED9E-02DC-478E-B41E-DF0EB1E65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5C47-E6DD-45CD-A410-8A802E2ACBCE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3ED9E-02DC-478E-B41E-DF0EB1E65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5C47-E6DD-45CD-A410-8A802E2ACBCE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3ED9E-02DC-478E-B41E-DF0EB1E65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5C47-E6DD-45CD-A410-8A802E2ACBCE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3ED9E-02DC-478E-B41E-DF0EB1E65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5C47-E6DD-45CD-A410-8A802E2ACBCE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3ED9E-02DC-478E-B41E-DF0EB1E65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5C47-E6DD-45CD-A410-8A802E2ACBCE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3ED9E-02DC-478E-B41E-DF0EB1E65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5C47-E6DD-45CD-A410-8A802E2ACBCE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3ED9E-02DC-478E-B41E-DF0EB1E65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25C47-E6DD-45CD-A410-8A802E2ACBCE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3ED9E-02DC-478E-B41E-DF0EB1E65C4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87021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Здравствуйте дорогие дети!</a:t>
            </a:r>
            <a:br>
              <a:rPr lang="ru-RU" dirty="0" smtClean="0"/>
            </a:br>
            <a:r>
              <a:rPr lang="ru-RU" dirty="0" smtClean="0"/>
              <a:t>Сегодня мы с вами побывали на экскурсии в зоопарке!</a:t>
            </a:r>
            <a:br>
              <a:rPr lang="ru-RU" dirty="0" smtClean="0"/>
            </a:br>
            <a:r>
              <a:rPr lang="ru-RU" dirty="0" smtClean="0"/>
              <a:t> Вам понравилось?</a:t>
            </a:r>
            <a:br>
              <a:rPr lang="ru-RU" dirty="0" smtClean="0"/>
            </a:br>
            <a:r>
              <a:rPr lang="ru-RU" dirty="0" smtClean="0"/>
              <a:t>А давайте вместе попробуем нарисовать Обезьяну! </a:t>
            </a:r>
            <a:br>
              <a:rPr lang="ru-RU" dirty="0" smtClean="0"/>
            </a:br>
            <a:r>
              <a:rPr lang="ru-RU" dirty="0" smtClean="0"/>
              <a:t>Это очень просто!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Рамка 4"/>
          <p:cNvSpPr/>
          <p:nvPr/>
        </p:nvSpPr>
        <p:spPr>
          <a:xfrm>
            <a:off x="-285784" y="0"/>
            <a:ext cx="9429784" cy="721521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Core2Duo\Pictures\Художественное творчество рисование пятница Бравина И.В.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0"/>
            <a:ext cx="7500990" cy="69009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043890" cy="4525963"/>
          </a:xfrm>
        </p:spPr>
        <p:txBody>
          <a:bodyPr>
            <a:normAutofit/>
          </a:bodyPr>
          <a:lstStyle/>
          <a:p>
            <a:pPr algn="ctr"/>
            <a:r>
              <a:rPr lang="ru-RU" sz="4800" b="1" i="1" dirty="0" smtClean="0"/>
              <a:t>Было не сложно! </a:t>
            </a:r>
          </a:p>
          <a:p>
            <a:pPr algn="ctr"/>
            <a:r>
              <a:rPr lang="ru-RU" sz="4800" b="1" i="1" dirty="0" smtClean="0"/>
              <a:t>Все справились с заданием!</a:t>
            </a:r>
          </a:p>
          <a:p>
            <a:pPr algn="ctr"/>
            <a:r>
              <a:rPr lang="ru-RU" sz="4800" b="1" i="1" dirty="0" smtClean="0"/>
              <a:t>Спасибо за внимание!</a:t>
            </a:r>
          </a:p>
          <a:p>
            <a:pPr algn="ctr"/>
            <a:r>
              <a:rPr lang="ru-RU" sz="4800" b="1" i="1" dirty="0" smtClean="0"/>
              <a:t>До следующих встреч!</a:t>
            </a:r>
            <a:endParaRPr lang="ru-RU" sz="4800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21</Words>
  <Application>Microsoft Office PowerPoint</Application>
  <PresentationFormat>Экран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Здравствуйте дорогие дети! Сегодня мы с вами побывали на экскурсии в зоопарке!  Вам понравилось? А давайте вместе попробуем нарисовать Обезьяну!  Это очень просто! 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Здравствуйте дорогие дети! Сегодня мы с вами побывали на экскурсии в зоопарке!  Вам понравилось? А давайте вместе попробуем нарисовать Обезьяну!  Это очень просто! Давайте попробуем вместе!</dc:title>
  <dc:creator>Core2Duo</dc:creator>
  <cp:lastModifiedBy>Core2Duo</cp:lastModifiedBy>
  <cp:revision>3</cp:revision>
  <dcterms:created xsi:type="dcterms:W3CDTF">2020-04-18T12:38:12Z</dcterms:created>
  <dcterms:modified xsi:type="dcterms:W3CDTF">2020-04-18T13:01:01Z</dcterms:modified>
</cp:coreProperties>
</file>