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AAF60-8C06-4A36-8CD0-D08C71BA1699}" v="391" dt="2020-04-14T14:28:18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Развитие речи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«звук Ф»</a:t>
            </a:r>
          </a:p>
        </p:txBody>
      </p:sp>
      <p:pic>
        <p:nvPicPr>
          <p:cNvPr id="2050" name="Picture 2" descr="https://yandex.ru/images/_crpd/PLyhA6616/1985222eUHbV/OS81O5QO3znsRwFz9TJW9m9hp3nWfzM80DMpQ0ttVBrf9CwU0lS5pw4Q3O2E7XIAs89ulheeztaQ2qGdC8Si9DzfEe7A-85c2FOwplUmBubKZGI8ggqjjKByCVMK6L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188" y="3853711"/>
            <a:ext cx="2995092" cy="2580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Ребята давайте поможем нашим ежам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5256584" cy="4525963"/>
          </a:xfrm>
        </p:spPr>
        <p:txBody>
          <a:bodyPr>
            <a:normAutofit lnSpcReduction="10000"/>
          </a:bodyPr>
          <a:lstStyle/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По тропинке мы идем —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Фук, Фок,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Фэк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деду с бабушкой идем,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Фук, Фок,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Фэк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К деду с бабушкой идем,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Фук, Фок,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Фэк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И, тихонечко поем,</a:t>
            </a:r>
          </a:p>
          <a:p>
            <a:pPr marL="0" indent="90488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Фук, Фок,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Фэк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pic>
        <p:nvPicPr>
          <p:cNvPr id="9218" name="Picture 2" descr="https://avatars.mds.yandex.net/get-pdb/776003/ac457eb8-0ca3-4ed4-9543-c9b813b41046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3" t="31977" b="22276"/>
          <a:stretch/>
        </p:blipFill>
        <p:spPr bwMode="auto">
          <a:xfrm>
            <a:off x="5121983" y="692696"/>
            <a:ext cx="2187533" cy="261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776003/ac457eb8-0ca3-4ed4-9543-c9b813b41046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07" t="20485" r="35218" b="21149"/>
          <a:stretch/>
        </p:blipFill>
        <p:spPr bwMode="auto">
          <a:xfrm>
            <a:off x="7309516" y="3068960"/>
            <a:ext cx="1815921" cy="3335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pdb/776003/ac457eb8-0ca3-4ed4-9543-c9b813b41046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64" r="66287" b="26076"/>
          <a:stretch/>
        </p:blipFill>
        <p:spPr bwMode="auto">
          <a:xfrm>
            <a:off x="4320700" y="3861048"/>
            <a:ext cx="1926715" cy="2215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1464" y="87910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Фок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77887" y="2767714"/>
            <a:ext cx="112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Фук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3701" y="36630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Фэк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2637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4431"/>
            <a:ext cx="9144000" cy="279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Пришли ежи к избе, где жили старики и  стали выгонять мышей. Они сначала потопали , потом похлопали и со всей силы подули . Прогнали ежи мышей, и отправились в обратный путь, так же напевая (имена)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Ребята, но и нам пора возвращаться в детский сад, давайте мы вместе с ёжиками споём их любимую песню и каждый вернётся к себе ёжики на свою поляну ,а мы к себе.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948" y="2780928"/>
            <a:ext cx="4683288" cy="3949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По тропинке мы идем —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Фук, Фок, Фэк!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 деду с бабушкой идем,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Фук, Фок, Фэк!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К деду с бабушкой идем,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Фук, Фок, Фэк!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И, тихонечко поем,</a:t>
            </a:r>
          </a:p>
          <a:p>
            <a:pPr marL="0" indent="90488">
              <a:buFont typeface="Arial" pitchFamily="34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Фук, Фок, Фэк!»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776003/ac457eb8-0ca3-4ed4-9543-c9b813b41046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3" t="31977" b="22276"/>
          <a:stretch/>
        </p:blipFill>
        <p:spPr bwMode="auto">
          <a:xfrm>
            <a:off x="6012160" y="2780928"/>
            <a:ext cx="1297356" cy="1550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get-pdb/776003/ac457eb8-0ca3-4ed4-9543-c9b813b41046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07" t="20485" r="35218" b="21149"/>
          <a:stretch/>
        </p:blipFill>
        <p:spPr bwMode="auto">
          <a:xfrm>
            <a:off x="7509989" y="4331453"/>
            <a:ext cx="1076965" cy="197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get-pdb/776003/ac457eb8-0ca3-4ed4-9543-c9b813b41046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64" r="66287" b="26076"/>
          <a:stretch/>
        </p:blipFill>
        <p:spPr bwMode="auto">
          <a:xfrm>
            <a:off x="4800883" y="4839482"/>
            <a:ext cx="1142673" cy="1313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6477" y="2755733"/>
            <a:ext cx="82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01716" y="3869788"/>
            <a:ext cx="89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426332"/>
            <a:ext cx="106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Фэк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8023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AEEF8-8624-4923-B9B2-3FF903278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950" y="1760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cs typeface="Calibri"/>
              </a:rPr>
              <a:t>Справились ежи с мышами, помогли старикам. И мы с вами большие молодцы выполнили все задания. </a:t>
            </a:r>
            <a:br>
              <a:rPr lang="ru-RU" sz="2400" dirty="0">
                <a:cs typeface="Calibri"/>
              </a:rPr>
            </a:br>
            <a:r>
              <a:rPr lang="ru-RU" sz="2400" dirty="0">
                <a:cs typeface="Calibri"/>
              </a:rPr>
              <a:t>Пришло время нам с ежиком прощаться. Давайте скажем ему "спасибо и до свидания!" </a:t>
            </a:r>
            <a:br>
              <a:rPr lang="ru-RU" sz="2400" dirty="0">
                <a:cs typeface="Calibri"/>
              </a:rPr>
            </a:br>
            <a:endParaRPr lang="ru-RU" sz="2400" dirty="0">
              <a:cs typeface="Calibri"/>
            </a:endParaRPr>
          </a:p>
        </p:txBody>
      </p:sp>
      <p:pic>
        <p:nvPicPr>
          <p:cNvPr id="5" name="Picture 2" descr="https://ridero.ru/books/chto_takoe_dobrota/image/5c5f298769a1890600d55fee">
            <a:extLst>
              <a:ext uri="{FF2B5EF4-FFF2-40B4-BE49-F238E27FC236}">
                <a16:creationId xmlns:a16="http://schemas.microsoft.com/office/drawing/2014/main" xmlns="" id="{A3579560-B5BE-4B2E-8FC7-82A53F22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337" r="19985"/>
          <a:stretch>
            <a:fillRect/>
          </a:stretch>
        </p:blipFill>
        <p:spPr bwMode="auto">
          <a:xfrm>
            <a:off x="107504" y="2756914"/>
            <a:ext cx="4035996" cy="406510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7A47F540-B6F8-4DBB-A62D-D648BAECD6AB}"/>
              </a:ext>
            </a:extLst>
          </p:cNvPr>
          <p:cNvSpPr/>
          <p:nvPr/>
        </p:nvSpPr>
        <p:spPr>
          <a:xfrm rot="180000">
            <a:off x="3918069" y="3065363"/>
            <a:ext cx="2971800" cy="138112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3BB4E-E8D2-49DA-98A3-65E172C5F5C7}"/>
              </a:ext>
            </a:extLst>
          </p:cNvPr>
          <p:cNvSpPr txBox="1"/>
          <p:nvPr/>
        </p:nvSpPr>
        <p:spPr>
          <a:xfrm>
            <a:off x="4391025" y="34480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До свидания, ребята!</a:t>
            </a:r>
          </a:p>
        </p:txBody>
      </p:sp>
    </p:spTree>
    <p:extLst>
      <p:ext uri="{BB962C8B-B14F-4D97-AF65-F5344CB8AC3E}">
        <p14:creationId xmlns:p14="http://schemas.microsoft.com/office/powerpoint/2010/main" xmlns="" val="254755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948"/>
            <a:ext cx="9144000" cy="684205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</a:t>
            </a:r>
          </a:p>
        </p:txBody>
      </p:sp>
    </p:spTree>
    <p:extLst>
      <p:ext uri="{BB962C8B-B14F-4D97-AF65-F5344CB8AC3E}">
        <p14:creationId xmlns:p14="http://schemas.microsoft.com/office/powerpoint/2010/main" xmlns="" val="295723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idero.ru/books/chto_takoe_dobrota/image/5c5f298769a1890600d55fee"/>
          <p:cNvPicPr>
            <a:picLocks noChangeAspect="1" noChangeArrowheads="1"/>
          </p:cNvPicPr>
          <p:nvPr/>
        </p:nvPicPr>
        <p:blipFill>
          <a:blip r:embed="rId2" cstate="print"/>
          <a:srcRect l="21337" r="19985"/>
          <a:stretch>
            <a:fillRect/>
          </a:stretch>
        </p:blipFill>
        <p:spPr bwMode="auto">
          <a:xfrm>
            <a:off x="-98351" y="1956187"/>
            <a:ext cx="3950271" cy="406510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6269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, на столе лежит письмо. Кто же его прислал нам? Давайте посмотрим. Его прислал ёжик .Он приглашает нас к себе в гости, в лес!</a:t>
            </a:r>
          </a:p>
          <a:p>
            <a:pPr indent="365125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Ребята , но чтобы попасть в лес мы должны справиться с одним заданием.</a:t>
            </a:r>
          </a:p>
        </p:txBody>
      </p:sp>
      <p:pic>
        <p:nvPicPr>
          <p:cNvPr id="1026" name="Picture 2" descr="https://ramki-photoshop.ru/predmety/6/vinietka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566" y="1827512"/>
            <a:ext cx="4461040" cy="4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188147">
            <a:off x="3895014" y="3211785"/>
            <a:ext cx="3691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Здравствуйте , ребята ! Пишет это письмо ваш друг Ёжик.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     Я приглашаю вас в гости  в весенний лес. Но что бы попасть в весенний лес вы должны справиться с заданием.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«Чего не хватает»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7" y="668639"/>
            <a:ext cx="9135894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180975"/>
            <a:r>
              <a:rPr lang="ru-RU" dirty="0">
                <a:latin typeface="Times New Roman"/>
                <a:ea typeface="SimSun"/>
                <a:cs typeface="Times New Roman"/>
              </a:rPr>
              <a:t>― </a:t>
            </a:r>
            <a:r>
              <a:rPr lang="ru-RU" dirty="0">
                <a:latin typeface="Times New Roman"/>
                <a:cs typeface="Times New Roman"/>
              </a:rPr>
              <a:t>Ну что ребята ! Хотите попасть в лес? </a:t>
            </a:r>
            <a:endParaRPr lang="ru-RU" i="1" dirty="0">
              <a:latin typeface="Times New Roman"/>
              <a:cs typeface="Times New Roman"/>
            </a:endParaRPr>
          </a:p>
          <a:p>
            <a:pPr indent="180975"/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 садитесь на стульчики ,мы попытаемся справиться с этим заданием.</a:t>
            </a:r>
          </a:p>
          <a:p>
            <a:pPr indent="180975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называется «Чего не хватает», в названии которых есть звук [ф]: флажок, фуражка,  фартук,  фонарь , футболка . </a:t>
            </a:r>
          </a:p>
          <a:p>
            <a:pPr indent="180975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закрывают глаза и угадывают, какого предмета не хватает, назвать предметы, которые остались на доске.</a:t>
            </a:r>
          </a:p>
        </p:txBody>
      </p:sp>
      <p:sp>
        <p:nvSpPr>
          <p:cNvPr id="5" name="AutoShape 4" descr="https://image.shutterstock.com/z/stock-vector-red-flag-icon-975934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age.shutterstock.com/z/stock-vector-red-flag-icon-9759349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age.shutterstock.com/z/stock-vector-red-flag-icon-9759349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ne-kurim.ru/forum/attachments/image-151-jpg.1066729/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s://avatars.mds.yandex.net/get-pdb/2449556/af66cbe6-159c-4d9e-a04a-c2bea7852a7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39" y="2510995"/>
            <a:ext cx="1936068" cy="1936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sadko-shop.ru/img/imagemanager/headdress/img_1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5" y="4668852"/>
            <a:ext cx="3043874" cy="2029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accessories.mypartnershop.ru/img/audio_cd_covers/1015242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300" y="2402207"/>
            <a:ext cx="1763689" cy="2146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protectedbytrust.com/wp-content/uploads/2015/12/light-159858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090" y="4668852"/>
            <a:ext cx="2241853" cy="16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printonic.ru/uploads/images/2016/04/15/img_5710ac3353f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904" y="2276873"/>
            <a:ext cx="2419186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s://accessories.mypartnershop.ru/img/audio_cd_covers/1015242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5453"/>
            <a:ext cx="2617575" cy="318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https://protectedbytrust.com/wp-content/uploads/2015/12/light-159858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908" y="3717032"/>
            <a:ext cx="3740998" cy="28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https://printonic.ru/uploads/images/2016/04/15/img_5710ac3353f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17" y="596129"/>
            <a:ext cx="3096344" cy="337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7261" y="5128674"/>
            <a:ext cx="5566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мы молодцы. Справились с этим заданием.</a:t>
            </a:r>
          </a:p>
          <a:p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мы  с вами и оказались в лесу. (Звук совы)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859"/>
            <a:ext cx="8229600" cy="97781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лесу темно.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спят давно.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-сова,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большая голова,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суку сидит,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все стороны глядит.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Вправо, влево, вверх и вниз,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Звери, птицы, эх, держись!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осмотрела все кругом –</a:t>
            </a:r>
          </a:p>
          <a:p>
            <a:pPr indent="9048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добычею бегом!</a:t>
            </a:r>
          </a:p>
        </p:txBody>
      </p:sp>
      <p:pic>
        <p:nvPicPr>
          <p:cNvPr id="4100" name="Picture 4" descr="https://img2.freepng.ru/20180802/soz/kisspng-owl-oil-paint-drawing-painting-image-oiseaux-page-101-5b62b0292fa9a4.55315778153319428119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2" r="14551"/>
          <a:stretch/>
        </p:blipFill>
        <p:spPr bwMode="auto">
          <a:xfrm>
            <a:off x="5004048" y="1412776"/>
            <a:ext cx="3773510" cy="467567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77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9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21168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 посмотрите, а вот и сам ёжик нас встречает!!!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, давайте поздороваемся с ёжиком !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посмотрите на ёжика и опишите мне его, какой он?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(у него есть иголочки на спинке, маленький носик, глазки, ротик, лапки.)   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2" descr="https://ridero.ru/books/chto_takoe_dobrota/image/5c5f298769a1890600d55fee"/>
          <p:cNvPicPr>
            <a:picLocks noChangeAspect="1" noChangeArrowheads="1"/>
          </p:cNvPicPr>
          <p:nvPr/>
        </p:nvPicPr>
        <p:blipFill>
          <a:blip r:embed="rId2" cstate="print"/>
          <a:srcRect l="21337" r="19985"/>
          <a:stretch>
            <a:fillRect/>
          </a:stretch>
        </p:blipFill>
        <p:spPr bwMode="auto">
          <a:xfrm>
            <a:off x="395536" y="2636912"/>
            <a:ext cx="3950271" cy="406510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Овальная выноска 5"/>
          <p:cNvSpPr/>
          <p:nvPr/>
        </p:nvSpPr>
        <p:spPr>
          <a:xfrm rot="717107">
            <a:off x="3420841" y="2269465"/>
            <a:ext cx="4368301" cy="255293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Здравствуйте, ребята! Я маленький ёжик. Это я написал вам письмо и приглашал в  свой лес.</a:t>
            </a:r>
          </a:p>
        </p:txBody>
      </p:sp>
    </p:spTree>
    <p:extLst>
      <p:ext uri="{BB962C8B-B14F-4D97-AF65-F5344CB8AC3E}">
        <p14:creationId xmlns:p14="http://schemas.microsoft.com/office/powerpoint/2010/main" xmlns="" val="92093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568952" cy="2880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Как ежик фыркает? </a:t>
            </a:r>
            <a:r>
              <a:rPr lang="ru-RU" i="1" dirty="0">
                <a:latin typeface="Times New Roman"/>
                <a:cs typeface="Times New Roman"/>
              </a:rPr>
              <a:t>(</a:t>
            </a:r>
            <a:r>
              <a:rPr lang="ru-RU" i="1" dirty="0" err="1">
                <a:latin typeface="Times New Roman"/>
                <a:cs typeface="Times New Roman"/>
              </a:rPr>
              <a:t>Фр</a:t>
            </a:r>
            <a:r>
              <a:rPr lang="ru-RU" i="1" dirty="0">
                <a:latin typeface="Times New Roman"/>
                <a:cs typeface="Times New Roman"/>
              </a:rPr>
              <a:t>-</a:t>
            </a:r>
            <a:r>
              <a:rPr lang="ru-RU" i="1" dirty="0" err="1">
                <a:latin typeface="Times New Roman"/>
                <a:cs typeface="Times New Roman"/>
              </a:rPr>
              <a:t>фр</a:t>
            </a:r>
            <a:r>
              <a:rPr lang="ru-RU" i="1" dirty="0">
                <a:latin typeface="Times New Roman"/>
                <a:cs typeface="Times New Roman"/>
              </a:rPr>
              <a:t>-фр...)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вы молодцы, все правильно назвали.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SimSun"/>
                <a:cs typeface="Times New Roman"/>
              </a:rPr>
              <a:t>― </a:t>
            </a:r>
            <a:r>
              <a:rPr lang="ru-RU" dirty="0">
                <a:latin typeface="Times New Roman"/>
                <a:cs typeface="Times New Roman"/>
              </a:rPr>
              <a:t>А вы знаете как он поёт? </a:t>
            </a:r>
            <a:r>
              <a:rPr lang="ru-RU" i="1" dirty="0">
                <a:latin typeface="Times New Roman"/>
                <a:cs typeface="Times New Roman"/>
              </a:rPr>
              <a:t>(Ф-Ф-Ф-Ф)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ridero.ru/books/chto_takoe_dobrota/image/5c5f298769a1890600d55fee"/>
          <p:cNvPicPr>
            <a:picLocks noChangeAspect="1" noChangeArrowheads="1"/>
          </p:cNvPicPr>
          <p:nvPr/>
        </p:nvPicPr>
        <p:blipFill>
          <a:blip r:embed="rId2" cstate="print"/>
          <a:srcRect l="21337" r="19985"/>
          <a:stretch>
            <a:fillRect/>
          </a:stretch>
        </p:blipFill>
        <p:spPr bwMode="auto">
          <a:xfrm>
            <a:off x="107504" y="2756914"/>
            <a:ext cx="3950271" cy="406510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491880" y="33569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Фр-фр-фр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9411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Ф-Ф-Ф-Ф!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3189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Ребята, ёжик хочет рассказать вам одну историю в которой нужна ваша помощь. Садитесь ровненько спина прямая слушайте.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лесной опушке, в хорошенькой избушке жили-были дед и баба. А в лесу, недалеко от их домика, жили три ежа. Звали их так: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Фук, Фок,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Фэк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их звали?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(ответ).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Ежи сторожили лес. 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SimSun"/>
                <a:cs typeface="Times New Roman"/>
              </a:rPr>
              <a:t>― </a:t>
            </a:r>
            <a:r>
              <a:rPr lang="ru-RU" dirty="0">
                <a:latin typeface="Times New Roman"/>
                <a:cs typeface="Times New Roman"/>
              </a:rPr>
              <a:t>Что делали ежи? Гуляя по лесным тропинкам, они пели песенки.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5142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af6/0000ce45-2d24b2b2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58249"/>
            <a:ext cx="7560840" cy="56706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37"/>
            <a:ext cx="9143999" cy="226893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Однажды в избушку, где жили дед и баба, пробрались мыши. Даже днем они разгуливали по всему дому и грызли всё. Старики: „Пригласим ежей. Пусть прогонят мышей“. Что решили сделать старики?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(ответ)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отправились ежи воевать с мышами. Впереди Фук. Кто впереди?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(ответ)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ним Фок. Кто за Фуком?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(ответ)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 сзади?..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Фэк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 Ежи друг за другом идут, песенку поют</a:t>
            </a:r>
          </a:p>
        </p:txBody>
      </p:sp>
      <p:sp>
        <p:nvSpPr>
          <p:cNvPr id="5" name="AutoShape 4" descr="https://kitap.tatar.ru/media/attaches/participant_news_196/113425/3a48f1bbaf8e476fbd3215a72a271155_26040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kitap.tatar.ru/media/attaches/participant_news_196/113425/3a48f1bbaf8e476fbd3215a72a271155_2604025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gusi-lebedi.club/wp-content/uploads/2019/06/2-2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2024"/>
            <a:ext cx="2952328" cy="382413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vatars.mds.yandex.net/get-pdb/1992614/8e9e93d3-e63b-45f8-a2ba-344e19646ed5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148" y="4414090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63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341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речи «звук Ф»</vt:lpstr>
      <vt:lpstr>Слайд 2</vt:lpstr>
      <vt:lpstr>«Чего не хватает»</vt:lpstr>
      <vt:lpstr>Слайд 4</vt:lpstr>
      <vt:lpstr>Гимнастика для глаз</vt:lpstr>
      <vt:lpstr>Слайд 6</vt:lpstr>
      <vt:lpstr>Слайд 7</vt:lpstr>
      <vt:lpstr>Ребята, ёжик хочет рассказать вам одну историю в которой нужна ваша помощь. Садитесь ровненько спина прямая слушайте.</vt:lpstr>
      <vt:lpstr>Однажды в избушку, где жили дед и баба, пробрались мыши. Даже днем они разгуливали по всему дому и грызли всё. Старики: „Пригласим ежей. Пусть прогонят мышей“. Что решили сделать старики? (ответ) И отправились ежи воевать с мышами. Впереди Фук. Кто впереди? (ответ) За ним Фок. Кто за Фуком? (ответ) А сзади?.. (Фэк.) Ежи друг за другом идут, песенку поют</vt:lpstr>
      <vt:lpstr>― Ребята давайте поможем нашим ежам</vt:lpstr>
      <vt:lpstr>Слайд 11</vt:lpstr>
      <vt:lpstr>Справились ежи с мышами, помогли старикам. И мы с вами большие молодцы выполнили все задания.  Пришло время нам с ежиком прощаться. Давайте скажем ему "спасибо и до свидания!"  </vt:lpstr>
      <vt:lpstr>Спасибо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ит</cp:lastModifiedBy>
  <cp:revision>93</cp:revision>
  <dcterms:created xsi:type="dcterms:W3CDTF">2020-04-13T17:03:14Z</dcterms:created>
  <dcterms:modified xsi:type="dcterms:W3CDTF">2021-10-27T18:05:48Z</dcterms:modified>
</cp:coreProperties>
</file>