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46F2E-01A4-4384-A8FD-67B129A2017C}" v="15" dt="2020-04-16T14:30:1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BD3A2-B998-7F47-8FE5-4C1B17BA7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Приобщение к социокультурным ценностям «Уборка»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40BEF3-3988-9C49-AB79-2FEB4370B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50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78C6F-F25C-5847-B6C9-EE471140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Здравствуйте, ребята!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EA0DB8-3CB2-EA46-A9EA-319E7C6D7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 меня интересное предложение! А давайте посмотрим мультик про девочку Царевну. Будем смотреть? </a:t>
            </a:r>
          </a:p>
          <a:p>
            <a:r>
              <a:rPr lang="ru-RU"/>
              <a:t>Тогда начинаем.</a:t>
            </a:r>
          </a:p>
        </p:txBody>
      </p:sp>
    </p:spTree>
    <p:extLst>
      <p:ext uri="{BB962C8B-B14F-4D97-AF65-F5344CB8AC3E}">
        <p14:creationId xmlns:p14="http://schemas.microsoft.com/office/powerpoint/2010/main" xmlns="" val="808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62A62568-FE78-5940-97BF-A24F4D6E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20430"/>
            <a:ext cx="8128000" cy="54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32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CD01CAB-2ADA-0C40-85B8-F7581CBA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5" y="719666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37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CE653-BA3D-8B46-A69B-D2BE42A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Мультик посмотрели. Понравился?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7F6E290-E0E6-3846-AD5E-877EB5C7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0557" y="798513"/>
            <a:ext cx="4659312" cy="46593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B85AC6-13E5-FE43-A094-2AF2205D2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/>
              <a:t>Ответьте мне ,пожалуйста, на вопросы:</a:t>
            </a:r>
          </a:p>
          <a:p>
            <a:r>
              <a:rPr lang="ru-RU" dirty="0"/>
              <a:t>1.Что потеряла Царевна? Краски. Правильно. </a:t>
            </a:r>
          </a:p>
          <a:p>
            <a:r>
              <a:rPr lang="ru-RU" dirty="0"/>
              <a:t>2.А что Царевна сделала, чтобы найти краски? Убирала за собой игрушки. </a:t>
            </a:r>
          </a:p>
          <a:p>
            <a:r>
              <a:rPr lang="ru-RU" dirty="0"/>
              <a:t>А вы убираете свои игрушки? Молодцы.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2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DD9D1-483F-E143-8BBE-6F0B0BFD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Ребята! Вы настоящие герои!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AA72357-ACAC-F943-B3F9-1E0032D87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728" y="1531779"/>
            <a:ext cx="3188970" cy="31927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C974E6-6BFA-DD47-9F5C-8C464E99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8599" y="2945718"/>
            <a:ext cx="3275013" cy="22481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Потому что, когда вы убираете игрушки, вы помогаете своей любимой маме. А маму нужно любить и заботиться  о ней.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58203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Галерея</vt:lpstr>
      <vt:lpstr>Приобщение к социокультурным ценностям «Уборка»</vt:lpstr>
      <vt:lpstr>Здравствуйте, ребята!</vt:lpstr>
      <vt:lpstr>Слайд 3</vt:lpstr>
      <vt:lpstr>Слайд 4</vt:lpstr>
      <vt:lpstr>Мультик посмотрели. Понравился?</vt:lpstr>
      <vt:lpstr>Ребята! Вы настоящие герои!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к социокультурным ценностям «Уборка»</dc:title>
  <dc:creator>sun-8686@bk.ru</dc:creator>
  <cp:lastModifiedBy>ит</cp:lastModifiedBy>
  <cp:revision>12</cp:revision>
  <dcterms:created xsi:type="dcterms:W3CDTF">2020-04-13T18:19:55Z</dcterms:created>
  <dcterms:modified xsi:type="dcterms:W3CDTF">2021-10-29T14:54:49Z</dcterms:modified>
</cp:coreProperties>
</file>