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5" r:id="rId3"/>
    <p:sldId id="261" r:id="rId4"/>
    <p:sldId id="258" r:id="rId5"/>
    <p:sldId id="259" r:id="rId6"/>
    <p:sldId id="262" r:id="rId7"/>
    <p:sldId id="265" r:id="rId8"/>
    <p:sldId id="260" r:id="rId9"/>
    <p:sldId id="263" r:id="rId10"/>
    <p:sldId id="266" r:id="rId11"/>
    <p:sldId id="267" r:id="rId12"/>
    <p:sldId id="270" r:id="rId13"/>
    <p:sldId id="268" r:id="rId14"/>
    <p:sldId id="269" r:id="rId15"/>
    <p:sldId id="277" r:id="rId16"/>
    <p:sldId id="271" r:id="rId17"/>
    <p:sldId id="276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BD9CE-9FEC-44F7-A630-17A5F30DB60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45864-A2E5-4CF3-92D3-ADA984586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16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45864-A2E5-4CF3-92D3-ADA9845862F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88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2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30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55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90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49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10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60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67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49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2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75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2029-FA42-409F-86CF-D6F9B5CD1722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480D-5B01-4755-B76D-F9E605F88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00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8572cd3b9779a5af7027dae6164f0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075569"/>
            <a:ext cx="6317886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ПРИОБЩЕНИЕ К СОЦИОКУЛЬТУРНЫМ ЦЕННОСТЯМ</a:t>
            </a:r>
          </a:p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ТАКОЕ СЕМЬЯ»</a:t>
            </a:r>
            <a:endParaRPr lang="ru-RU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3789040"/>
            <a:ext cx="2517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редняя группа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1" y="616530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79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9272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КТО СТАРШЕ, А КТО МЛАДШЕ?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Бабушка или мама?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На какой фотографии мама? А бабушка?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Кто старше, бабушка или мама?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(бабушка старше, а мама моложе)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вгений\Desktop\img7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83" y="2683318"/>
            <a:ext cx="2880320" cy="35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esktop\img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3744416" cy="285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1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272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Евгений\Desktop\img10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0982"/>
            <a:ext cx="3789784" cy="263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гений\Desktop\img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324" y="3501008"/>
            <a:ext cx="3511847" cy="26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5304" y="243225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МЛАДШЕ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Дедушка или папа?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На какой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фотографии дедушка? А папа?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младше, дедушка или папа?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(Младше папа, а дедушка старше)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4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9272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Евгений\Desktop\img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37" y="2060848"/>
            <a:ext cx="4360364" cy="31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вгений\Desktop\img11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556" y="2993989"/>
            <a:ext cx="3024336" cy="367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9914" y="401566"/>
            <a:ext cx="4693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КТО СТАРШЕ?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Дедушка или ребёнок?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(Дедушка старше, а ребёнок моложе)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303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4161" y="419472"/>
            <a:ext cx="13778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88640"/>
            <a:ext cx="5560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СЕМЕЙНЫЕ ТРАДИЦИИ?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71" y="673501"/>
            <a:ext cx="6624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Семейные традиции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латинского передача)  -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духовная атмосфера дома, которую составляют распорядок дня, обычаи, уклад жизни и привычки его обитателей, праздники.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Евгений\Desktop\img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858" y="1897265"/>
            <a:ext cx="1916345" cy="21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вгений\Desktop\img16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10" y="2132857"/>
            <a:ext cx="2274566" cy="206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Евгений\Desktop\img16 — копия — копия —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11" y="4437112"/>
            <a:ext cx="2319142" cy="219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Евгений\Desktop\img16 — копия — копия —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38962"/>
            <a:ext cx="2692896" cy="20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Евгений\Desktop\img16 — копия — копия —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7"/>
            <a:ext cx="2739120" cy="19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Евгений\Desktop\816387c70fe1eb30680601eb3e9b4e6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2878254" cy="219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30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98306"/>
            <a:ext cx="1293240" cy="182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4398" y="100294"/>
            <a:ext cx="58952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ЕСТЬ НЕ ТОЛЬКО У ЧЕЛОВЕКА,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и у животных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Евгений\Desktop\Giraffes-Family-2880x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37" y="1357045"/>
            <a:ext cx="327636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вгений\Desktop\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384419"/>
            <a:ext cx="3577781" cy="23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вгений\Desktop\i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64" y="3980784"/>
            <a:ext cx="4096455" cy="26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Евгений\Desktop\7a53926acf54ea46ec72b798417f3af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80784"/>
            <a:ext cx="3613113" cy="27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12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98306"/>
            <a:ext cx="1293240" cy="182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267859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птиц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Евгений\Desktop\s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536504" cy="30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Евгений\Desktop\ducklings  m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580636" cy="30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17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Евгений\Desktop\EOEORC4X0AonD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2494"/>
            <a:ext cx="7531723" cy="52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9645" y="260648"/>
            <a:ext cx="1296144" cy="182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56941"/>
            <a:ext cx="5967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  НЕБОЛЬШОЙ РАССКАЗ ПО КАРТИНЕ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3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183715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2448" y="1412776"/>
            <a:ext cx="5797869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счастье, любовь и удача.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летом поездки на дачу.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праздник, семейные даты,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Подарки, покупки, семейные траты.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Рождение детей, первый шаг, первый лепет.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Мечты о хорошем, волнение и трепет.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труд,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о друге забота.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много домашней работы.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важно!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сложно!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счастливо жить одному невозможно!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 будьте вместе.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берегите, обиды и ссоры подальше гоните.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Хочу, чтоб про вас говорили друзья: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«Какая хорошая Ваша семья!»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1119" y="351859"/>
            <a:ext cx="7301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мая – Международный День Семьи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1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55543"/>
            <a:ext cx="19272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Молодцы, ребята! Вы хорошо поработали.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теперь давайте, откроем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мой волшебный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сундучок. Ребята, посмотрите, произошло чудо: каждое ласковое слово превратилось в сердечко.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Евгений\Desktop\391d3fcb3a8f7a437624f7d908f815b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26" y="3315037"/>
            <a:ext cx="380330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вгений\Desktop\vector-1169208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6528">
            <a:off x="5403098" y="1703820"/>
            <a:ext cx="1637870" cy="12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вгений\Desktop\vector-1169208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6528">
            <a:off x="2283788" y="4185864"/>
            <a:ext cx="593589" cy="4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Евгений\Desktop\vector-1169208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6528">
            <a:off x="3145144" y="3794991"/>
            <a:ext cx="763434" cy="5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Евгений\Desktop\vector-1169208_128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6528">
            <a:off x="3941339" y="2793190"/>
            <a:ext cx="1344379" cy="10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Евгений\Desktop\vector-1169208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6528">
            <a:off x="6611371" y="409876"/>
            <a:ext cx="2189134" cy="16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4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9272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68837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ДОМАШНЕЕ ЗАДАНИЕ</a:t>
            </a:r>
          </a:p>
          <a:p>
            <a:endParaRPr lang="ru-RU" dirty="0"/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Составьте рассказ про свою семью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62246"/>
            <a:ext cx="5472608" cy="433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кем ты живешь?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Сколько человек в твоей семье?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старше всех? Кто младше всех?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дети? Кто взрослые?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зовут твоих родителей, бабушек, дедушек, братьев, сестер?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вы живете?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Чем занимается мама, папа, брат, сестра, ты?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Чем вы любите заниматься в выходные дни?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проводите праздники?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кому вы любите ходить в гости? Почему?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Любишь ли ты своих родных? За что?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3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16162"/>
            <a:ext cx="3716899" cy="524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0790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к нам в гости  на занятие пришёл Домовёнок Кузя.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20620"/>
            <a:ext cx="41404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Здравствуйте, ребята!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познакомимся!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Я – Домовёнок Кузя.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Ну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ка дружно, встаньте в круг,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– твой друг, и ты мой друг, 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Крепко за руки возьмемся,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друг другу улыбнемся.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Вы, ребятки, котятки? (Нет)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Вы, ребятки, козлятки? (Нет)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Вы, ребята, поросята? (Нет)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А, кто вы? У вас, есть имя и фамилия? (Да)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А, ну-ка не молчите, и скорей их назовите.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0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9272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7" y="1484784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СПАСИБО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ЗА </a:t>
            </a:r>
          </a:p>
          <a:p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1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6632"/>
            <a:ext cx="7632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ЗАГАДКИ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вы узнаете, о чём мы сегодня будем говорить.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1057960"/>
            <a:ext cx="37689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слово каждый знает.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на что не променяет!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цифре «7» добавлю «Я»,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получится?....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2996952"/>
            <a:ext cx="43099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чего на белом свете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Взрослым не прожить и детям?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поддержит вас, друзья?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Ваша дружная …..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972" y="5013176"/>
            <a:ext cx="76754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 Е  М  Ь  Я  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3940"/>
            <a:ext cx="2448272" cy="346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09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967" y="-1201648"/>
            <a:ext cx="9525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-747464"/>
            <a:ext cx="3606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СЕМЬЯ?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1860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совокупность близких родственников,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живущих вместе, родители с детьми.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 где тебя любят.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близкие люди.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вера, надежда и любовь.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любящие люди, поддерживающие 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рудную минуту.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те люди, которые помогут и поддержат, ничего не требуя взамен.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вгений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0643"/>
            <a:ext cx="1512168" cy="2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_50699-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644" y="4149080"/>
            <a:ext cx="2758458" cy="280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88640"/>
            <a:ext cx="3606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СЕМЬЯ?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135" y="0"/>
            <a:ext cx="8964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ЗАГАДКИ О СЕМЬЕ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60648"/>
            <a:ext cx="29537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нежнее всех на свете?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готовит нам обед?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кого так любят дети?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кого прекрасней нет?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читает на ночь книжки?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Разгребает кучи хлама?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ругает нас  с братишкой?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же это?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Наша……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(мама)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60648"/>
            <a:ext cx="3084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Кто не в шутку, а всерьез </a:t>
            </a:r>
            <a:endParaRPr lang="ru-RU" sz="1600" dirty="0" smtClean="0">
              <a:solidFill>
                <a:srgbClr val="00B0F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Нас забить научит гвоздь?</a:t>
            </a:r>
            <a:endParaRPr lang="ru-RU" sz="1600" dirty="0" smtClean="0">
              <a:solidFill>
                <a:srgbClr val="00B0F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Кто научит смелым быть?</a:t>
            </a:r>
            <a:endParaRPr lang="ru-RU" sz="1600" dirty="0" smtClean="0">
              <a:solidFill>
                <a:srgbClr val="00B0F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С велика упав, не ныть,</a:t>
            </a:r>
            <a:endParaRPr lang="ru-RU" sz="1600" dirty="0" smtClean="0">
              <a:solidFill>
                <a:srgbClr val="00B0F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И коленку расцарапав,</a:t>
            </a:r>
            <a:endParaRPr lang="ru-RU" sz="1600" dirty="0" smtClean="0">
              <a:solidFill>
                <a:srgbClr val="00B0F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Не реветь? Конечно..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                          </a:t>
            </a: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(</a:t>
            </a:r>
            <a:r>
              <a:rPr lang="ru-RU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папа</a:t>
            </a: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)</a:t>
            </a:r>
            <a:endParaRPr lang="ru-RU" sz="1600" dirty="0">
              <a:solidFill>
                <a:srgbClr val="00B0F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6878" y="3148850"/>
            <a:ext cx="2790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Кто любить не устает,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Пироги для нас печет,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Вкусные оладушки?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Это наша...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  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бабушка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147" y="4633853"/>
            <a:ext cx="25314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Он трудился не от скуки,</a:t>
            </a:r>
            <a:endParaRPr lang="ru-RU" sz="1600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У него в мозолях руки,</a:t>
            </a:r>
            <a:endParaRPr lang="ru-RU" sz="1600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А теперь он стар и сед - Мой родной, любимый...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(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дед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)</a:t>
            </a:r>
            <a:endParaRPr lang="ru-RU" sz="16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672" y="2690336"/>
            <a:ext cx="25326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у мамы не один.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неё ещё есть сын.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Рядом с ним я маловат.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меня он старший…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(брат)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8352" y="4626178"/>
            <a:ext cx="28435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с папой говорят,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теперь я старший брат.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куколка в коляске?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Плачет. Видимо от тряски.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ванной ползунков гора.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Брату кто она?...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(сестра)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Евгений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39671"/>
            <a:ext cx="1922747" cy="27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90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9" y="5396"/>
            <a:ext cx="91927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23" y="2802152"/>
            <a:ext cx="49685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ДЕТИ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ПОДБИРАЮТ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ПРИЗНАК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Сын – сынок, сыночек,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Дочь – доченька, дочурка,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Мама (какая?) – ласковая, добрая, нежная, заботливая…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Папа (какой?) – смелый, сильный, строгий, веселый, выносливый...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Бабушка (какая?) - добрая, ласковая, хозяйственная, аккуратная…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Дедушка (какой?)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 трудолюбивый, заботливый, внимательный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Семья (какая?) - дружная, крепкая, сплоченная, многодетная, большая, спортивная…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021" y="5396"/>
            <a:ext cx="80839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сейчас поиграем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 семье друг друга называют ласково, нежно, потому что друг друга любят.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Домовёнку Кузе хочется узнать, как вы умеете называть ласково маму, папу, бабушку, дедушку?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Кузи есть волшебный сундучок.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Давайте ласковые слова положим в этот сундучок.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ДИДАКТИЧЕСКАЯ ИГРА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Евгений\Desktop\6bfd52f9d4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89" y="3043393"/>
            <a:ext cx="4256000" cy="312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82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550"/>
            <a:ext cx="19272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332656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4572000" cy="36033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КЕМ ПРИХОДИТСЯ?»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девочка для мамы? (дочка)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мальчик для мамы? (сын)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мальчик для девочки? (брат)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мама для папы? (жена)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девочка для дедушки? (внучка)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мальчик для бабушки? (внук)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мама для бабушки? (дочь)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папа для мамы? (муж)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папа для бабушки? (сын)</a:t>
            </a:r>
          </a:p>
        </p:txBody>
      </p:sp>
      <p:pic>
        <p:nvPicPr>
          <p:cNvPr id="2050" name="Picture 2" descr="C:\Users\Евгений\Desktop\b7b486428856dda3af108f24217e7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5345"/>
            <a:ext cx="4375497" cy="32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9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146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русском языке  много поговорок и пословиц о семье. 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 вы знаете пословицы или поговорки о семье?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(разберите значение пословиц с детьми)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492896"/>
            <a:ext cx="5454955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 семья вместе – так и душа на месте.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дружной семье и в холод тепло.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гостях хорошо, а дома лучше.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своём доме и стены помогают.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 держится корнями, а человек семьёй.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в куче – не страшна и туча.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Евгений\Desktop\Cartoon-cute-baby-30x30-Diy-Diamond-embroidery-cross-stitch-diamond-painting-diamond-mosaic-kits-picture-rhinesto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8641" y="1579210"/>
            <a:ext cx="3879002" cy="30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52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thumb_l_1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1314842" cy="185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728" y="116632"/>
            <a:ext cx="84979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Физкультминутка 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Семейная зарядка»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Осенью, весною,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Летом и зимой.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(хлопки руками)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во двор выходим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Дружною семьёй.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(маршируют на месте)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Встанем в круг и по порядку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делает зарядку.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(взявшись за руки образуют круг)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 руки поднимает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(руки вверх и вниз)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Папа бодро приседает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(приседания)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Повороты вправо- влево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Делает мой братик Сева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(руки на пояс, повороты всем корпусом)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сам бегу трусцой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качаю головой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(бег на месте и наклоны головой в стороны)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вгений\Desktop\all-kinds-of-practice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6365"/>
            <a:ext cx="4248472" cy="23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58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759</Words>
  <Application>Microsoft Office PowerPoint</Application>
  <PresentationFormat>Экран (4:3)</PresentationFormat>
  <Paragraphs>168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ит</cp:lastModifiedBy>
  <cp:revision>34</cp:revision>
  <dcterms:created xsi:type="dcterms:W3CDTF">2020-04-23T18:28:07Z</dcterms:created>
  <dcterms:modified xsi:type="dcterms:W3CDTF">2021-11-02T10:27:07Z</dcterms:modified>
</cp:coreProperties>
</file>