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ACA"/>
          </a:solidFill>
        </a:fill>
      </a:tcStyle>
    </a:wholeTbl>
    <a:band2H>
      <a:tcTxStyle b="def" i="def"/>
      <a:tcStyle>
        <a:tcBdr/>
        <a:fill>
          <a:solidFill>
            <a:srgbClr val="EB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FCA"/>
          </a:solidFill>
        </a:fill>
      </a:tcStyle>
    </a:wholeTbl>
    <a:band2H>
      <a:tcTxStyle b="def" i="def"/>
      <a:tcStyle>
        <a:tcBdr/>
        <a:fill>
          <a:solidFill>
            <a:srgbClr val="EEF0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CEE1"/>
          </a:solidFill>
        </a:fill>
      </a:tcStyle>
    </a:wholeTbl>
    <a:band2H>
      <a:tcTxStyle b="def" i="def"/>
      <a:tcStyle>
        <a:tcBdr/>
        <a:fill>
          <a:solidFill>
            <a:srgbClr val="F1E8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hape 19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1pPr>
    <a:lvl2pPr indent="228600"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2pPr>
    <a:lvl3pPr indent="457200"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3pPr>
    <a:lvl4pPr indent="685800"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4pPr>
    <a:lvl5pPr indent="914400"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5pPr>
    <a:lvl6pPr indent="1143000"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6pPr>
    <a:lvl7pPr indent="1371600"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7pPr>
    <a:lvl8pPr indent="1600200"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8pPr>
    <a:lvl9pPr indent="1828800"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5"/>
          <p:cNvGrpSpPr/>
          <p:nvPr/>
        </p:nvGrpSpPr>
        <p:grpSpPr>
          <a:xfrm>
            <a:off x="4334933" y="1169931"/>
            <a:ext cx="4814836" cy="4993802"/>
            <a:chOff x="0" y="0"/>
            <a:chExt cx="4814835" cy="4993801"/>
          </a:xfrm>
        </p:grpSpPr>
        <p:sp>
          <p:nvSpPr>
            <p:cNvPr id="17" name="Straight Connector 16"/>
            <p:cNvSpPr/>
            <p:nvPr/>
          </p:nvSpPr>
          <p:spPr>
            <a:xfrm flipH="1">
              <a:off x="1674326" y="0"/>
              <a:ext cx="3134742" cy="3134742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" name="Straight Connector 18"/>
            <p:cNvSpPr/>
            <p:nvPr/>
          </p:nvSpPr>
          <p:spPr>
            <a:xfrm flipH="1">
              <a:off x="0" y="178966"/>
              <a:ext cx="4814836" cy="4814837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" name="Straight Connector 20"/>
            <p:cNvSpPr/>
            <p:nvPr/>
          </p:nvSpPr>
          <p:spPr>
            <a:xfrm flipH="1">
              <a:off x="890662" y="299337"/>
              <a:ext cx="3912055" cy="391205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" name="Straight Connector 21"/>
            <p:cNvSpPr/>
            <p:nvPr/>
          </p:nvSpPr>
          <p:spPr>
            <a:xfrm flipH="1">
              <a:off x="969655" y="137925"/>
              <a:ext cx="3839413" cy="3839412"/>
            </a:xfrm>
            <a:prstGeom prst="line">
              <a:avLst/>
            </a:prstGeom>
            <a:noFill/>
            <a:ln w="3175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" name="Straight Connector 22"/>
            <p:cNvSpPr/>
            <p:nvPr/>
          </p:nvSpPr>
          <p:spPr>
            <a:xfrm flipH="1">
              <a:off x="1372144" y="600265"/>
              <a:ext cx="3430573" cy="3430571"/>
            </a:xfrm>
            <a:prstGeom prst="line">
              <a:avLst/>
            </a:prstGeom>
            <a:noFill/>
            <a:ln w="3175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3" name="Текст заголовка"/>
          <p:cNvSpPr txBox="1"/>
          <p:nvPr>
            <p:ph type="title"/>
          </p:nvPr>
        </p:nvSpPr>
        <p:spPr>
          <a:xfrm>
            <a:off x="533400" y="533400"/>
            <a:ext cx="6154714" cy="3124201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4" name="Уровень текста 1…"/>
          <p:cNvSpPr txBox="1"/>
          <p:nvPr>
            <p:ph type="body" sz="quarter" idx="1"/>
          </p:nvPr>
        </p:nvSpPr>
        <p:spPr>
          <a:xfrm>
            <a:off x="533400" y="3843868"/>
            <a:ext cx="4954250" cy="1913467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Текст заголовка"/>
          <p:cNvSpPr txBox="1"/>
          <p:nvPr>
            <p:ph type="title"/>
          </p:nvPr>
        </p:nvSpPr>
        <p:spPr>
          <a:xfrm>
            <a:off x="533400" y="4495800"/>
            <a:ext cx="6554868" cy="15240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05" name="Picture Placeholder 2"/>
          <p:cNvSpPr/>
          <p:nvPr>
            <p:ph type="pic" idx="13"/>
          </p:nvPr>
        </p:nvSpPr>
        <p:spPr>
          <a:xfrm>
            <a:off x="533400" y="533400"/>
            <a:ext cx="8077200" cy="3124200"/>
          </a:xfrm>
          <a:prstGeom prst="rect">
            <a:avLst/>
          </a:prstGeom>
          <a:ln w="15875">
            <a:solidFill>
              <a:srgbClr val="FFFFFF">
                <a:alpha val="40000"/>
              </a:srgbClr>
            </a:solidFill>
            <a:round/>
          </a:ln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106" name="Уровень текста 1…"/>
          <p:cNvSpPr txBox="1"/>
          <p:nvPr>
            <p:ph type="body" sz="quarter" idx="1"/>
          </p:nvPr>
        </p:nvSpPr>
        <p:spPr>
          <a:xfrm>
            <a:off x="762001" y="3843866"/>
            <a:ext cx="7281334" cy="4572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1600"/>
            </a:lvl1pPr>
            <a:lvl2pPr marL="0" indent="457200">
              <a:buClrTx/>
              <a:buSzTx/>
              <a:buNone/>
              <a:defRPr sz="1600"/>
            </a:lvl2pPr>
            <a:lvl3pPr marL="0" indent="914400">
              <a:buClrTx/>
              <a:buSzTx/>
              <a:buNone/>
              <a:defRPr sz="1600"/>
            </a:lvl3pPr>
            <a:lvl4pPr marL="0" indent="1371600">
              <a:buClrTx/>
              <a:buSzTx/>
              <a:buNone/>
              <a:defRPr sz="1600"/>
            </a:lvl4pPr>
            <a:lvl5pPr marL="0" indent="1828800">
              <a:buClrTx/>
              <a:buSzTx/>
              <a:buNone/>
              <a:defRPr sz="1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Текст заголовка"/>
          <p:cNvSpPr txBox="1"/>
          <p:nvPr>
            <p:ph type="title"/>
          </p:nvPr>
        </p:nvSpPr>
        <p:spPr>
          <a:xfrm>
            <a:off x="533400" y="533400"/>
            <a:ext cx="8077200" cy="2895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15" name="Уровень текста 1…"/>
          <p:cNvSpPr txBox="1"/>
          <p:nvPr>
            <p:ph type="body" sz="quarter" idx="1"/>
          </p:nvPr>
        </p:nvSpPr>
        <p:spPr>
          <a:xfrm>
            <a:off x="533400" y="4114800"/>
            <a:ext cx="6383552" cy="1905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800"/>
            </a:lvl1pPr>
            <a:lvl2pPr marL="0" indent="457200">
              <a:buClrTx/>
              <a:buSzTx/>
              <a:buNone/>
              <a:defRPr sz="1800"/>
            </a:lvl2pPr>
            <a:lvl3pPr marL="0" indent="914400">
              <a:buClrTx/>
              <a:buSzTx/>
              <a:buNone/>
              <a:defRPr sz="1800"/>
            </a:lvl3pPr>
            <a:lvl4pPr marL="0" indent="1371600">
              <a:buClrTx/>
              <a:buSzTx/>
              <a:buNone/>
              <a:defRPr sz="1800"/>
            </a:lvl4pPr>
            <a:lvl5pPr marL="0" indent="1828800">
              <a:buClrTx/>
              <a:buSzTx/>
              <a:buNone/>
              <a:defRPr sz="1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Текст заголовка"/>
          <p:cNvSpPr txBox="1"/>
          <p:nvPr>
            <p:ph type="title"/>
          </p:nvPr>
        </p:nvSpPr>
        <p:spPr>
          <a:xfrm>
            <a:off x="856283" y="533400"/>
            <a:ext cx="6859787" cy="2895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24" name="Уровень текста 1…"/>
          <p:cNvSpPr txBox="1"/>
          <p:nvPr>
            <p:ph type="body" sz="quarter" idx="1"/>
          </p:nvPr>
        </p:nvSpPr>
        <p:spPr>
          <a:xfrm>
            <a:off x="1066800" y="3429000"/>
            <a:ext cx="6402467" cy="4826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5" name="Text Placeholder 2"/>
          <p:cNvSpPr/>
          <p:nvPr>
            <p:ph type="body" sz="quarter" idx="13"/>
          </p:nvPr>
        </p:nvSpPr>
        <p:spPr>
          <a:xfrm>
            <a:off x="533399" y="4301070"/>
            <a:ext cx="6382363" cy="171873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</a:pPr>
          </a:p>
        </p:txBody>
      </p:sp>
      <p:sp>
        <p:nvSpPr>
          <p:cNvPr id="126" name="TextBox 13"/>
          <p:cNvSpPr txBox="1"/>
          <p:nvPr/>
        </p:nvSpPr>
        <p:spPr>
          <a:xfrm>
            <a:off x="228600" y="334992"/>
            <a:ext cx="457319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27" name="TextBox 14"/>
          <p:cNvSpPr txBox="1"/>
          <p:nvPr/>
        </p:nvSpPr>
        <p:spPr>
          <a:xfrm>
            <a:off x="7696200" y="2392968"/>
            <a:ext cx="457319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2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Текст заголовка"/>
          <p:cNvSpPr txBox="1"/>
          <p:nvPr>
            <p:ph type="title"/>
          </p:nvPr>
        </p:nvSpPr>
        <p:spPr>
          <a:xfrm>
            <a:off x="533400" y="3429000"/>
            <a:ext cx="6382361" cy="1697401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36" name="Уровень текста 1…"/>
          <p:cNvSpPr txBox="1"/>
          <p:nvPr>
            <p:ph type="body" sz="quarter" idx="1"/>
          </p:nvPr>
        </p:nvSpPr>
        <p:spPr>
          <a:xfrm>
            <a:off x="533400" y="5132980"/>
            <a:ext cx="6383552" cy="88682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1800"/>
            </a:lvl1pPr>
            <a:lvl2pPr marL="0" indent="457200">
              <a:buClrTx/>
              <a:buSzTx/>
              <a:buNone/>
              <a:defRPr sz="1800"/>
            </a:lvl2pPr>
            <a:lvl3pPr marL="0" indent="914400">
              <a:buClrTx/>
              <a:buSzTx/>
              <a:buNone/>
              <a:defRPr sz="1800"/>
            </a:lvl3pPr>
            <a:lvl4pPr marL="0" indent="1371600">
              <a:buClrTx/>
              <a:buSzTx/>
              <a:buNone/>
              <a:defRPr sz="1800"/>
            </a:lvl4pPr>
            <a:lvl5pPr marL="0" indent="1828800">
              <a:buClrTx/>
              <a:buSzTx/>
              <a:buNone/>
              <a:defRPr sz="1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Текст заголовка"/>
          <p:cNvSpPr txBox="1"/>
          <p:nvPr>
            <p:ph type="title"/>
          </p:nvPr>
        </p:nvSpPr>
        <p:spPr>
          <a:xfrm>
            <a:off x="856283" y="533400"/>
            <a:ext cx="6859787" cy="2895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45" name="Уровень текста 1…"/>
          <p:cNvSpPr txBox="1"/>
          <p:nvPr>
            <p:ph type="body" sz="quarter" idx="1"/>
          </p:nvPr>
        </p:nvSpPr>
        <p:spPr>
          <a:xfrm>
            <a:off x="533400" y="3886200"/>
            <a:ext cx="6382361" cy="1049866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None/>
              <a:defRPr cap="all">
                <a:solidFill>
                  <a:srgbClr val="FFFFFF"/>
                </a:solidFill>
              </a:defRPr>
            </a:lvl1pPr>
            <a:lvl2pPr>
              <a:buClrTx/>
              <a:defRPr cap="all">
                <a:solidFill>
                  <a:srgbClr val="FFFFFF"/>
                </a:solidFill>
              </a:defRPr>
            </a:lvl2pPr>
            <a:lvl3pPr>
              <a:buClrTx/>
              <a:defRPr cap="all">
                <a:solidFill>
                  <a:srgbClr val="FFFFFF"/>
                </a:solidFill>
              </a:defRPr>
            </a:lvl3pPr>
            <a:lvl4pPr>
              <a:buClrTx/>
              <a:defRPr cap="all">
                <a:solidFill>
                  <a:srgbClr val="FFFFFF"/>
                </a:solidFill>
              </a:defRPr>
            </a:lvl4pPr>
            <a:lvl5pPr>
              <a:buClrTx/>
              <a:defRPr cap="all">
                <a:solidFill>
                  <a:srgbClr val="FFFFFF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6" name="Text Placeholder 2"/>
          <p:cNvSpPr/>
          <p:nvPr>
            <p:ph type="body" sz="quarter" idx="13"/>
          </p:nvPr>
        </p:nvSpPr>
        <p:spPr>
          <a:xfrm>
            <a:off x="533400" y="4953000"/>
            <a:ext cx="6382361" cy="1066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None/>
              <a:defRPr sz="1800"/>
            </a:pPr>
          </a:p>
        </p:txBody>
      </p:sp>
      <p:sp>
        <p:nvSpPr>
          <p:cNvPr id="147" name="TextBox 13"/>
          <p:cNvSpPr txBox="1"/>
          <p:nvPr/>
        </p:nvSpPr>
        <p:spPr>
          <a:xfrm>
            <a:off x="228600" y="334992"/>
            <a:ext cx="457319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48" name="TextBox 14"/>
          <p:cNvSpPr txBox="1"/>
          <p:nvPr/>
        </p:nvSpPr>
        <p:spPr>
          <a:xfrm>
            <a:off x="7696200" y="2392968"/>
            <a:ext cx="457319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4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Текст заголовка"/>
          <p:cNvSpPr txBox="1"/>
          <p:nvPr>
            <p:ph type="title"/>
          </p:nvPr>
        </p:nvSpPr>
        <p:spPr>
          <a:xfrm>
            <a:off x="533400" y="533400"/>
            <a:ext cx="7525658" cy="2895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57" name="Уровень текста 1…"/>
          <p:cNvSpPr txBox="1"/>
          <p:nvPr>
            <p:ph type="body" sz="quarter" idx="1"/>
          </p:nvPr>
        </p:nvSpPr>
        <p:spPr>
          <a:xfrm>
            <a:off x="533400" y="3928533"/>
            <a:ext cx="6382361" cy="838201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None/>
              <a:defRPr cap="all">
                <a:solidFill>
                  <a:srgbClr val="FFFFFF"/>
                </a:solidFill>
              </a:defRPr>
            </a:lvl1pPr>
            <a:lvl2pPr>
              <a:buClrTx/>
              <a:defRPr cap="all">
                <a:solidFill>
                  <a:srgbClr val="FFFFFF"/>
                </a:solidFill>
              </a:defRPr>
            </a:lvl2pPr>
            <a:lvl3pPr>
              <a:buClrTx/>
              <a:defRPr cap="all">
                <a:solidFill>
                  <a:srgbClr val="FFFFFF"/>
                </a:solidFill>
              </a:defRPr>
            </a:lvl3pPr>
            <a:lvl4pPr>
              <a:buClrTx/>
              <a:defRPr cap="all">
                <a:solidFill>
                  <a:srgbClr val="FFFFFF"/>
                </a:solidFill>
              </a:defRPr>
            </a:lvl4pPr>
            <a:lvl5pPr>
              <a:buClrTx/>
              <a:defRPr cap="all">
                <a:solidFill>
                  <a:srgbClr val="FFFFFF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8" name="Text Placeholder 2"/>
          <p:cNvSpPr/>
          <p:nvPr>
            <p:ph type="body" sz="quarter" idx="13"/>
          </p:nvPr>
        </p:nvSpPr>
        <p:spPr>
          <a:xfrm>
            <a:off x="533400" y="4766735"/>
            <a:ext cx="6382361" cy="1253065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None/>
              <a:defRPr sz="1800"/>
            </a:pPr>
          </a:p>
        </p:txBody>
      </p:sp>
      <p:sp>
        <p:nvSpPr>
          <p:cNvPr id="15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Текст заголовка"/>
          <p:cNvSpPr txBox="1"/>
          <p:nvPr>
            <p:ph type="title"/>
          </p:nvPr>
        </p:nvSpPr>
        <p:spPr>
          <a:xfrm>
            <a:off x="533400" y="4495800"/>
            <a:ext cx="6554868" cy="1524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67" name="Уровень текста 1…"/>
          <p:cNvSpPr txBox="1"/>
          <p:nvPr>
            <p:ph type="body" sz="half" idx="1"/>
          </p:nvPr>
        </p:nvSpPr>
        <p:spPr>
          <a:xfrm>
            <a:off x="533400" y="533401"/>
            <a:ext cx="6554868" cy="3767671"/>
          </a:xfrm>
          <a:prstGeom prst="rect">
            <a:avLst/>
          </a:prstGeom>
        </p:spPr>
        <p:txBody>
          <a:bodyPr anchor="t"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Текст заголовка"/>
          <p:cNvSpPr txBox="1"/>
          <p:nvPr>
            <p:ph type="title"/>
          </p:nvPr>
        </p:nvSpPr>
        <p:spPr>
          <a:xfrm>
            <a:off x="6566406" y="533400"/>
            <a:ext cx="2044195" cy="4419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76" name="Уровень текста 1…"/>
          <p:cNvSpPr txBox="1"/>
          <p:nvPr>
            <p:ph type="body" idx="1"/>
          </p:nvPr>
        </p:nvSpPr>
        <p:spPr>
          <a:xfrm>
            <a:off x="533400" y="533400"/>
            <a:ext cx="5850012" cy="5486400"/>
          </a:xfrm>
          <a:prstGeom prst="rect">
            <a:avLst/>
          </a:prstGeom>
        </p:spPr>
        <p:txBody>
          <a:bodyPr anchor="t"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Текст заголовка"/>
          <p:cNvSpPr txBox="1"/>
          <p:nvPr>
            <p:ph type="title"/>
          </p:nvPr>
        </p:nvSpPr>
        <p:spPr>
          <a:xfrm>
            <a:off x="533400" y="4495800"/>
            <a:ext cx="6554868" cy="15240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85" name="Уровень текста 1…"/>
          <p:cNvSpPr txBox="1"/>
          <p:nvPr>
            <p:ph type="body" sz="half" idx="1"/>
          </p:nvPr>
        </p:nvSpPr>
        <p:spPr>
          <a:xfrm>
            <a:off x="457201" y="2142068"/>
            <a:ext cx="3813048" cy="3649134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екст заголовка"/>
          <p:cNvSpPr txBox="1"/>
          <p:nvPr>
            <p:ph type="title"/>
          </p:nvPr>
        </p:nvSpPr>
        <p:spPr>
          <a:xfrm>
            <a:off x="533400" y="4495800"/>
            <a:ext cx="6554868" cy="15240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3" name="Уровень текста 1…"/>
          <p:cNvSpPr txBox="1"/>
          <p:nvPr>
            <p:ph type="body" sz="half" idx="1"/>
          </p:nvPr>
        </p:nvSpPr>
        <p:spPr>
          <a:xfrm>
            <a:off x="533400" y="533400"/>
            <a:ext cx="6554868" cy="3767671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заголовка"/>
          <p:cNvSpPr txBox="1"/>
          <p:nvPr>
            <p:ph type="title"/>
          </p:nvPr>
        </p:nvSpPr>
        <p:spPr>
          <a:xfrm>
            <a:off x="533400" y="1981199"/>
            <a:ext cx="6402469" cy="2319867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42" name="Уровень текста 1…"/>
          <p:cNvSpPr txBox="1"/>
          <p:nvPr>
            <p:ph type="body" sz="quarter" idx="1"/>
          </p:nvPr>
        </p:nvSpPr>
        <p:spPr>
          <a:xfrm>
            <a:off x="533400" y="4487333"/>
            <a:ext cx="6402467" cy="1532468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1800"/>
            </a:lvl1pPr>
            <a:lvl2pPr marL="0" indent="457200">
              <a:buClrTx/>
              <a:buSzTx/>
              <a:buNone/>
              <a:defRPr sz="1800"/>
            </a:lvl2pPr>
            <a:lvl3pPr marL="0" indent="914400">
              <a:buClrTx/>
              <a:buSzTx/>
              <a:buNone/>
              <a:defRPr sz="1800"/>
            </a:lvl3pPr>
            <a:lvl4pPr marL="0" indent="1371600">
              <a:buClrTx/>
              <a:buSzTx/>
              <a:buNone/>
              <a:defRPr sz="1800"/>
            </a:lvl4pPr>
            <a:lvl5pPr marL="0" indent="1828800">
              <a:buClrTx/>
              <a:buSzTx/>
              <a:buNone/>
              <a:defRPr sz="1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Текст заголовка"/>
          <p:cNvSpPr txBox="1"/>
          <p:nvPr>
            <p:ph type="title"/>
          </p:nvPr>
        </p:nvSpPr>
        <p:spPr>
          <a:xfrm>
            <a:off x="533400" y="4495800"/>
            <a:ext cx="6554868" cy="15240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1" name="Уровень текста 1…"/>
          <p:cNvSpPr txBox="1"/>
          <p:nvPr>
            <p:ph type="body" sz="half" idx="1"/>
          </p:nvPr>
        </p:nvSpPr>
        <p:spPr>
          <a:xfrm>
            <a:off x="533400" y="533400"/>
            <a:ext cx="3949968" cy="3767667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Текст заголовка"/>
          <p:cNvSpPr txBox="1"/>
          <p:nvPr>
            <p:ph type="title"/>
          </p:nvPr>
        </p:nvSpPr>
        <p:spPr>
          <a:xfrm>
            <a:off x="533400" y="4495800"/>
            <a:ext cx="6554868" cy="15240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0" name="Уровень текста 1…"/>
          <p:cNvSpPr txBox="1"/>
          <p:nvPr>
            <p:ph type="body" sz="quarter" idx="1"/>
          </p:nvPr>
        </p:nvSpPr>
        <p:spPr>
          <a:xfrm>
            <a:off x="762001" y="533400"/>
            <a:ext cx="3716867" cy="609600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cap="all" sz="24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None/>
              <a:defRPr cap="all" sz="24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None/>
              <a:defRPr cap="all" sz="24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None/>
              <a:defRPr cap="all" sz="24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None/>
              <a:defRPr cap="all" sz="2400">
                <a:solidFill>
                  <a:srgbClr val="FFFFFF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1" name="Text Placeholder 4"/>
          <p:cNvSpPr/>
          <p:nvPr>
            <p:ph type="body" sz="quarter" idx="13"/>
          </p:nvPr>
        </p:nvSpPr>
        <p:spPr>
          <a:xfrm>
            <a:off x="4855016" y="566737"/>
            <a:ext cx="3764051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cap="all" sz="2400">
                <a:solidFill>
                  <a:srgbClr val="FFFFFF"/>
                </a:solidFill>
              </a:defRPr>
            </a:pPr>
          </a:p>
        </p:txBody>
      </p:sp>
      <p:sp>
        <p:nvSpPr>
          <p:cNvPr id="6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Текст заголовка"/>
          <p:cNvSpPr txBox="1"/>
          <p:nvPr>
            <p:ph type="title"/>
          </p:nvPr>
        </p:nvSpPr>
        <p:spPr>
          <a:xfrm>
            <a:off x="533400" y="4495800"/>
            <a:ext cx="6554868" cy="15240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7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Текст заголовка"/>
          <p:cNvSpPr txBox="1"/>
          <p:nvPr>
            <p:ph type="title"/>
          </p:nvPr>
        </p:nvSpPr>
        <p:spPr>
          <a:xfrm>
            <a:off x="5418666" y="533400"/>
            <a:ext cx="3200401" cy="152400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5" name="Уровень текста 1…"/>
          <p:cNvSpPr txBox="1"/>
          <p:nvPr>
            <p:ph type="body" sz="half" idx="1"/>
          </p:nvPr>
        </p:nvSpPr>
        <p:spPr>
          <a:xfrm>
            <a:off x="533398" y="533400"/>
            <a:ext cx="4438757" cy="5486400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6" name="Text Placeholder 3"/>
          <p:cNvSpPr/>
          <p:nvPr>
            <p:ph type="body" sz="quarter" idx="13"/>
          </p:nvPr>
        </p:nvSpPr>
        <p:spPr>
          <a:xfrm>
            <a:off x="5418666" y="2209801"/>
            <a:ext cx="3200401" cy="2091267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None/>
              <a:defRPr sz="1600"/>
            </a:pPr>
          </a:p>
        </p:txBody>
      </p:sp>
      <p:sp>
        <p:nvSpPr>
          <p:cNvPr id="8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Текст заголовка"/>
          <p:cNvSpPr txBox="1"/>
          <p:nvPr>
            <p:ph type="title"/>
          </p:nvPr>
        </p:nvSpPr>
        <p:spPr>
          <a:xfrm>
            <a:off x="4495800" y="1447800"/>
            <a:ext cx="3563259" cy="11430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95" name="Picture Placeholder 2"/>
          <p:cNvSpPr/>
          <p:nvPr>
            <p:ph type="pic" sz="half" idx="13"/>
          </p:nvPr>
        </p:nvSpPr>
        <p:spPr>
          <a:xfrm>
            <a:off x="761999" y="914400"/>
            <a:ext cx="3280976" cy="4800600"/>
          </a:xfrm>
          <a:prstGeom prst="rect">
            <a:avLst/>
          </a:prstGeom>
          <a:ln w="15875">
            <a:solidFill>
              <a:srgbClr val="FFFFFF">
                <a:alpha val="40000"/>
              </a:srgbClr>
            </a:solidFill>
            <a:round/>
          </a:ln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6" name="Уровень текста 1…"/>
          <p:cNvSpPr txBox="1"/>
          <p:nvPr>
            <p:ph type="body" sz="quarter" idx="1"/>
          </p:nvPr>
        </p:nvSpPr>
        <p:spPr>
          <a:xfrm>
            <a:off x="4496027" y="2743200"/>
            <a:ext cx="3564224" cy="2082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1800"/>
            </a:lvl1pPr>
            <a:lvl2pPr marL="0" indent="457200">
              <a:buClrTx/>
              <a:buSzTx/>
              <a:buNone/>
              <a:defRPr sz="1800"/>
            </a:lvl2pPr>
            <a:lvl3pPr marL="0" indent="914400">
              <a:buClrTx/>
              <a:buSzTx/>
              <a:buNone/>
              <a:defRPr sz="1800"/>
            </a:lvl3pPr>
            <a:lvl4pPr marL="0" indent="1371600">
              <a:buClrTx/>
              <a:buSzTx/>
              <a:buNone/>
              <a:defRPr sz="1800"/>
            </a:lvl4pPr>
            <a:lvl5pPr marL="0" indent="1828800">
              <a:buClrTx/>
              <a:buSzTx/>
              <a:buNone/>
              <a:defRPr sz="1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C04D"/>
            </a:gs>
            <a:gs pos="100000">
              <a:srgbClr val="C04D00"/>
            </a:gs>
          </a:gsLst>
          <a:lin ang="6120001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6"/>
            <a:ext cx="2470456" cy="2658534"/>
            <a:chOff x="0" y="0"/>
            <a:chExt cx="2470455" cy="2658532"/>
          </a:xfrm>
        </p:grpSpPr>
        <p:sp>
          <p:nvSpPr>
            <p:cNvPr id="2" name="Straight Connector 7"/>
            <p:cNvSpPr/>
            <p:nvPr/>
          </p:nvSpPr>
          <p:spPr>
            <a:xfrm flipH="1">
              <a:off x="1714193" y="0"/>
              <a:ext cx="756263" cy="756261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" name="Straight Connector 8"/>
            <p:cNvSpPr/>
            <p:nvPr/>
          </p:nvSpPr>
          <p:spPr>
            <a:xfrm flipH="1">
              <a:off x="0" y="188077"/>
              <a:ext cx="2470456" cy="2470456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" name="Straight Connector 9"/>
            <p:cNvSpPr/>
            <p:nvPr/>
          </p:nvSpPr>
          <p:spPr>
            <a:xfrm flipH="1">
              <a:off x="899185" y="266555"/>
              <a:ext cx="1571271" cy="1571270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" name="Straight Connector 10"/>
            <p:cNvSpPr/>
            <p:nvPr/>
          </p:nvSpPr>
          <p:spPr>
            <a:xfrm flipH="1">
              <a:off x="1024134" y="143932"/>
              <a:ext cx="1441366" cy="1441369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" name="Straight Connector 11"/>
            <p:cNvSpPr/>
            <p:nvPr/>
          </p:nvSpPr>
          <p:spPr>
            <a:xfrm flipH="1">
              <a:off x="1418267" y="601198"/>
              <a:ext cx="1047233" cy="1047233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8" name="Текст заголовка"/>
          <p:cNvSpPr txBox="1"/>
          <p:nvPr>
            <p:ph type="title"/>
          </p:nvPr>
        </p:nvSpPr>
        <p:spPr>
          <a:xfrm>
            <a:off x="457200" y="224821"/>
            <a:ext cx="8229600" cy="124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9" name="Уровень текста 1…"/>
          <p:cNvSpPr txBox="1"/>
          <p:nvPr>
            <p:ph type="body" idx="1"/>
          </p:nvPr>
        </p:nvSpPr>
        <p:spPr>
          <a:xfrm>
            <a:off x="457200" y="1467453"/>
            <a:ext cx="8229600" cy="4791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" name="Номер слайда"/>
          <p:cNvSpPr txBox="1"/>
          <p:nvPr>
            <p:ph type="sldNum" sz="quarter" idx="2"/>
          </p:nvPr>
        </p:nvSpPr>
        <p:spPr>
          <a:xfrm>
            <a:off x="8133047" y="5725163"/>
            <a:ext cx="498287" cy="523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2800">
                <a:solidFill>
                  <a:srgbClr val="68380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b="0" baseline="0" cap="none" i="0" spc="0" strike="noStrike" sz="2000" u="none">
          <a:ln>
            <a:noFill/>
          </a:ln>
          <a:solidFill>
            <a:srgbClr val="68380F"/>
          </a:solidFill>
          <a:uFillTx/>
          <a:latin typeface="+mj-lt"/>
          <a:ea typeface="+mj-ea"/>
          <a:cs typeface="+mj-cs"/>
          <a:sym typeface="Century Gothic"/>
        </a:defRPr>
      </a:lvl1pPr>
      <a:lvl2pPr marL="774700" marR="0" indent="-3175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b="0" baseline="0" cap="none" i="0" spc="0" strike="noStrike" sz="2000" u="none">
          <a:ln>
            <a:noFill/>
          </a:ln>
          <a:solidFill>
            <a:srgbClr val="68380F"/>
          </a:solidFill>
          <a:uFillTx/>
          <a:latin typeface="+mj-lt"/>
          <a:ea typeface="+mj-ea"/>
          <a:cs typeface="+mj-cs"/>
          <a:sym typeface="Century Gothic"/>
        </a:defRPr>
      </a:lvl2pPr>
      <a:lvl3pPr marL="1271587" marR="0" indent="-357187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b="0" baseline="0" cap="none" i="0" spc="0" strike="noStrike" sz="2000" u="none">
          <a:ln>
            <a:noFill/>
          </a:ln>
          <a:solidFill>
            <a:srgbClr val="68380F"/>
          </a:solidFill>
          <a:uFillTx/>
          <a:latin typeface="+mj-lt"/>
          <a:ea typeface="+mj-ea"/>
          <a:cs typeface="+mj-cs"/>
          <a:sym typeface="Century Gothic"/>
        </a:defRPr>
      </a:lvl3pPr>
      <a:lvl4pPr marL="1616528" marR="0" indent="-244928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b="0" baseline="0" cap="none" i="0" spc="0" strike="noStrike" sz="2000" u="none">
          <a:ln>
            <a:noFill/>
          </a:ln>
          <a:solidFill>
            <a:srgbClr val="68380F"/>
          </a:solidFill>
          <a:uFillTx/>
          <a:latin typeface="+mj-lt"/>
          <a:ea typeface="+mj-ea"/>
          <a:cs typeface="+mj-cs"/>
          <a:sym typeface="Century Gothic"/>
        </a:defRPr>
      </a:lvl4pPr>
      <a:lvl5pPr marL="2073728" marR="0" indent="-244928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b="0" baseline="0" cap="none" i="0" spc="0" strike="noStrike" sz="2000" u="none">
          <a:ln>
            <a:noFill/>
          </a:ln>
          <a:solidFill>
            <a:srgbClr val="68380F"/>
          </a:solidFill>
          <a:uFillTx/>
          <a:latin typeface="+mj-lt"/>
          <a:ea typeface="+mj-ea"/>
          <a:cs typeface="+mj-cs"/>
          <a:sym typeface="Century Gothic"/>
        </a:defRPr>
      </a:lvl5pPr>
      <a:lvl6pPr marL="2612571" marR="0" indent="-326571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b="0" baseline="0" cap="none" i="0" spc="0" strike="noStrike" sz="2000" u="none">
          <a:ln>
            <a:noFill/>
          </a:ln>
          <a:solidFill>
            <a:srgbClr val="68380F"/>
          </a:solidFill>
          <a:uFillTx/>
          <a:latin typeface="+mj-lt"/>
          <a:ea typeface="+mj-ea"/>
          <a:cs typeface="+mj-cs"/>
          <a:sym typeface="Century Gothic"/>
        </a:defRPr>
      </a:lvl6pPr>
      <a:lvl7pPr marL="3069771" marR="0" indent="-326571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b="0" baseline="0" cap="none" i="0" spc="0" strike="noStrike" sz="2000" u="none">
          <a:ln>
            <a:noFill/>
          </a:ln>
          <a:solidFill>
            <a:srgbClr val="68380F"/>
          </a:solidFill>
          <a:uFillTx/>
          <a:latin typeface="+mj-lt"/>
          <a:ea typeface="+mj-ea"/>
          <a:cs typeface="+mj-cs"/>
          <a:sym typeface="Century Gothic"/>
        </a:defRPr>
      </a:lvl7pPr>
      <a:lvl8pPr marL="3526971" marR="0" indent="-326571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b="0" baseline="0" cap="none" i="0" spc="0" strike="noStrike" sz="2000" u="none">
          <a:ln>
            <a:noFill/>
          </a:ln>
          <a:solidFill>
            <a:srgbClr val="68380F"/>
          </a:solidFill>
          <a:uFillTx/>
          <a:latin typeface="+mj-lt"/>
          <a:ea typeface="+mj-ea"/>
          <a:cs typeface="+mj-cs"/>
          <a:sym typeface="Century Gothic"/>
        </a:defRPr>
      </a:lvl8pPr>
      <a:lvl9pPr marL="3984171" marR="0" indent="-326571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Tx/>
        <a:buChar char=""/>
        <a:tabLst/>
        <a:defRPr b="0" baseline="0" cap="none" i="0" spc="0" strike="noStrike" sz="2000" u="none">
          <a:ln>
            <a:noFill/>
          </a:ln>
          <a:solidFill>
            <a:srgbClr val="68380F"/>
          </a:solidFill>
          <a:uFillTx/>
          <a:latin typeface="+mj-lt"/>
          <a:ea typeface="+mj-ea"/>
          <a:cs typeface="+mj-cs"/>
          <a:sym typeface="Century Gothic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Заголовок 1"/>
          <p:cNvSpPr txBox="1"/>
          <p:nvPr>
            <p:ph type="title"/>
          </p:nvPr>
        </p:nvSpPr>
        <p:spPr>
          <a:xfrm>
            <a:off x="323527" y="260648"/>
            <a:ext cx="8496946" cy="6264696"/>
          </a:xfrm>
          <a:prstGeom prst="rect">
            <a:avLst/>
          </a:prstGeom>
        </p:spPr>
        <p:txBody>
          <a:bodyPr/>
          <a:lstStyle/>
          <a:p>
            <a:pPr algn="ctr" defTabSz="452627">
              <a:spcBef>
                <a:spcPts val="700"/>
              </a:spcBef>
              <a:defRPr b="1" sz="247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cap="none" sz="3168"/>
              <a:t>Ориентировка на листе бумаге.</a:t>
            </a:r>
            <a:endParaRPr b="0" cap="none" sz="3168"/>
          </a:p>
          <a:p>
            <a:pPr algn="ctr" defTabSz="452627">
              <a:spcBef>
                <a:spcPts val="700"/>
              </a:spcBef>
              <a:defRPr b="1" sz="247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0" cap="none" sz="2871"/>
              <a:t> подготовительная к школе группа</a:t>
            </a:r>
            <a:br>
              <a:rPr b="0" cap="none" sz="3168"/>
            </a:br>
            <a:br>
              <a:rPr b="0" cap="none" sz="3168"/>
            </a:br>
            <a:br>
              <a:rPr b="0" cap="none" sz="3168"/>
            </a:br>
            <a:br>
              <a:rPr b="0" cap="none" sz="3168"/>
            </a:br>
            <a:br>
              <a:rPr b="0" cap="none" sz="3168"/>
            </a:br>
            <a:br>
              <a:rPr b="0" cap="none" sz="3168"/>
            </a:br>
            <a:br>
              <a:rPr b="0" cap="none" sz="3168"/>
            </a:br>
            <a:br>
              <a:rPr b="0" cap="none" sz="3168"/>
            </a:br>
            <a:r>
              <a:rPr b="0" cap="none" sz="3168"/>
              <a:t> </a:t>
            </a:r>
            <a:br>
              <a:rPr b="0" cap="none" sz="3168"/>
            </a:br>
            <a:br>
              <a:rPr b="0" cap="none" sz="3168"/>
            </a:br>
            <a:r>
              <a:rPr b="0" cap="none" sz="2079"/>
              <a:t>                                                                                              Подготовила </a:t>
            </a:r>
            <a:br>
              <a:rPr b="0" cap="none" sz="2079"/>
            </a:br>
            <a:r>
              <a:rPr b="0" cap="none" sz="2079"/>
              <a:t>                                                                         уч-дефектолог Агеева Е.В.</a:t>
            </a:r>
            <a:br>
              <a:rPr b="0" cap="none" sz="2079"/>
            </a:br>
          </a:p>
        </p:txBody>
      </p:sp>
      <p:pic>
        <p:nvPicPr>
          <p:cNvPr id="196" name="Объект 5" descr="Объект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583" y="1556791"/>
            <a:ext cx="4318898" cy="4420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Заголовок 1"/>
          <p:cNvSpPr txBox="1"/>
          <p:nvPr>
            <p:ph type="title"/>
          </p:nvPr>
        </p:nvSpPr>
        <p:spPr>
          <a:xfrm>
            <a:off x="323527" y="188639"/>
            <a:ext cx="8352930" cy="1366666"/>
          </a:xfrm>
          <a:prstGeom prst="rect">
            <a:avLst/>
          </a:prstGeom>
        </p:spPr>
        <p:txBody>
          <a:bodyPr/>
          <a:lstStyle/>
          <a:p>
            <a:pPr marL="245745" indent="-245745" defTabSz="393192">
              <a:spcBef>
                <a:spcPts val="500"/>
              </a:spcBef>
              <a:defRPr cap="none" sz="17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Ребята, вы много работали глазами и теперь нужно сделать зрительную гимнастику. Взрослый вам прочтёт стихотворение, а вы по тексту выполняйте движения глазами. Помните, голова неподвижна, работают только глаза! Повторите 2 раза!</a:t>
            </a:r>
            <a:br/>
          </a:p>
        </p:txBody>
      </p:sp>
      <p:pic>
        <p:nvPicPr>
          <p:cNvPr id="220" name="Объект 4" descr="Объект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0950" y="1412775"/>
            <a:ext cx="6862100" cy="5146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СПАСИБО ЗА               ВНИМАНИЕ!"/>
          <p:cNvSpPr txBox="1"/>
          <p:nvPr/>
        </p:nvSpPr>
        <p:spPr>
          <a:xfrm>
            <a:off x="2975838" y="3046854"/>
            <a:ext cx="3192324" cy="764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285750" indent="-285750">
              <a:spcBef>
                <a:spcPts val="600"/>
              </a:spcBef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СПАСИБО ЗА   </a:t>
            </a:r>
            <a:br/>
            <a:r>
              <a:t>           ВНИМАНИЕ!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Заголовок 1"/>
          <p:cNvSpPr txBox="1"/>
          <p:nvPr>
            <p:ph type="title"/>
          </p:nvPr>
        </p:nvSpPr>
        <p:spPr>
          <a:xfrm>
            <a:off x="395535" y="267482"/>
            <a:ext cx="8352930" cy="1217302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ts val="600"/>
              </a:spcBef>
              <a:defRPr b="1" cap="none" sz="2400">
                <a:solidFill>
                  <a:srgbClr val="68380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</a:t>
            </a:r>
            <a:r>
              <a:rPr>
                <a:solidFill>
                  <a:srgbClr val="000000"/>
                </a:solidFill>
              </a:rPr>
              <a:t>Ребята, давайте вспомним, из каких частей состоит лист бумаги?</a:t>
            </a:r>
            <a:br>
              <a:rPr>
                <a:solidFill>
                  <a:srgbClr val="000000"/>
                </a:solidFill>
              </a:rPr>
            </a:br>
          </a:p>
        </p:txBody>
      </p:sp>
      <p:pic>
        <p:nvPicPr>
          <p:cNvPr id="199" name="Объект 4" descr="Объект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9591" y="1196751"/>
            <a:ext cx="7488833" cy="51816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Объект 4" descr="Объект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6631" y="541039"/>
            <a:ext cx="8010737" cy="57759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Объект 4" descr="Объект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5575" y="612775"/>
            <a:ext cx="7912851" cy="5632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Заголовок 1"/>
          <p:cNvSpPr txBox="1"/>
          <p:nvPr>
            <p:ph type="title"/>
          </p:nvPr>
        </p:nvSpPr>
        <p:spPr>
          <a:xfrm>
            <a:off x="395535" y="188639"/>
            <a:ext cx="8424938" cy="172819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b="1" cap="none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Итак, у листа бумаги есть: центр, верхний левый угол, нижний левый угол, верхний правый угол, нижний правый угол.</a:t>
            </a:r>
            <a:br/>
          </a:p>
        </p:txBody>
      </p:sp>
      <p:pic>
        <p:nvPicPr>
          <p:cNvPr id="206" name="Объект 4" descr="Объект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0364" y="1700808"/>
            <a:ext cx="6555279" cy="4753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Объект 2"/>
          <p:cNvSpPr txBox="1"/>
          <p:nvPr>
            <p:ph type="body" idx="1"/>
          </p:nvPr>
        </p:nvSpPr>
        <p:spPr>
          <a:xfrm>
            <a:off x="683567" y="1421978"/>
            <a:ext cx="7848874" cy="5159922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200000"/>
              </a:lnSpc>
              <a:buAutoNum type="arabicPeriod" startAt="1"/>
              <a:defRPr b="1">
                <a:solidFill>
                  <a:srgbClr val="000000"/>
                </a:solidFill>
              </a:defRPr>
            </a:pPr>
            <a:r>
              <a:t>В верхнем левом углу нарисуйте красный домик с круглым жёлтым окном.</a:t>
            </a:r>
          </a:p>
          <a:p>
            <a:pPr marL="457200" indent="-457200">
              <a:lnSpc>
                <a:spcPct val="200000"/>
              </a:lnSpc>
              <a:buAutoNum type="arabicPeriod" startAt="1"/>
              <a:defRPr b="1">
                <a:solidFill>
                  <a:srgbClr val="000000"/>
                </a:solidFill>
              </a:defRPr>
            </a:pPr>
            <a:r>
              <a:t>В нижнем правом углу нарисуйте синий домик с красным квадратным окном.</a:t>
            </a:r>
          </a:p>
          <a:p>
            <a:pPr marL="457200" indent="-457200">
              <a:lnSpc>
                <a:spcPct val="200000"/>
              </a:lnSpc>
              <a:buAutoNum type="arabicPeriod" startAt="1"/>
              <a:defRPr b="1">
                <a:solidFill>
                  <a:srgbClr val="000000"/>
                </a:solidFill>
              </a:defRPr>
            </a:pPr>
            <a:r>
              <a:t>В верхнем правом углу нарисуйте зелёный домик с синим окном в виде ромба.</a:t>
            </a:r>
          </a:p>
        </p:txBody>
      </p:sp>
      <p:sp>
        <p:nvSpPr>
          <p:cNvPr id="209" name="Заголовок 1"/>
          <p:cNvSpPr txBox="1"/>
          <p:nvPr>
            <p:ph type="title"/>
          </p:nvPr>
        </p:nvSpPr>
        <p:spPr>
          <a:xfrm>
            <a:off x="323527" y="188639"/>
            <a:ext cx="8352930" cy="1524001"/>
          </a:xfrm>
          <a:prstGeom prst="rect">
            <a:avLst/>
          </a:prstGeom>
        </p:spPr>
        <p:txBody>
          <a:bodyPr/>
          <a:lstStyle/>
          <a:p>
            <a:pPr algn="ctr" defTabSz="397763">
              <a:spcBef>
                <a:spcPts val="500"/>
              </a:spcBef>
              <a:defRPr b="1" cap="none" sz="252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А теперь, приготовьте пожалуйста лист бумаги и цветные карандаши. Слушайте внимательно задание и выполняйте его.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Заголовок 1"/>
          <p:cNvSpPr txBox="1"/>
          <p:nvPr>
            <p:ph type="title"/>
          </p:nvPr>
        </p:nvSpPr>
        <p:spPr>
          <a:xfrm>
            <a:off x="4932040" y="506759"/>
            <a:ext cx="3888433" cy="5730554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ts val="600"/>
              </a:spcBef>
              <a:defRPr b="1" cap="none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Выполните комплекс пальчиковой гимнастики не менее двух раз!</a:t>
            </a:r>
            <a:br/>
            <a:br/>
            <a:br/>
            <a:br/>
            <a:br/>
          </a:p>
        </p:txBody>
      </p:sp>
      <p:pic>
        <p:nvPicPr>
          <p:cNvPr id="212" name="Объект 4" descr="Объект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7370" y="506760"/>
            <a:ext cx="4174630" cy="58444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Объект 2"/>
          <p:cNvSpPr txBox="1"/>
          <p:nvPr>
            <p:ph type="body" idx="1"/>
          </p:nvPr>
        </p:nvSpPr>
        <p:spPr>
          <a:xfrm>
            <a:off x="683567" y="276101"/>
            <a:ext cx="7848874" cy="6305799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200000"/>
              </a:lnSpc>
              <a:buAutoNum type="arabicPeriod" startAt="1"/>
              <a:defRPr b="1">
                <a:solidFill>
                  <a:srgbClr val="000000"/>
                </a:solidFill>
              </a:defRPr>
            </a:pPr>
            <a:r>
              <a:t>В центре листа нарисуйте жёлтый домик с коричневым овальным окном.</a:t>
            </a:r>
          </a:p>
          <a:p>
            <a:pPr marL="457200" indent="-457200">
              <a:lnSpc>
                <a:spcPct val="200000"/>
              </a:lnSpc>
              <a:buAutoNum type="arabicPeriod" startAt="1"/>
              <a:defRPr b="1">
                <a:solidFill>
                  <a:srgbClr val="000000"/>
                </a:solidFill>
              </a:defRPr>
            </a:pPr>
            <a:r>
              <a:t>В нижнем левом углу нарисуйте снова зелёный домик с чёрным треугольным окном.</a:t>
            </a:r>
          </a:p>
          <a:p>
            <a:pPr marL="457200" indent="-457200">
              <a:lnSpc>
                <a:spcPct val="200000"/>
              </a:lnSpc>
              <a:buAutoNum type="arabicPeriod" startAt="1"/>
              <a:defRPr b="1">
                <a:solidFill>
                  <a:srgbClr val="000000"/>
                </a:solidFill>
              </a:defRPr>
            </a:pPr>
            <a:r>
              <a:t>А теперь самое сложное. В нижней половине листа между зелёным и синим домами, нарисуйте трапецию красного цвета. Кто помнит, на что похожа геометрическая форма – трапеция? Правильно, на юбку.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Заголовок 1"/>
          <p:cNvSpPr txBox="1"/>
          <p:nvPr>
            <p:ph type="title"/>
          </p:nvPr>
        </p:nvSpPr>
        <p:spPr>
          <a:xfrm>
            <a:off x="395535" y="332656"/>
            <a:ext cx="8496946" cy="1379984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ts val="600"/>
              </a:spcBef>
              <a:defRPr b="1" cap="none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Если вы всё сделали правильно, то у вас должен был получиться вот такой рисунок. Проверьте себя по образцу. Если необходимо, исправьте ошибки. Если всё верно, то вы МОЛОДЦЫ!</a:t>
            </a:r>
            <a:br/>
          </a:p>
        </p:txBody>
      </p:sp>
      <p:pic>
        <p:nvPicPr>
          <p:cNvPr id="217" name="Объект 4" descr="Объект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1620" y="1538643"/>
            <a:ext cx="6840760" cy="4986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Сектор">
  <a:themeElements>
    <a:clrScheme name="Сектор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0000FF"/>
      </a:hlink>
      <a:folHlink>
        <a:srgbClr val="FF00FF"/>
      </a:folHlink>
    </a:clrScheme>
    <a:fontScheme name="Сектор">
      <a:majorFont>
        <a:latin typeface="Century Gothic"/>
        <a:ea typeface="Century Gothic"/>
        <a:cs typeface="Century Gothic"/>
      </a:majorFont>
      <a:minorFont>
        <a:latin typeface="Helvetica"/>
        <a:ea typeface="Helvetica"/>
        <a:cs typeface="Helvetica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Сектор">
  <a:themeElements>
    <a:clrScheme name="Сектор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0000FF"/>
      </a:hlink>
      <a:folHlink>
        <a:srgbClr val="FF00FF"/>
      </a:folHlink>
    </a:clrScheme>
    <a:fontScheme name="Сектор">
      <a:majorFont>
        <a:latin typeface="Century Gothic"/>
        <a:ea typeface="Century Gothic"/>
        <a:cs typeface="Century Gothic"/>
      </a:majorFont>
      <a:minorFont>
        <a:latin typeface="Helvetica"/>
        <a:ea typeface="Helvetica"/>
        <a:cs typeface="Helvetica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