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0" r:id="rId9"/>
    <p:sldId id="261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C8F0A-5680-447B-AC10-4BCBC15B7362}" v="38" dt="2020-04-15T15:33:2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Занятие по ознакомлению с окружающим миром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тему: «Мебель»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6728792" cy="792088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rintonic.ru/uploads/images/2016/05/11/img_57333507c1b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35" y="1664293"/>
            <a:ext cx="7226331" cy="54197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847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480720" cy="646331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.pinimg.com/originals/61/65/db/6165db43980adc5da009c3a2e8d4ba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49" y="294821"/>
            <a:ext cx="2536979" cy="34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61/65/db/6165db43980adc5da009c3a2e8d4ba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5" y="3803685"/>
            <a:ext cx="2322670" cy="31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61/65/db/6165db43980adc5da009c3a2e8d4ba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896" y="188640"/>
            <a:ext cx="2608429" cy="34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www.clipartmax.com/png/full/420-4201335_clipart-chair-recliner-reclin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www.clipartmax.com/png/full/420-4201335_clipart-chair-recliner-recliner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www.clipartmax.com/png/full/420-4201335_clipart-chair-recliner-recliner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s://i.pinimg.com/originals/b5/4f/2f/b54f2f697b05a83ab83ebd4d9dd83d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987" y="2368137"/>
            <a:ext cx="3468151" cy="30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00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480720" cy="646331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s://avatars.mds.yandex.net/get-pdb/1813399/0ed65c2c-2e27-4b71-a3f3-b6a5faa8dc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76" y="1052736"/>
            <a:ext cx="3528392" cy="18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avatars.mds.yandex.net/get-pdb/1813399/0ed65c2c-2e27-4b71-a3f3-b6a5faa8dc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528392" cy="18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vatars.mds.yandex.net/get-pdb/1813399/0ed65c2c-2e27-4b71-a3f3-b6a5faa8dc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935" y="1052736"/>
            <a:ext cx="3528392" cy="18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originals/b9/2d/11/b92d11c2a23faf997bf910e2be8ab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697" y="3140968"/>
            <a:ext cx="4594630" cy="30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2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480720" cy="646331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s://avatars.mds.yandex.net/get-pdb/1813399/0ed65c2c-2e27-4b71-a3f3-b6a5faa8dc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48" y="1439476"/>
            <a:ext cx="2824978" cy="14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b9/2d/11/b92d11c2a23faf997bf910e2be8ab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228" y="1052736"/>
            <a:ext cx="3052188" cy="200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61/65/db/6165db43980adc5da009c3a2e8d4bac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7489" y="2693188"/>
            <a:ext cx="1916833" cy="26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i.pinimg.com/originals/b5/4f/2f/b54f2f697b05a83ab83ebd4d9dd83d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60" y="3789040"/>
            <a:ext cx="2862165" cy="25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inimg.com/originals/30/44/85/3044856a3f87fd5509a23c5fbca8bd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024" y="4221088"/>
            <a:ext cx="3816424" cy="25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partner-inform.de/public/files/news/0120/111523_157908348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7" r="8410"/>
          <a:stretch/>
        </p:blipFill>
        <p:spPr bwMode="auto">
          <a:xfrm>
            <a:off x="7092280" y="1268760"/>
            <a:ext cx="1648990" cy="284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34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3800" b="1" dirty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13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800" b="1" dirty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13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800" b="1" dirty="0">
                <a:latin typeface="Times New Roman" pitchFamily="18" charset="0"/>
                <a:cs typeface="Times New Roman" pitchFamily="18" charset="0"/>
              </a:rPr>
              <a:t>работу</a:t>
            </a:r>
          </a:p>
        </p:txBody>
      </p:sp>
    </p:spTree>
    <p:extLst>
      <p:ext uri="{BB962C8B-B14F-4D97-AF65-F5344CB8AC3E}">
        <p14:creationId xmlns:p14="http://schemas.microsoft.com/office/powerpoint/2010/main" xmlns="" val="380507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188640"/>
            <a:ext cx="4392488" cy="1569660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Хорошо, когда он есть,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него и лечь, и сесть...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для отдыха нам дан,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Мягкий плюшевый…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(Диван)</a:t>
            </a:r>
          </a:p>
        </p:txBody>
      </p:sp>
      <p:pic>
        <p:nvPicPr>
          <p:cNvPr id="2054" name="Picture 6" descr="https://avatars.mds.yandex.net/get-pdb/1813399/0ed65c2c-2e27-4b71-a3f3-b6a5faa8dc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7815809" cy="41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73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88640"/>
            <a:ext cx="4680520" cy="1569660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ногами, а без рук,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боками, а без ребер,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сиденьем, а без живота,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 спиной, но без головы.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(Кресло)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https://i.pinimg.com/originals/b5/4f/2f/b54f2f697b05a83ab83ebd4d9dd83d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8463"/>
            <a:ext cx="5616624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58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16632"/>
            <a:ext cx="4680520" cy="1938992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него четыре ножки,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тарелки, чашки, ложки,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прекрасная еда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спине его широкой Разместились без труда.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(Стол)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i.pinimg.com/originals/30/44/85/3044856a3f87fd5509a23c5fbca8bd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6864"/>
            <a:ext cx="6873280" cy="45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04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88640"/>
            <a:ext cx="4896544" cy="1569660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четырех ногах стою,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Ходить я вовсе не могу.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устанешь ты гулять,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 можешь сесть и отдыхать.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(Стул)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s://i.pinimg.com/originals/61/65/db/6165db43980adc5da009c3a2e8d4ba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-34205"/>
            <a:ext cx="5040561" cy="69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590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31148"/>
            <a:ext cx="4680520" cy="2308324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меня вы посмотрите,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Дверки можете открыть вы,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на полочках моих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 нужного стоит!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Выше всех я, как жираф: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- большой, красивый ...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(Шкаф)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krot.info/uploads/posts/2020-01/1579358117_74-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66670"/>
            <a:ext cx="4267921" cy="42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partner-inform.de/public/files/news/0120/111523_157908348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7" r="8410"/>
          <a:stretch/>
        </p:blipFill>
        <p:spPr bwMode="auto">
          <a:xfrm>
            <a:off x="978794" y="1772816"/>
            <a:ext cx="2653048" cy="458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65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22B0A1-7ABE-4F25-AF63-80BCC5D0D0E6}"/>
              </a:ext>
            </a:extLst>
          </p:cNvPr>
          <p:cNvSpPr/>
          <p:nvPr/>
        </p:nvSpPr>
        <p:spPr>
          <a:xfrm>
            <a:off x="5105400" y="257175"/>
            <a:ext cx="3781425" cy="43624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Раз, два, три, четыре,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 - (хлопают в ладоши)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Много мебели в квартире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. - (прыгают на месте)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В шкаф повесим мы рубашку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, - (делают повороты вправо-влево)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А в буфет поставим чашку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. - (поднимают руки вверх и потягиваются)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Чтобы ножки отдохнули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, - (трясут каждой ногой)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Посидим чуть-чуть на стуле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. - (приседают на корточки)</a:t>
            </a:r>
            <a:endParaRPr lang="ru-RU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  <a:p>
            <a:pPr algn="ctr"/>
            <a:endParaRPr lang="ru-RU" dirty="0">
              <a:cs typeface="Calibri"/>
            </a:endParaRPr>
          </a:p>
        </p:txBody>
      </p:sp>
      <p:pic>
        <p:nvPicPr>
          <p:cNvPr id="5" name="Рисунок 5" descr="Изображение выглядит как в позе, женщина, ракетка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3EC7671-A56C-4307-95F2-95BBADCD6C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" y="2606495"/>
            <a:ext cx="5191125" cy="38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42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6632"/>
            <a:ext cx="4680520" cy="1569660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квартире нашей новый дом. Живет посуда в доме том.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нем место есть и для конфет,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называется…          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(буфет)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clipart-library.com/image_gallery/25854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36" y="1041371"/>
            <a:ext cx="3940040" cy="55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805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8640"/>
            <a:ext cx="4680520" cy="830997"/>
          </a:xfrm>
          <a:prstGeom prst="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ты устал играть,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ложишься на…        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(кровать)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.pinimg.com/originals/b9/2d/11/b92d11c2a23faf997bf910e2be8abf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05026" cy="46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2070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202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Занятие по ознакомлению с окружающим миром  на тему: «Мебель»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 за 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ознакомлению с окружающим миром  на тему: «Мебель»</dc:title>
  <dc:creator>Spartak</dc:creator>
  <cp:lastModifiedBy>ит</cp:lastModifiedBy>
  <cp:revision>41</cp:revision>
  <dcterms:created xsi:type="dcterms:W3CDTF">2020-04-14T13:28:36Z</dcterms:created>
  <dcterms:modified xsi:type="dcterms:W3CDTF">2021-11-02T10:25:06Z</dcterms:modified>
</cp:coreProperties>
</file>