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7" r:id="rId4"/>
    <p:sldId id="264" r:id="rId5"/>
    <p:sldId id="272" r:id="rId6"/>
    <p:sldId id="273" r:id="rId7"/>
    <p:sldId id="281" r:id="rId8"/>
    <p:sldId id="286" r:id="rId9"/>
    <p:sldId id="282" r:id="rId10"/>
    <p:sldId id="279" r:id="rId11"/>
    <p:sldId id="280" r:id="rId12"/>
    <p:sldId id="283" r:id="rId13"/>
    <p:sldId id="285" r:id="rId14"/>
    <p:sldId id="284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0033CC"/>
    <a:srgbClr val="FF33CC"/>
    <a:srgbClr val="0066FF"/>
    <a:srgbClr val="003300"/>
    <a:srgbClr val="A50021"/>
    <a:srgbClr val="CC53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4660"/>
  </p:normalViewPr>
  <p:slideViewPr>
    <p:cSldViewPr>
      <p:cViewPr varScale="1">
        <p:scale>
          <a:sx n="64" d="100"/>
          <a:sy n="64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4396-2ECD-4F98-9A20-5FB6F8A91B93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85A37-E9ED-4598-90D5-C08B15414D3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62749003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4470-AB1F-4A97-8D69-63171B8E2E10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79978-D0E1-4694-993C-6987F2153F2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913384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B38C-0A6C-463E-8546-ADD36883E9B9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78D80-1039-4947-B438-1A08FC66136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6479376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F6EB-510E-4C3D-B4D2-525BFA5EDE72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5393C-1638-4F3E-AFD2-0C3B452CB1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45413465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2655-E0C7-4E24-ABB0-41654F69DC46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1C4A4-497E-436B-84B0-FD7171F116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9843272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78C5-ED46-49EC-9A8F-F278A06C221B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18537-95DD-4EB2-9B00-4EBDA3C27CC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79007520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434D-7ACB-4CAE-BD3E-7EC62B325146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485BD-9656-4AAC-958B-0CEC649E96C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1903782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3195-6AC2-47DE-851E-72815A3781C1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7144D-31C1-468B-B0C8-4351563397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758140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0E1D-E6DC-430D-B7A1-4C1C6773297C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0EF1-5EC4-4089-8ACF-A2521AE0941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62279995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54BB-EF71-4940-91B8-DA2EC2E4C757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92671-F2EC-4D7E-BF51-4013B535FC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02576462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6DBF7-B5B6-4889-9AE5-C75768E2FAC2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B028DD-5528-48F3-BBF3-8836213E9A7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57250" y="5286375"/>
            <a:ext cx="7072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зоопарк с тобой пойдем, </a:t>
            </a:r>
          </a:p>
          <a:p>
            <a:pPr algn="ctr"/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камеру возьмем. </a:t>
            </a:r>
          </a:p>
          <a:p>
            <a:pPr algn="ctr"/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зверей снимать, </a:t>
            </a:r>
          </a:p>
          <a:p>
            <a:pPr algn="ctr"/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хотим про них мы знать!</a:t>
            </a:r>
          </a:p>
        </p:txBody>
      </p:sp>
      <p:pic>
        <p:nvPicPr>
          <p:cNvPr id="14343" name="Picture 7" descr="01-moscow-zoo-entrance-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3" b="3593"/>
          <a:stretch>
            <a:fillRect/>
          </a:stretch>
        </p:blipFill>
        <p:spPr bwMode="auto">
          <a:xfrm>
            <a:off x="0" y="0"/>
            <a:ext cx="91440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5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608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843213" y="1125538"/>
            <a:ext cx="3552825" cy="849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az-Cyrl-A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</a:rPr>
              <a:t>ЗООПАРК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</a:endParaRPr>
          </a:p>
        </p:txBody>
      </p:sp>
      <p:pic>
        <p:nvPicPr>
          <p:cNvPr id="14345" name="Picture 9" descr="schoo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136842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24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речи</a:t>
            </a:r>
          </a:p>
        </p:txBody>
      </p:sp>
      <p:sp>
        <p:nvSpPr>
          <p:cNvPr id="14347" name="Прямоугольник 6"/>
          <p:cNvSpPr>
            <a:spLocks noChangeArrowheads="1"/>
          </p:cNvSpPr>
          <p:nvPr/>
        </p:nvSpPr>
        <p:spPr bwMode="auto">
          <a:xfrm>
            <a:off x="6046788" y="0"/>
            <a:ext cx="309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№73 «Городок»</a:t>
            </a:r>
          </a:p>
        </p:txBody>
      </p:sp>
    </p:spTree>
  </p:cSld>
  <p:clrMapOvr>
    <a:masterClrMapping/>
  </p:clrMapOvr>
  <p:transition spd="med" advTm="1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46075"/>
            <a:ext cx="8229600" cy="706438"/>
          </a:xfrm>
        </p:spPr>
        <p:txBody>
          <a:bodyPr/>
          <a:lstStyle/>
          <a:p>
            <a:r>
              <a:rPr lang="ru-RU" altLang="en-US" sz="3200" b="1" u="sng" smtClean="0">
                <a:latin typeface="Arial" panose="020B0604020202020204" pitchFamily="34" charset="0"/>
              </a:rPr>
              <a:t>Стихотворение «Где обедал воробей»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3492500" y="2493963"/>
            <a:ext cx="3024188" cy="86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en-US" sz="2400" smtClean="0"/>
              <a:t>Пообедал я сперва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400" smtClean="0"/>
              <a:t>За решеткою у льва.</a:t>
            </a:r>
          </a:p>
        </p:txBody>
      </p:sp>
      <p:sp>
        <p:nvSpPr>
          <p:cNvPr id="46084" name="Rectangle 13"/>
          <p:cNvSpPr>
            <a:spLocks noChangeArrowheads="1"/>
          </p:cNvSpPr>
          <p:nvPr/>
        </p:nvSpPr>
        <p:spPr bwMode="auto">
          <a:xfrm>
            <a:off x="3276600" y="1198563"/>
            <a:ext cx="36004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ru-RU" altLang="en-US" sz="2400"/>
              <a:t>Где обедал, воробей?</a:t>
            </a:r>
          </a:p>
          <a:p>
            <a:pPr>
              <a:buFontTx/>
              <a:buChar char="-"/>
            </a:pPr>
            <a:r>
              <a:rPr lang="ru-RU" altLang="en-US" sz="2400"/>
              <a:t>В зоопарке у зверей.</a:t>
            </a:r>
            <a:endParaRPr lang="ru-RU" altLang="en-US"/>
          </a:p>
        </p:txBody>
      </p:sp>
      <p:pic>
        <p:nvPicPr>
          <p:cNvPr id="73744" name="Picture 16" descr="0e2ce74c1d381f9e0e55d242ffadb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4336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6" name="Picture 18" descr="Yalta_Zoo_L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0257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15"/>
          <p:cNvSpPr txBox="1">
            <a:spLocks noChangeArrowheads="1"/>
          </p:cNvSpPr>
          <p:nvPr/>
        </p:nvSpPr>
        <p:spPr bwMode="auto">
          <a:xfrm rot="10801029" flipV="1">
            <a:off x="3779838" y="4119563"/>
            <a:ext cx="2160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/>
              <a:t>Подкрепился у лисицы,</a:t>
            </a:r>
          </a:p>
        </p:txBody>
      </p:sp>
      <p:pic>
        <p:nvPicPr>
          <p:cNvPr id="46088" name="Picture 12" descr="9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57588"/>
            <a:ext cx="2808287" cy="2176462"/>
          </a:xfrm>
          <a:prstGeom prst="rect">
            <a:avLst/>
          </a:prstGeom>
          <a:noFill/>
          <a:ln w="9525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21" descr="25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83088"/>
            <a:ext cx="2376487" cy="2278062"/>
          </a:xfrm>
          <a:prstGeom prst="rect">
            <a:avLst/>
          </a:prstGeom>
          <a:noFill/>
          <a:ln w="9525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3132138" y="5157788"/>
            <a:ext cx="215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/>
              <a:t>У моржа попил водицы.</a:t>
            </a:r>
          </a:p>
        </p:txBody>
      </p:sp>
      <p:sp>
        <p:nvSpPr>
          <p:cNvPr id="46091" name="Rectangle 13"/>
          <p:cNvSpPr>
            <a:spLocks noChangeArrowheads="1"/>
          </p:cNvSpPr>
          <p:nvPr/>
        </p:nvSpPr>
        <p:spPr bwMode="auto">
          <a:xfrm>
            <a:off x="0" y="0"/>
            <a:ext cx="1727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en-US" b="1">
                <a:solidFill>
                  <a:srgbClr val="FF0000"/>
                </a:solidFill>
              </a:rPr>
              <a:t>Выучить.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8" descr="sl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881313" cy="2344737"/>
          </a:xfrm>
          <a:prstGeom prst="rect">
            <a:avLst/>
          </a:prstGeom>
          <a:noFill/>
          <a:ln w="9525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10" descr="3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14"/>
          <a:stretch>
            <a:fillRect/>
          </a:stretch>
        </p:blipFill>
        <p:spPr bwMode="auto">
          <a:xfrm>
            <a:off x="6323013" y="692150"/>
            <a:ext cx="2509837" cy="2817813"/>
          </a:xfrm>
          <a:prstGeom prst="rect">
            <a:avLst/>
          </a:prstGeom>
          <a:noFill/>
          <a:ln w="9525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3276600" y="1196975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/>
              <a:t>Ел морковку у слона,</a:t>
            </a:r>
          </a:p>
        </p:txBody>
      </p:sp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4140200" y="2060575"/>
            <a:ext cx="208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/>
              <a:t>С журавлём поел пшена.</a:t>
            </a:r>
          </a:p>
        </p:txBody>
      </p:sp>
      <p:pic>
        <p:nvPicPr>
          <p:cNvPr id="47112" name="Picture 14" descr="bird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8002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5" descr="picturecontent-pid-68a6-et-360a1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503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6"/>
          <p:cNvSpPr txBox="1">
            <a:spLocks noChangeArrowheads="1"/>
          </p:cNvSpPr>
          <p:nvPr/>
        </p:nvSpPr>
        <p:spPr bwMode="auto">
          <a:xfrm>
            <a:off x="2771775" y="3357563"/>
            <a:ext cx="3232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/>
              <a:t>Погостил у носорога,</a:t>
            </a:r>
          </a:p>
          <a:p>
            <a:r>
              <a:rPr lang="ru-RU" altLang="en-US" sz="2400"/>
              <a:t>Отрубей поел немного.</a:t>
            </a:r>
          </a:p>
        </p:txBody>
      </p:sp>
      <p:pic>
        <p:nvPicPr>
          <p:cNvPr id="47115" name="Picture 5" descr="0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68775"/>
            <a:ext cx="30972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 Box 6"/>
          <p:cNvSpPr txBox="1">
            <a:spLocks noChangeArrowheads="1"/>
          </p:cNvSpPr>
          <p:nvPr/>
        </p:nvSpPr>
        <p:spPr bwMode="auto">
          <a:xfrm>
            <a:off x="2484438" y="5589588"/>
            <a:ext cx="337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/>
              <a:t>А зубастый крокодил</a:t>
            </a:r>
          </a:p>
          <a:p>
            <a:r>
              <a:rPr lang="ru-RU" altLang="en-US" sz="2400"/>
              <a:t>Чуть меня не проглотил!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44450"/>
            <a:ext cx="6419850" cy="6048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en-US" b="1" u="sng" smtClean="0"/>
              <a:t>Составь по картине предложения.</a:t>
            </a:r>
          </a:p>
        </p:txBody>
      </p:sp>
      <p:pic>
        <p:nvPicPr>
          <p:cNvPr id="50180" name="Picture 4" descr="3597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3588"/>
            <a:ext cx="864235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115888"/>
            <a:ext cx="6192838" cy="533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en-US" b="1" u="sng" smtClean="0"/>
              <a:t>Нарисуй слона верёвочкой:</a:t>
            </a:r>
          </a:p>
        </p:txBody>
      </p:sp>
      <p:pic>
        <p:nvPicPr>
          <p:cNvPr id="52230" name="Picture 6" descr="one-line-elephant-design-silhouette-hand-drawn-vector-16906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34"/>
          <a:stretch>
            <a:fillRect/>
          </a:stretch>
        </p:blipFill>
        <p:spPr bwMode="auto">
          <a:xfrm>
            <a:off x="538163" y="836613"/>
            <a:ext cx="8137525" cy="56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en-US" sz="3200" b="1" u="sng" smtClean="0"/>
              <a:t>Рекомендуемая художественная литература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8229600" cy="5472113"/>
          </a:xfrm>
        </p:spPr>
        <p:txBody>
          <a:bodyPr/>
          <a:lstStyle/>
          <a:p>
            <a:r>
              <a:rPr lang="ru-RU" altLang="en-US" smtClean="0"/>
              <a:t>Маршак - Детки в клетке. </a:t>
            </a:r>
          </a:p>
          <a:p>
            <a:r>
              <a:rPr lang="ru-RU" altLang="en-US" smtClean="0"/>
              <a:t>Чарушин - В зоопарке </a:t>
            </a:r>
          </a:p>
          <a:p>
            <a:r>
              <a:rPr lang="ru-RU" altLang="en-US" smtClean="0"/>
              <a:t>Джонсон - Зима в зоопарке.  </a:t>
            </a:r>
          </a:p>
          <a:p>
            <a:r>
              <a:rPr lang="ru-RU" altLang="en-US" smtClean="0"/>
              <a:t> и др.</a:t>
            </a:r>
          </a:p>
          <a:p>
            <a:endParaRPr lang="ru-RU" altLang="en-US" smtClean="0"/>
          </a:p>
          <a:p>
            <a:endParaRPr lang="ru-RU" altLang="en-US" smtClean="0"/>
          </a:p>
          <a:p>
            <a:endParaRPr lang="ru-RU" altLang="en-US" smtClean="0"/>
          </a:p>
          <a:p>
            <a:endParaRPr lang="ru-RU" altLang="en-US" smtClean="0"/>
          </a:p>
          <a:p>
            <a:endParaRPr lang="ru-RU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endParaRPr lang="ru-RU" altLang="en-US" sz="3600" smtClean="0"/>
          </a:p>
        </p:txBody>
      </p:sp>
      <p:pic>
        <p:nvPicPr>
          <p:cNvPr id="51204" name="Picture 4" descr="8147_13829647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4465637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979613" y="188913"/>
            <a:ext cx="49672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Вот и закончилась</a:t>
            </a:r>
          </a:p>
          <a:p>
            <a:pPr algn="ctr"/>
            <a:r>
              <a:rPr lang="ru-RU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наша прогулка </a:t>
            </a:r>
          </a:p>
          <a:p>
            <a:pPr algn="ctr"/>
            <a:r>
              <a:rPr lang="ru-RU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по зоопарку.</a:t>
            </a:r>
          </a:p>
          <a:p>
            <a:pPr algn="ctr"/>
            <a:endParaRPr lang="ru-RU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До свидания!</a:t>
            </a:r>
          </a:p>
        </p:txBody>
      </p:sp>
      <p:pic>
        <p:nvPicPr>
          <p:cNvPr id="32778" name="Picture 10" descr="depositphotos_86780408-stock-illustration-boys-and-girsl-holding-hand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86" b="23112"/>
          <a:stretch>
            <a:fillRect/>
          </a:stretch>
        </p:blipFill>
        <p:spPr bwMode="auto">
          <a:xfrm>
            <a:off x="1547813" y="3573463"/>
            <a:ext cx="5865812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75" y="2997200"/>
            <a:ext cx="6337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зоопарке шуметь не принято, это не нравится животным. Они пугаются!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8175" y="1196975"/>
            <a:ext cx="6335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 клеткам близко не подходить!</a:t>
            </a:r>
          </a:p>
          <a:p>
            <a:r>
              <a:rPr lang="ru-RU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клетки к животным не протягивать!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2060575"/>
            <a:ext cx="720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Нельзя кормить животных!</a:t>
            </a:r>
          </a:p>
          <a:p>
            <a:r>
              <a:rPr lang="ru-RU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зоопарке они получают все необходимые корма.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16013" y="3933825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надо дразнить и трогать животных!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476375" y="333375"/>
            <a:ext cx="6048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3200" b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зоопарке</a:t>
            </a:r>
            <a:r>
              <a:rPr lang="ru-RU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1758" name="Picture 14" descr="depositphotos_27648151-stock-photo-back-view-of-boy-a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1557338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15" descr="Картинка-полицейский-для-детей-на-прозрачном-фоне-подборка-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1744663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3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7162" cy="720725"/>
          </a:xfrm>
        </p:spPr>
        <p:txBody>
          <a:bodyPr>
            <a:normAutofit/>
          </a:bodyPr>
          <a:lstStyle/>
          <a:p>
            <a:r>
              <a:rPr lang="ru-RU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Вольер</a:t>
            </a:r>
            <a:r>
              <a:rPr lang="ru-RU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ы</a:t>
            </a:r>
            <a:r>
              <a:rPr lang="ru-RU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 дикими </a:t>
            </a:r>
            <a:r>
              <a:rPr lang="ru-RU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животными</a:t>
            </a:r>
          </a:p>
        </p:txBody>
      </p:sp>
      <p:pic>
        <p:nvPicPr>
          <p:cNvPr id="4" name="Содержимое 3" descr="belyi_medved____iagso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88" y="1557338"/>
            <a:ext cx="2016125" cy="1512887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Documents and Settings\Кирилл\Рабочий стол\МАМА\зоопарк\4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970463"/>
            <a:ext cx="2305050" cy="170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2598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419475" y="1557338"/>
            <a:ext cx="2128838" cy="2303462"/>
          </a:xfrm>
          <a:noFill/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Содержимое 3" descr="_DSC2267_3.jp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804025" y="1557338"/>
            <a:ext cx="2162175" cy="1539875"/>
          </a:xfrm>
          <a:noFill/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903a417ce3201e360aa45c3c11847095.jpg"/>
          <p:cNvPicPr>
            <a:picLocks noGrp="1" noChangeAspect="1"/>
          </p:cNvPicPr>
          <p:nvPr>
            <p:ph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971550" y="3284538"/>
            <a:ext cx="1871663" cy="1520825"/>
          </a:xfrm>
          <a:noFill/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07950" y="836613"/>
            <a:ext cx="885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Вольер – это участок, огороженная площадка с навесом или открытая с присоединяющимися к ней клетками или домиками для содержания животных.</a:t>
            </a:r>
          </a:p>
        </p:txBody>
      </p:sp>
      <p:pic>
        <p:nvPicPr>
          <p:cNvPr id="5122" name="Picture 2" descr="C:\Documents and Settings\Кирилл\Рабочий стол\МАМА\зоопарк\imag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005263"/>
            <a:ext cx="2062163" cy="270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Documents and Settings\Кирилл\Рабочий стол\МАМА\зоопарк\э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3246438"/>
            <a:ext cx="1987550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6" name="Picture 16" descr="s1200 (7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5" t="32553" r="17136"/>
          <a:stretch>
            <a:fillRect/>
          </a:stretch>
        </p:blipFill>
        <p:spPr bwMode="auto">
          <a:xfrm>
            <a:off x="6659563" y="5084763"/>
            <a:ext cx="2305050" cy="1609725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6119813" cy="649287"/>
          </a:xfrm>
        </p:spPr>
        <p:txBody>
          <a:bodyPr>
            <a:normAutofit fontScale="90000"/>
          </a:bodyPr>
          <a:lstStyle/>
          <a:p>
            <a:r>
              <a:rPr lang="ru-RU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Павильоны с птицами.</a:t>
            </a:r>
          </a:p>
        </p:txBody>
      </p:sp>
      <p:pic>
        <p:nvPicPr>
          <p:cNvPr id="4" name="Содержимое 3" descr="18_фаз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25" y="4868863"/>
            <a:ext cx="2376488" cy="178435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Содержимое 3" descr="tukan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0825" y="4948238"/>
            <a:ext cx="2376488" cy="1728787"/>
          </a:xfrm>
          <a:noFill/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Documents and Settings\Кирилл\Рабочий стол\МАМА\зоопарк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484313"/>
            <a:ext cx="1744662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908175" y="765175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Павильон – это крытое помещение, где созданы необходимые условия для содержания птиц. </a:t>
            </a:r>
          </a:p>
        </p:txBody>
      </p:sp>
      <p:pic>
        <p:nvPicPr>
          <p:cNvPr id="20492" name="Picture 12" descr="попуга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2" r="17221"/>
          <a:stretch>
            <a:fillRect/>
          </a:stretch>
        </p:blipFill>
        <p:spPr bwMode="auto">
          <a:xfrm>
            <a:off x="250825" y="1557338"/>
            <a:ext cx="2293938" cy="2592387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Содержимое 3" descr="k_00042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38163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Documents and Settings\Кирилл\Рабочий стол\МАМА\зоопарк\0_17d7c_389ae12a_XL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402138"/>
            <a:ext cx="2305050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ва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05263"/>
            <a:ext cx="2755900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maxresdefault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758"/>
          <a:stretch>
            <a:fillRect/>
          </a:stretch>
        </p:blipFill>
        <p:spPr bwMode="auto">
          <a:xfrm>
            <a:off x="179388" y="4076700"/>
            <a:ext cx="295275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3213" y="0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Террариум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692150"/>
            <a:ext cx="86058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Arial" panose="020B0604020202020204" pitchFamily="34" charset="0"/>
              </a:rPr>
              <a:t>Террариум – это ёмкость, где созданы необходимые условия для содержания рептилий и насекомых.  Вот некоторые из них:</a:t>
            </a:r>
          </a:p>
        </p:txBody>
      </p:sp>
      <p:pic>
        <p:nvPicPr>
          <p:cNvPr id="27656" name="Picture 5" descr="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1796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dsc_11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98" t="9235" r="8926"/>
          <a:stretch>
            <a:fillRect/>
          </a:stretch>
        </p:blipFill>
        <p:spPr bwMode="auto">
          <a:xfrm>
            <a:off x="6516688" y="1412875"/>
            <a:ext cx="2449512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RC_151019_37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0" r="4556" b="8464"/>
          <a:stretch>
            <a:fillRect/>
          </a:stretch>
        </p:blipFill>
        <p:spPr bwMode="auto">
          <a:xfrm>
            <a:off x="2484438" y="1268413"/>
            <a:ext cx="3959225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0a7f3cabc5d682976af3146f99abc2c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5"/>
          <a:stretch>
            <a:fillRect/>
          </a:stretch>
        </p:blipFill>
        <p:spPr bwMode="auto">
          <a:xfrm>
            <a:off x="2916238" y="4292600"/>
            <a:ext cx="3455987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050" y="115888"/>
            <a:ext cx="518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много»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2997200"/>
            <a:ext cx="23764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</a:t>
            </a: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крокодилов</a:t>
            </a:r>
          </a:p>
        </p:txBody>
      </p:sp>
      <p:sp>
        <p:nvSpPr>
          <p:cNvPr id="6173" name="Rectangle 29" descr="крокодил"/>
          <p:cNvSpPr>
            <a:spLocks noChangeArrowheads="1"/>
          </p:cNvSpPr>
          <p:nvPr/>
        </p:nvSpPr>
        <p:spPr bwMode="auto">
          <a:xfrm>
            <a:off x="539750" y="981075"/>
            <a:ext cx="2087563" cy="20161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63" name="Rectangle 19" descr="крокодилы1"/>
          <p:cNvSpPr>
            <a:spLocks noChangeArrowheads="1"/>
          </p:cNvSpPr>
          <p:nvPr/>
        </p:nvSpPr>
        <p:spPr bwMode="auto">
          <a:xfrm>
            <a:off x="539750" y="4510088"/>
            <a:ext cx="2087563" cy="2087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1403350" y="3500438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6600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276600" y="2997200"/>
            <a:ext cx="24479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Носорог</a:t>
            </a: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носорогов</a:t>
            </a:r>
          </a:p>
        </p:txBody>
      </p:sp>
      <p:sp>
        <p:nvSpPr>
          <p:cNvPr id="6164" name="Rectangle 20" descr="носороги1"/>
          <p:cNvSpPr>
            <a:spLocks noChangeArrowheads="1"/>
          </p:cNvSpPr>
          <p:nvPr/>
        </p:nvSpPr>
        <p:spPr bwMode="auto">
          <a:xfrm>
            <a:off x="3348038" y="4508500"/>
            <a:ext cx="2376487" cy="20177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74" name="Rectangle 30" descr="носорог1"/>
          <p:cNvSpPr>
            <a:spLocks noChangeArrowheads="1"/>
          </p:cNvSpPr>
          <p:nvPr/>
        </p:nvSpPr>
        <p:spPr bwMode="auto">
          <a:xfrm>
            <a:off x="3348038" y="981075"/>
            <a:ext cx="2376487" cy="20161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4284663" y="3500438"/>
            <a:ext cx="360362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6600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 descr="ЛЬВЫ"/>
          <p:cNvSpPr>
            <a:spLocks noChangeArrowheads="1"/>
          </p:cNvSpPr>
          <p:nvPr/>
        </p:nvSpPr>
        <p:spPr bwMode="auto">
          <a:xfrm>
            <a:off x="6227763" y="4510088"/>
            <a:ext cx="2376487" cy="2087562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206" name="Rectangle 14" descr="лев"/>
          <p:cNvSpPr>
            <a:spLocks noChangeArrowheads="1"/>
          </p:cNvSpPr>
          <p:nvPr/>
        </p:nvSpPr>
        <p:spPr bwMode="auto">
          <a:xfrm>
            <a:off x="6227763" y="981075"/>
            <a:ext cx="2374900" cy="20161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156325" y="2997200"/>
            <a:ext cx="24479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Лев</a:t>
            </a: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львов</a:t>
            </a:r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7235825" y="3500438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6600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2565400"/>
            <a:ext cx="2159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</a:t>
            </a: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медведей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403350" y="3068638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6600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203575" y="2565400"/>
            <a:ext cx="24479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Морж</a:t>
            </a: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моржей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4283075" y="3068638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6600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156325" y="2565400"/>
            <a:ext cx="24479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</a:t>
            </a: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пингвинов</a:t>
            </a: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7235825" y="3068638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6600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44" name="Picture 16" descr="s1200 (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91"/>
          <a:stretch>
            <a:fillRect/>
          </a:stretch>
        </p:blipFill>
        <p:spPr bwMode="auto">
          <a:xfrm>
            <a:off x="468313" y="476250"/>
            <a:ext cx="2232025" cy="2100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45" name="Picture 17" descr="мор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36" r="13760"/>
          <a:stretch>
            <a:fillRect/>
          </a:stretch>
        </p:blipFill>
        <p:spPr bwMode="auto">
          <a:xfrm>
            <a:off x="3132138" y="476250"/>
            <a:ext cx="2592387" cy="2060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46" name="Picture 18" descr="морж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3"/>
          <a:stretch>
            <a:fillRect/>
          </a:stretch>
        </p:blipFill>
        <p:spPr bwMode="auto">
          <a:xfrm>
            <a:off x="3203575" y="4014788"/>
            <a:ext cx="2592388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47" name="Picture 19" descr="8d0cc0fb76bfbc8ce15eb86961221fe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4" r="17036" b="8446"/>
          <a:stretch>
            <a:fillRect/>
          </a:stretch>
        </p:blipFill>
        <p:spPr bwMode="auto">
          <a:xfrm>
            <a:off x="323850" y="4013200"/>
            <a:ext cx="2519363" cy="221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48" name="Picture 20" descr="e23109cb1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8" t="18454" r="22087" b="7689"/>
          <a:stretch>
            <a:fillRect/>
          </a:stretch>
        </p:blipFill>
        <p:spPr bwMode="auto">
          <a:xfrm>
            <a:off x="6227763" y="476250"/>
            <a:ext cx="2520950" cy="208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49" name="Picture 21" descr="pingviny-v-parke-pti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897"/>
          <a:stretch>
            <a:fillRect/>
          </a:stretch>
        </p:blipFill>
        <p:spPr bwMode="auto">
          <a:xfrm>
            <a:off x="6227763" y="4014788"/>
            <a:ext cx="2590800" cy="2233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" r="5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/>
          </p:cNvSpPr>
          <p:nvPr>
            <p:ph type="body" idx="4294967295"/>
          </p:nvPr>
        </p:nvSpPr>
        <p:spPr>
          <a:xfrm>
            <a:off x="179388" y="2349500"/>
            <a:ext cx="4897437" cy="41925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en-US" sz="2800" b="1" smtClean="0"/>
              <a:t>Вы сегодня обезьянки.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2800" b="1" smtClean="0"/>
              <a:t>По - английски просто манки.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2800" b="1" smtClean="0"/>
              <a:t>Покривляемся немножко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2800" b="1" smtClean="0"/>
              <a:t>И похлопаем в ладошки.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2800" b="1" smtClean="0"/>
              <a:t>Головой кивнём друг другу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2800" b="1" smtClean="0"/>
              <a:t>И пожмём соседу руку.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2800" b="1" smtClean="0"/>
              <a:t>Сядем – встанем и прыжок.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2800" b="1" smtClean="0"/>
              <a:t>Ты же манки, мой дружок.</a:t>
            </a:r>
          </a:p>
        </p:txBody>
      </p:sp>
      <p:pic>
        <p:nvPicPr>
          <p:cNvPr id="53251" name="Picture 3" descr="обез кач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5538"/>
            <a:ext cx="1530350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обез кач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57338"/>
            <a:ext cx="1530350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обез кач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492375"/>
            <a:ext cx="11604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Rectangle 7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3382962" cy="706437"/>
          </a:xfrm>
          <a:noFill/>
        </p:spPr>
        <p:txBody>
          <a:bodyPr/>
          <a:lstStyle/>
          <a:p>
            <a:r>
              <a:rPr lang="ru-RU" altLang="en-US" b="1" u="sng" smtClean="0"/>
              <a:t>Физминутка.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1258888" y="115888"/>
            <a:ext cx="6481762" cy="706437"/>
          </a:xfrm>
        </p:spPr>
        <p:txBody>
          <a:bodyPr/>
          <a:lstStyle/>
          <a:p>
            <a:r>
              <a:rPr lang="ru-RU" altLang="en-US" sz="3600" b="1" u="sng" smtClean="0">
                <a:latin typeface="Arial" panose="020B0604020202020204" pitchFamily="34" charset="0"/>
              </a:rPr>
              <a:t>«Сосчитай от 1 до 5.»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836613"/>
            <a:ext cx="8229600" cy="576262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en-US" sz="2400" smtClean="0">
                <a:solidFill>
                  <a:srgbClr val="000000"/>
                </a:solidFill>
              </a:rPr>
              <a:t>Взрослый контролирует окончания слов!</a:t>
            </a:r>
            <a:r>
              <a:rPr lang="ru-RU" altLang="en-US" sz="2000" smtClean="0">
                <a:solidFill>
                  <a:srgbClr val="000000"/>
                </a:solidFill>
              </a:rPr>
              <a:t> </a:t>
            </a:r>
            <a:r>
              <a:rPr lang="ru-RU" altLang="en-US" sz="1400" smtClean="0">
                <a:solidFill>
                  <a:srgbClr val="000000"/>
                </a:solidFill>
              </a:rPr>
              <a:t>(</a:t>
            </a:r>
            <a:r>
              <a:rPr lang="ru-RU" altLang="en-US" sz="1400" i="1" smtClean="0">
                <a:solidFill>
                  <a:srgbClr val="000000"/>
                </a:solidFill>
              </a:rPr>
              <a:t>Одна змея, две змеи и т.д….)</a:t>
            </a:r>
            <a:endParaRPr lang="ru-RU" altLang="en-US" sz="14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en-US" sz="1800" smtClean="0"/>
          </a:p>
        </p:txBody>
      </p:sp>
      <p:pic>
        <p:nvPicPr>
          <p:cNvPr id="49156" name="Picture 4" descr="4cceaed831d4c5f19376ac27145a32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1" t="14476" r="13107" b="11894"/>
          <a:stretch>
            <a:fillRect/>
          </a:stretch>
        </p:blipFill>
        <p:spPr bwMode="auto">
          <a:xfrm>
            <a:off x="252413" y="1196975"/>
            <a:ext cx="3095625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60047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4" t="9033" r="35405" b="23149"/>
          <a:stretch>
            <a:fillRect/>
          </a:stretch>
        </p:blipFill>
        <p:spPr bwMode="auto">
          <a:xfrm>
            <a:off x="971550" y="3933825"/>
            <a:ext cx="338455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14932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8" t="19975" r="6912" b="2988"/>
          <a:stretch>
            <a:fillRect/>
          </a:stretch>
        </p:blipFill>
        <p:spPr bwMode="auto">
          <a:xfrm>
            <a:off x="4859338" y="3933825"/>
            <a:ext cx="360045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8443886_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737"/>
          <a:stretch>
            <a:fillRect/>
          </a:stretch>
        </p:blipFill>
        <p:spPr bwMode="auto">
          <a:xfrm>
            <a:off x="3522663" y="1196975"/>
            <a:ext cx="24892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8441062_origi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9" r="22728"/>
          <a:stretch>
            <a:fillRect/>
          </a:stretch>
        </p:blipFill>
        <p:spPr bwMode="auto">
          <a:xfrm>
            <a:off x="6084888" y="1196975"/>
            <a:ext cx="280828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319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Вольеры с дикими животными</vt:lpstr>
      <vt:lpstr>Павильоны с птицами.</vt:lpstr>
      <vt:lpstr>Слайд 5</vt:lpstr>
      <vt:lpstr>Слайд 6</vt:lpstr>
      <vt:lpstr>Слайд 7</vt:lpstr>
      <vt:lpstr>Физминутка.</vt:lpstr>
      <vt:lpstr>«Сосчитай от 1 до 5.»</vt:lpstr>
      <vt:lpstr>Стихотворение «Где обедал воробей»</vt:lpstr>
      <vt:lpstr>Слайд 11</vt:lpstr>
      <vt:lpstr>Слайд 12</vt:lpstr>
      <vt:lpstr>Слайд 13</vt:lpstr>
      <vt:lpstr>Рекомендуемая художественная литература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В.Степанов</dc:title>
  <dc:creator>Ольга</dc:creator>
  <cp:lastModifiedBy>ит</cp:lastModifiedBy>
  <cp:revision>79</cp:revision>
  <dcterms:created xsi:type="dcterms:W3CDTF">2009-08-10T09:27:36Z</dcterms:created>
  <dcterms:modified xsi:type="dcterms:W3CDTF">2021-11-02T10:28:01Z</dcterms:modified>
</cp:coreProperties>
</file>