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EEE"/>
          </a:solidFill>
        </a:fill>
      </a:tcStyle>
    </a:wholeTbl>
    <a:band2H>
      <a:tcTxStyle b="def" i="def"/>
      <a:tcStyle>
        <a:tcBdr/>
        <a:fill>
          <a:solidFill>
            <a:srgbClr val="EA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BE1"/>
          </a:solidFill>
        </a:fill>
      </a:tcStyle>
    </a:wholeTbl>
    <a:band2H>
      <a:tcTxStyle b="def" i="def"/>
      <a:tcStyle>
        <a:tcBdr/>
        <a:fill>
          <a:solidFill>
            <a:srgbClr val="ECEE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 b="def" i="def"/>
      <a:tcStyle>
        <a:tcBdr/>
        <a:fill>
          <a:solidFill>
            <a:srgbClr val="EFEE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Уровень текста 1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BD6FF"/>
            </a:gs>
            <a:gs pos="100000">
              <a:srgbClr val="4D71A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Заголовок 1"/>
          <p:cNvSpPr txBox="1"/>
          <p:nvPr>
            <p:ph type="title"/>
          </p:nvPr>
        </p:nvSpPr>
        <p:spPr>
          <a:xfrm>
            <a:off x="457200" y="274637"/>
            <a:ext cx="8229600" cy="2434284"/>
          </a:xfrm>
          <a:prstGeom prst="rect">
            <a:avLst/>
          </a:prstGeom>
        </p:spPr>
        <p:txBody>
          <a:bodyPr/>
          <a:lstStyle/>
          <a:p>
            <a:pPr defTabSz="731520">
              <a:defRPr b="1" sz="4800">
                <a:solidFill>
                  <a:srgbClr val="FFFFFF"/>
                </a:solidFill>
              </a:defRPr>
            </a:pPr>
            <a:r>
              <a:t>Игры для развития логики, мышления и памяти</a:t>
            </a:r>
          </a:p>
          <a:p>
            <a:pPr defTabSz="731520">
              <a:defRPr b="1" sz="4800">
                <a:solidFill>
                  <a:srgbClr val="FFFFFF"/>
                </a:solidFill>
              </a:defRPr>
            </a:pPr>
            <a:r>
              <a:t>для детей старшей группы</a:t>
            </a:r>
          </a:p>
        </p:txBody>
      </p:sp>
      <p:sp>
        <p:nvSpPr>
          <p:cNvPr id="113" name="Содержимое 7"/>
          <p:cNvSpPr txBox="1"/>
          <p:nvPr>
            <p:ph type="body" idx="1"/>
          </p:nvPr>
        </p:nvSpPr>
        <p:spPr>
          <a:xfrm>
            <a:off x="457200" y="2924943"/>
            <a:ext cx="8229600" cy="32012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900"/>
            </a:pPr>
            <a:r>
              <a:t>                                             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900"/>
            </a:pPr>
            <a:r>
              <a:t>                                          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</a:p>
          <a:p>
            <a:pPr algn="r">
              <a:lnSpc>
                <a:spcPct val="90000"/>
              </a:lnSpc>
              <a:spcBef>
                <a:spcPts val="600"/>
              </a:spcBef>
              <a:buSzTx/>
              <a:buNone/>
              <a:defRPr sz="2900"/>
            </a:pPr>
            <a:r>
              <a:t>                                                       </a:t>
            </a:r>
            <a:r>
              <a: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Подготовил</a:t>
            </a:r>
            <a:r>
              <a:rPr sz="2200"/>
              <a:t> </a:t>
            </a:r>
            <a:endParaRPr sz="2200"/>
          </a:p>
          <a:p>
            <a:pPr algn="r">
              <a:lnSpc>
                <a:spcPct val="90000"/>
              </a:lnSpc>
              <a:spcBef>
                <a:spcPts val="600"/>
              </a:spcBef>
              <a:buSzTx/>
              <a:buNone/>
              <a:defRPr sz="2200"/>
            </a:pPr>
            <a:r>
              <a:t>                                        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учитель-дефектолог: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buSzTx/>
              <a:buNone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                                                 Тамразян А.А.</a:t>
            </a:r>
          </a:p>
        </p:txBody>
      </p:sp>
      <p:sp>
        <p:nvSpPr>
          <p:cNvPr id="114" name="Прямоугольник 4"/>
          <p:cNvSpPr/>
          <p:nvPr/>
        </p:nvSpPr>
        <p:spPr>
          <a:xfrm>
            <a:off x="772591" y="3750940"/>
            <a:ext cx="1440162" cy="2160241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Содержимое 3"/>
          <p:cNvSpPr/>
          <p:nvPr/>
        </p:nvSpPr>
        <p:spPr>
          <a:xfrm>
            <a:off x="2488083" y="3770510"/>
            <a:ext cx="1944217" cy="2121100"/>
          </a:xfrm>
          <a:prstGeom prst="triangle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marL="342900" indent="-342900">
              <a:spcBef>
                <a:spcPts val="40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Заголовок 1"/>
          <p:cNvSpPr txBox="1"/>
          <p:nvPr>
            <p:ph type="ctrTitle"/>
          </p:nvPr>
        </p:nvSpPr>
        <p:spPr>
          <a:xfrm>
            <a:off x="323527" y="-1"/>
            <a:ext cx="8458201" cy="1370585"/>
          </a:xfrm>
          <a:prstGeom prst="rect">
            <a:avLst/>
          </a:prstGeom>
        </p:spPr>
        <p:txBody>
          <a:bodyPr/>
          <a:lstStyle>
            <a:lvl1pPr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Чего не стало?</a:t>
            </a:r>
          </a:p>
        </p:txBody>
      </p:sp>
      <p:sp>
        <p:nvSpPr>
          <p:cNvPr id="173" name="5-конечная звезда 2"/>
          <p:cNvSpPr/>
          <p:nvPr/>
        </p:nvSpPr>
        <p:spPr>
          <a:xfrm>
            <a:off x="251519" y="1052736"/>
            <a:ext cx="2592290" cy="259228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Овал 6"/>
          <p:cNvSpPr/>
          <p:nvPr/>
        </p:nvSpPr>
        <p:spPr>
          <a:xfrm>
            <a:off x="6300192" y="1350323"/>
            <a:ext cx="2481917" cy="2481916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79" name="Куб 8"/>
          <p:cNvGrpSpPr/>
          <p:nvPr/>
        </p:nvGrpSpPr>
        <p:grpSpPr>
          <a:xfrm>
            <a:off x="3563887" y="1846389"/>
            <a:ext cx="2016225" cy="2016226"/>
            <a:chOff x="0" y="0"/>
            <a:chExt cx="2016224" cy="2016224"/>
          </a:xfrm>
        </p:grpSpPr>
        <p:sp>
          <p:nvSpPr>
            <p:cNvPr id="175" name="Фигура"/>
            <p:cNvSpPr/>
            <p:nvPr/>
          </p:nvSpPr>
          <p:spPr>
            <a:xfrm>
              <a:off x="-1" y="-1"/>
              <a:ext cx="2016226" cy="201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40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6" name="Фигура"/>
            <p:cNvSpPr/>
            <p:nvPr/>
          </p:nvSpPr>
          <p:spPr>
            <a:xfrm>
              <a:off x="1512168" y="-1"/>
              <a:ext cx="504057" cy="201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Фигура"/>
            <p:cNvSpPr/>
            <p:nvPr/>
          </p:nvSpPr>
          <p:spPr>
            <a:xfrm>
              <a:off x="-1" y="-1"/>
              <a:ext cx="2016226" cy="504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5400" y="0"/>
                  </a:lnTo>
                  <a:lnTo>
                    <a:pt x="21600" y="0"/>
                  </a:lnTo>
                  <a:lnTo>
                    <a:pt x="16200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Фигура"/>
            <p:cNvSpPr/>
            <p:nvPr/>
          </p:nvSpPr>
          <p:spPr>
            <a:xfrm>
              <a:off x="-1" y="-1"/>
              <a:ext cx="2016226" cy="201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40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6200" y="5400"/>
                  </a:lnTo>
                  <a:lnTo>
                    <a:pt x="21600" y="0"/>
                  </a:lnTo>
                  <a:moveTo>
                    <a:pt x="16200" y="5400"/>
                  </a:moveTo>
                  <a:lnTo>
                    <a:pt x="162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0" name="Овал 11"/>
          <p:cNvSpPr/>
          <p:nvPr/>
        </p:nvSpPr>
        <p:spPr>
          <a:xfrm>
            <a:off x="539551" y="4437112"/>
            <a:ext cx="3024338" cy="1584177"/>
          </a:xfrm>
          <a:prstGeom prst="ellipse">
            <a:avLst/>
          </a:prstGeom>
          <a:solidFill>
            <a:srgbClr val="89EFED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Стрелка вправо 13"/>
          <p:cNvSpPr/>
          <p:nvPr/>
        </p:nvSpPr>
        <p:spPr>
          <a:xfrm>
            <a:off x="4932040" y="4149080"/>
            <a:ext cx="3528393" cy="23042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Прямоугольник 14"/>
          <p:cNvSpPr txBox="1"/>
          <p:nvPr/>
        </p:nvSpPr>
        <p:spPr>
          <a:xfrm>
            <a:off x="8770612" y="6093295"/>
            <a:ext cx="267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79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Заголовок 1"/>
          <p:cNvSpPr txBox="1"/>
          <p:nvPr>
            <p:ph type="ctrTitle"/>
          </p:nvPr>
        </p:nvSpPr>
        <p:spPr>
          <a:xfrm>
            <a:off x="323527" y="-1"/>
            <a:ext cx="8458201" cy="1370585"/>
          </a:xfrm>
          <a:prstGeom prst="rect">
            <a:avLst/>
          </a:prstGeom>
        </p:spPr>
        <p:txBody>
          <a:bodyPr/>
          <a:lstStyle>
            <a:lvl1pPr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Чего не стало?</a:t>
            </a:r>
          </a:p>
        </p:txBody>
      </p:sp>
      <p:sp>
        <p:nvSpPr>
          <p:cNvPr id="185" name="5-конечная звезда 2"/>
          <p:cNvSpPr/>
          <p:nvPr/>
        </p:nvSpPr>
        <p:spPr>
          <a:xfrm>
            <a:off x="395536" y="3783708"/>
            <a:ext cx="2592289" cy="25922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90" name="Куб 8"/>
          <p:cNvGrpSpPr/>
          <p:nvPr/>
        </p:nvGrpSpPr>
        <p:grpSpPr>
          <a:xfrm>
            <a:off x="6228184" y="1622050"/>
            <a:ext cx="2016225" cy="2016226"/>
            <a:chOff x="0" y="0"/>
            <a:chExt cx="2016224" cy="2016224"/>
          </a:xfrm>
        </p:grpSpPr>
        <p:sp>
          <p:nvSpPr>
            <p:cNvPr id="186" name="Фигура"/>
            <p:cNvSpPr/>
            <p:nvPr/>
          </p:nvSpPr>
          <p:spPr>
            <a:xfrm>
              <a:off x="-1" y="-1"/>
              <a:ext cx="2016226" cy="201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40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7" name="Фигура"/>
            <p:cNvSpPr/>
            <p:nvPr/>
          </p:nvSpPr>
          <p:spPr>
            <a:xfrm>
              <a:off x="1512168" y="-1"/>
              <a:ext cx="504057" cy="201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8" name="Фигура"/>
            <p:cNvSpPr/>
            <p:nvPr/>
          </p:nvSpPr>
          <p:spPr>
            <a:xfrm>
              <a:off x="-1" y="-1"/>
              <a:ext cx="2016226" cy="504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5400" y="0"/>
                  </a:lnTo>
                  <a:lnTo>
                    <a:pt x="21600" y="0"/>
                  </a:lnTo>
                  <a:lnTo>
                    <a:pt x="16200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9" name="Фигура"/>
            <p:cNvSpPr/>
            <p:nvPr/>
          </p:nvSpPr>
          <p:spPr>
            <a:xfrm>
              <a:off x="-1" y="-1"/>
              <a:ext cx="2016226" cy="201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40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6200" y="5400"/>
                  </a:lnTo>
                  <a:lnTo>
                    <a:pt x="21600" y="0"/>
                  </a:lnTo>
                  <a:moveTo>
                    <a:pt x="16200" y="5400"/>
                  </a:moveTo>
                  <a:lnTo>
                    <a:pt x="162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1" name="Овал 11"/>
          <p:cNvSpPr/>
          <p:nvPr/>
        </p:nvSpPr>
        <p:spPr>
          <a:xfrm>
            <a:off x="4716015" y="4689438"/>
            <a:ext cx="3024338" cy="1584177"/>
          </a:xfrm>
          <a:prstGeom prst="ellipse">
            <a:avLst/>
          </a:prstGeom>
          <a:solidFill>
            <a:srgbClr val="89EFED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Стрелка вправо 13"/>
          <p:cNvSpPr/>
          <p:nvPr/>
        </p:nvSpPr>
        <p:spPr>
          <a:xfrm>
            <a:off x="971599" y="1268759"/>
            <a:ext cx="3528393" cy="23042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Прямоугольник 7"/>
          <p:cNvSpPr txBox="1"/>
          <p:nvPr/>
        </p:nvSpPr>
        <p:spPr>
          <a:xfrm>
            <a:off x="8770612" y="6093295"/>
            <a:ext cx="267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79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b="1" sz="7128">
                <a:solidFill>
                  <a:srgbClr val="FFFFFF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Физкультминутка</a:t>
            </a:r>
          </a:p>
        </p:txBody>
      </p:sp>
      <p:sp>
        <p:nvSpPr>
          <p:cNvPr id="196" name="Содержимое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А теперь на месте шаг.</a:t>
            </a:r>
          </a:p>
          <a:p>
            <a:pPr>
              <a:spcBef>
                <a:spcPts val="400"/>
              </a:spcBef>
              <a:defRPr sz="2000"/>
            </a:pPr>
            <a:r>
              <a:t>Выше ноги! Стой, раз, два!  (Ходьба на месте.)</a:t>
            </a:r>
          </a:p>
          <a:p>
            <a:pPr>
              <a:spcBef>
                <a:spcPts val="400"/>
              </a:spcBef>
              <a:defRPr sz="2000"/>
            </a:pPr>
            <a:r>
              <a:t>Плечи выше поднимаем,</a:t>
            </a:r>
          </a:p>
          <a:p>
            <a:pPr>
              <a:spcBef>
                <a:spcPts val="400"/>
              </a:spcBef>
              <a:defRPr sz="2000"/>
            </a:pPr>
            <a:r>
              <a:t>А потом их опускаем. (Поднимать и опускать плечи.)</a:t>
            </a:r>
          </a:p>
          <a:p>
            <a:pPr>
              <a:spcBef>
                <a:spcPts val="400"/>
              </a:spcBef>
              <a:defRPr sz="2000"/>
            </a:pPr>
            <a:r>
              <a:t>Руки перед грудью ставим</a:t>
            </a:r>
          </a:p>
          <a:p>
            <a:pPr>
              <a:spcBef>
                <a:spcPts val="400"/>
              </a:spcBef>
              <a:defRPr sz="2000"/>
            </a:pPr>
            <a:r>
              <a:t>И рывки мы выполняем. (Руки перед грудью, рывки руками.)</a:t>
            </a:r>
          </a:p>
          <a:p>
            <a:pPr>
              <a:spcBef>
                <a:spcPts val="400"/>
              </a:spcBef>
              <a:defRPr sz="2000"/>
            </a:pPr>
            <a:r>
              <a:t>Десять раз подпрыгнуть нужно,</a:t>
            </a:r>
          </a:p>
          <a:p>
            <a:pPr>
              <a:spcBef>
                <a:spcPts val="400"/>
              </a:spcBef>
              <a:defRPr sz="2000"/>
            </a:pPr>
            <a:r>
              <a:t>Скачем выше, скачем дружно!(Прыжки на месте.)</a:t>
            </a:r>
          </a:p>
          <a:p>
            <a:pPr>
              <a:spcBef>
                <a:spcPts val="400"/>
              </a:spcBef>
              <a:defRPr sz="2000"/>
            </a:pPr>
            <a:r>
              <a:t>Мы колени поднимаем -</a:t>
            </a:r>
          </a:p>
          <a:p>
            <a:pPr>
              <a:spcBef>
                <a:spcPts val="400"/>
              </a:spcBef>
              <a:defRPr sz="2000"/>
            </a:pPr>
            <a:r>
              <a:t>Шаг на месте выполняем. (Ходьба на месте.)</a:t>
            </a:r>
          </a:p>
          <a:p>
            <a:pPr>
              <a:spcBef>
                <a:spcPts val="400"/>
              </a:spcBef>
              <a:defRPr sz="2000"/>
            </a:pPr>
            <a:r>
              <a:t>От души мы потянулись, (Потягивания —руки вверх и в стороны.)</a:t>
            </a:r>
          </a:p>
          <a:p>
            <a:pPr>
              <a:spcBef>
                <a:spcPts val="400"/>
              </a:spcBef>
              <a:defRPr sz="2000"/>
            </a:pPr>
            <a:r>
              <a:t>И на место вновь вернулись. (Дети садятся.)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Заголовок 1"/>
          <p:cNvSpPr txBox="1"/>
          <p:nvPr>
            <p:ph type="ctrTitle"/>
          </p:nvPr>
        </p:nvSpPr>
        <p:spPr>
          <a:xfrm>
            <a:off x="323527" y="-1"/>
            <a:ext cx="8458201" cy="1370585"/>
          </a:xfrm>
          <a:prstGeom prst="rect">
            <a:avLst/>
          </a:prstGeom>
        </p:spPr>
        <p:txBody>
          <a:bodyPr/>
          <a:lstStyle>
            <a:lvl1pPr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Четвёртый лишний</a:t>
            </a:r>
          </a:p>
        </p:txBody>
      </p:sp>
      <p:pic>
        <p:nvPicPr>
          <p:cNvPr id="19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4303769"/>
            <a:ext cx="3305849" cy="2520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6096" y="1124744"/>
            <a:ext cx="2621711" cy="290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36096" y="4087745"/>
            <a:ext cx="2587707" cy="2736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9591" y="1556791"/>
            <a:ext cx="3240361" cy="2477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Заголовок 1"/>
          <p:cNvSpPr txBox="1"/>
          <p:nvPr>
            <p:ph type="ctrTitle"/>
          </p:nvPr>
        </p:nvSpPr>
        <p:spPr>
          <a:xfrm>
            <a:off x="323527" y="-1"/>
            <a:ext cx="8458201" cy="1370585"/>
          </a:xfrm>
          <a:prstGeom prst="rect">
            <a:avLst/>
          </a:prstGeom>
        </p:spPr>
        <p:txBody>
          <a:bodyPr/>
          <a:lstStyle>
            <a:lvl1pPr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Четвёртый лишний</a:t>
            </a:r>
          </a:p>
        </p:txBody>
      </p:sp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958668">
            <a:off x="418356" y="3696515"/>
            <a:ext cx="3410745" cy="3410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543" y="1553070"/>
            <a:ext cx="3312369" cy="239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19635" y="1988840"/>
            <a:ext cx="3063476" cy="1797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14276" y="4221088"/>
            <a:ext cx="4356993" cy="2176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Заголовок 1"/>
          <p:cNvSpPr txBox="1"/>
          <p:nvPr>
            <p:ph type="ctrTitle"/>
          </p:nvPr>
        </p:nvSpPr>
        <p:spPr>
          <a:xfrm>
            <a:off x="323527" y="-1"/>
            <a:ext cx="8458201" cy="1370585"/>
          </a:xfrm>
          <a:prstGeom prst="rect">
            <a:avLst/>
          </a:prstGeom>
        </p:spPr>
        <p:txBody>
          <a:bodyPr/>
          <a:lstStyle>
            <a:lvl1pPr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Четвёртый лишний</a:t>
            </a:r>
          </a:p>
        </p:txBody>
      </p:sp>
      <p:pic>
        <p:nvPicPr>
          <p:cNvPr id="21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3410" y="1840259"/>
            <a:ext cx="4413763" cy="1580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4" y="4132550"/>
            <a:ext cx="3816425" cy="2661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3410" y="3921345"/>
            <a:ext cx="4305751" cy="286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" y="1844824"/>
            <a:ext cx="4872181" cy="1656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Заголовок 1"/>
          <p:cNvSpPr txBox="1"/>
          <p:nvPr>
            <p:ph type="ctrTitle"/>
          </p:nvPr>
        </p:nvSpPr>
        <p:spPr>
          <a:xfrm>
            <a:off x="323527" y="-1"/>
            <a:ext cx="8458201" cy="1370585"/>
          </a:xfrm>
          <a:prstGeom prst="rect">
            <a:avLst/>
          </a:prstGeom>
        </p:spPr>
        <p:txBody>
          <a:bodyPr/>
          <a:lstStyle>
            <a:lvl1pPr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Четвёртый лишний</a:t>
            </a:r>
          </a:p>
        </p:txBody>
      </p:sp>
      <p:pic>
        <p:nvPicPr>
          <p:cNvPr id="21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4207" y="2942724"/>
            <a:ext cx="2491637" cy="382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7703" y="3783805"/>
            <a:ext cx="2736305" cy="2983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307320"/>
            <a:ext cx="2715031" cy="25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51322" y="1334036"/>
            <a:ext cx="2705065" cy="2771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Заголовок 1"/>
          <p:cNvSpPr txBox="1"/>
          <p:nvPr>
            <p:ph type="title"/>
          </p:nvPr>
        </p:nvSpPr>
        <p:spPr>
          <a:xfrm>
            <a:off x="457200" y="274638"/>
            <a:ext cx="8229600" cy="1714202"/>
          </a:xfrm>
          <a:prstGeom prst="rect">
            <a:avLst/>
          </a:prstGeom>
        </p:spPr>
        <p:txBody>
          <a:bodyPr/>
          <a:lstStyle>
            <a:lvl1pPr>
              <a:defRPr b="1" sz="7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Счетные палочки</a:t>
            </a:r>
          </a:p>
        </p:txBody>
      </p:sp>
      <p:pic>
        <p:nvPicPr>
          <p:cNvPr id="223" name="Содержимое 5" descr="Содержимое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775" y="2708919"/>
            <a:ext cx="3974593" cy="3249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Прямоугольник 1"/>
          <p:cNvSpPr/>
          <p:nvPr/>
        </p:nvSpPr>
        <p:spPr>
          <a:xfrm>
            <a:off x="1691680" y="3428999"/>
            <a:ext cx="6408713" cy="2160242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26" name="Прямая соединительная линия 3"/>
          <p:cNvSpPr/>
          <p:nvPr/>
        </p:nvSpPr>
        <p:spPr>
          <a:xfrm flipH="1">
            <a:off x="3851919" y="3428999"/>
            <a:ext cx="1" cy="2160242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7" name="Прямая соединительная линия 4"/>
          <p:cNvSpPr/>
          <p:nvPr/>
        </p:nvSpPr>
        <p:spPr>
          <a:xfrm flipH="1">
            <a:off x="6012160" y="3428999"/>
            <a:ext cx="1" cy="2160242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8" name="Заголовок 5"/>
          <p:cNvSpPr txBox="1"/>
          <p:nvPr>
            <p:ph type="title"/>
          </p:nvPr>
        </p:nvSpPr>
        <p:spPr>
          <a:xfrm>
            <a:off x="457200" y="274637"/>
            <a:ext cx="8229600" cy="2506292"/>
          </a:xfrm>
          <a:prstGeom prst="rect">
            <a:avLst/>
          </a:prstGeom>
        </p:spPr>
        <p:txBody>
          <a:bodyPr/>
          <a:lstStyle>
            <a:lvl1pPr defTabSz="832104">
              <a:defRPr b="1" sz="4914">
                <a:solidFill>
                  <a:srgbClr val="FFFFFF"/>
                </a:solidFill>
                <a:effectLst>
                  <a:outerShdw sx="100000" sy="100000" kx="0" ky="0" algn="b" rotWithShape="0" blurRad="34671" dist="34671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Выложи три квадрата. Убери две палочки, чтобы осталось два квадрата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Заголовок 1"/>
          <p:cNvSpPr txBox="1"/>
          <p:nvPr>
            <p:ph type="title"/>
          </p:nvPr>
        </p:nvSpPr>
        <p:spPr>
          <a:xfrm>
            <a:off x="457200" y="274637"/>
            <a:ext cx="8229600" cy="2434284"/>
          </a:xfrm>
          <a:prstGeom prst="rect">
            <a:avLst/>
          </a:prstGeom>
        </p:spPr>
        <p:txBody>
          <a:bodyPr/>
          <a:lstStyle>
            <a:lvl1pPr defTabSz="832104">
              <a:defRPr b="1" sz="4914">
                <a:solidFill>
                  <a:srgbClr val="FFFFFF"/>
                </a:solidFill>
                <a:effectLst>
                  <a:outerShdw sx="100000" sy="100000" kx="0" ky="0" algn="b" rotWithShape="0" blurRad="34671" dist="34671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Выложи три квадрата. Убери две палочки, чтобы осталось два квадрата</a:t>
            </a:r>
          </a:p>
        </p:txBody>
      </p:sp>
      <p:sp>
        <p:nvSpPr>
          <p:cNvPr id="231" name="Прямоугольник 3"/>
          <p:cNvSpPr/>
          <p:nvPr/>
        </p:nvSpPr>
        <p:spPr>
          <a:xfrm>
            <a:off x="1691680" y="3428999"/>
            <a:ext cx="2160241" cy="2160242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32" name="Прямоугольник 4"/>
          <p:cNvSpPr/>
          <p:nvPr/>
        </p:nvSpPr>
        <p:spPr>
          <a:xfrm>
            <a:off x="6012160" y="3428999"/>
            <a:ext cx="2160241" cy="2160242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Заголовок 1"/>
          <p:cNvSpPr txBox="1"/>
          <p:nvPr/>
        </p:nvSpPr>
        <p:spPr>
          <a:xfrm>
            <a:off x="323527" y="-1"/>
            <a:ext cx="8458201" cy="137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Что изменилось?</a:t>
            </a:r>
          </a:p>
        </p:txBody>
      </p:sp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141883"/>
            <a:ext cx="2067096" cy="2431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248" y="2007776"/>
            <a:ext cx="2244128" cy="1565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2627" y="1321396"/>
            <a:ext cx="2251621" cy="2251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5696" y="1404122"/>
            <a:ext cx="2716933" cy="216889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Прямоугольник 4"/>
          <p:cNvSpPr txBox="1"/>
          <p:nvPr/>
        </p:nvSpPr>
        <p:spPr>
          <a:xfrm>
            <a:off x="8770612" y="6093295"/>
            <a:ext cx="267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79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Заголовок 3"/>
          <p:cNvSpPr txBox="1"/>
          <p:nvPr>
            <p:ph type="title"/>
          </p:nvPr>
        </p:nvSpPr>
        <p:spPr>
          <a:xfrm>
            <a:off x="457200" y="274638"/>
            <a:ext cx="8229600" cy="1642194"/>
          </a:xfrm>
          <a:prstGeom prst="rect">
            <a:avLst/>
          </a:prstGeom>
        </p:spPr>
        <p:txBody>
          <a:bodyPr/>
          <a:lstStyle>
            <a:lvl1pPr>
              <a:defRPr b="1" sz="7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Спасибо</a:t>
            </a:r>
          </a:p>
        </p:txBody>
      </p:sp>
      <p:pic>
        <p:nvPicPr>
          <p:cNvPr id="235" name="Содержимое 5" descr="Содержимое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743" y="2708919"/>
            <a:ext cx="4651249" cy="3224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Заголовок 1"/>
          <p:cNvSpPr txBox="1"/>
          <p:nvPr/>
        </p:nvSpPr>
        <p:spPr>
          <a:xfrm>
            <a:off x="323527" y="-1"/>
            <a:ext cx="8458201" cy="137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Что изменилось?</a:t>
            </a:r>
          </a:p>
        </p:txBody>
      </p:sp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1141883"/>
            <a:ext cx="2067097" cy="2431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007776"/>
            <a:ext cx="2244127" cy="1565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2627" y="1321396"/>
            <a:ext cx="2251621" cy="2251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5696" y="1404122"/>
            <a:ext cx="2716933" cy="216889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Прямоугольник 6"/>
          <p:cNvSpPr txBox="1"/>
          <p:nvPr/>
        </p:nvSpPr>
        <p:spPr>
          <a:xfrm>
            <a:off x="8770612" y="6093295"/>
            <a:ext cx="267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79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Заголовок 1"/>
          <p:cNvSpPr txBox="1"/>
          <p:nvPr/>
        </p:nvSpPr>
        <p:spPr>
          <a:xfrm>
            <a:off x="323527" y="-1"/>
            <a:ext cx="8458201" cy="137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Что изменилось?</a:t>
            </a:r>
          </a:p>
        </p:txBody>
      </p:sp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141883"/>
            <a:ext cx="2067096" cy="2431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248" y="2007776"/>
            <a:ext cx="2244128" cy="1565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2627" y="1321396"/>
            <a:ext cx="2251621" cy="2251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5696" y="1404122"/>
            <a:ext cx="2716933" cy="216889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Прямоугольник 6"/>
          <p:cNvSpPr txBox="1"/>
          <p:nvPr/>
        </p:nvSpPr>
        <p:spPr>
          <a:xfrm>
            <a:off x="8770612" y="6093295"/>
            <a:ext cx="267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79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1940609"/>
            <a:ext cx="2664297" cy="2515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016" y="2588615"/>
            <a:ext cx="2664297" cy="1867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1001" y="2168682"/>
            <a:ext cx="2287023" cy="228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8520" y="2000942"/>
            <a:ext cx="2808312" cy="245476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Заголовок 1"/>
          <p:cNvSpPr txBox="1"/>
          <p:nvPr/>
        </p:nvSpPr>
        <p:spPr>
          <a:xfrm>
            <a:off x="323527" y="-1"/>
            <a:ext cx="8458201" cy="137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Что изменилось?</a:t>
            </a:r>
          </a:p>
        </p:txBody>
      </p:sp>
      <p:sp>
        <p:nvSpPr>
          <p:cNvPr id="143" name="Прямоугольник 8"/>
          <p:cNvSpPr txBox="1"/>
          <p:nvPr/>
        </p:nvSpPr>
        <p:spPr>
          <a:xfrm>
            <a:off x="8770612" y="6093295"/>
            <a:ext cx="267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79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743" y="1940609"/>
            <a:ext cx="2664298" cy="2515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2627" y="2588615"/>
            <a:ext cx="2664298" cy="1867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0272" y="2168683"/>
            <a:ext cx="2287022" cy="228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8520" y="2000942"/>
            <a:ext cx="2808312" cy="245476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Заголовок 1"/>
          <p:cNvSpPr txBox="1"/>
          <p:nvPr/>
        </p:nvSpPr>
        <p:spPr>
          <a:xfrm>
            <a:off x="323527" y="-1"/>
            <a:ext cx="8458201" cy="137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Что изменилось?</a:t>
            </a:r>
          </a:p>
        </p:txBody>
      </p:sp>
      <p:sp>
        <p:nvSpPr>
          <p:cNvPr id="150" name="Прямоугольник 8"/>
          <p:cNvSpPr txBox="1"/>
          <p:nvPr/>
        </p:nvSpPr>
        <p:spPr>
          <a:xfrm>
            <a:off x="8770612" y="6093295"/>
            <a:ext cx="267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79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1940609"/>
            <a:ext cx="2664297" cy="2515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016" y="2588615"/>
            <a:ext cx="2664297" cy="1867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1001" y="2168682"/>
            <a:ext cx="2287023" cy="228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8520" y="2000942"/>
            <a:ext cx="2808312" cy="245476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Заголовок 1"/>
          <p:cNvSpPr txBox="1"/>
          <p:nvPr/>
        </p:nvSpPr>
        <p:spPr>
          <a:xfrm>
            <a:off x="323527" y="-1"/>
            <a:ext cx="8458201" cy="137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Что изменилось?</a:t>
            </a:r>
          </a:p>
        </p:txBody>
      </p:sp>
      <p:sp>
        <p:nvSpPr>
          <p:cNvPr id="157" name="Прямоугольник 8"/>
          <p:cNvSpPr txBox="1"/>
          <p:nvPr/>
        </p:nvSpPr>
        <p:spPr>
          <a:xfrm>
            <a:off x="8770612" y="6093295"/>
            <a:ext cx="267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79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Заголовок 1"/>
          <p:cNvSpPr txBox="1"/>
          <p:nvPr>
            <p:ph type="ctrTitle"/>
          </p:nvPr>
        </p:nvSpPr>
        <p:spPr>
          <a:xfrm>
            <a:off x="323527" y="-1"/>
            <a:ext cx="8458201" cy="1370585"/>
          </a:xfrm>
          <a:prstGeom prst="rect">
            <a:avLst/>
          </a:prstGeom>
        </p:spPr>
        <p:txBody>
          <a:bodyPr/>
          <a:lstStyle>
            <a:lvl1pPr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Чего не стало?</a:t>
            </a:r>
          </a:p>
        </p:txBody>
      </p:sp>
      <p:sp>
        <p:nvSpPr>
          <p:cNvPr id="160" name="Прямоугольник 3"/>
          <p:cNvSpPr/>
          <p:nvPr/>
        </p:nvSpPr>
        <p:spPr>
          <a:xfrm>
            <a:off x="539551" y="1571967"/>
            <a:ext cx="2664298" cy="151217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Овал 4"/>
          <p:cNvSpPr/>
          <p:nvPr/>
        </p:nvSpPr>
        <p:spPr>
          <a:xfrm>
            <a:off x="395536" y="4517426"/>
            <a:ext cx="1728193" cy="1728193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Равнобедренный треугольник 6"/>
          <p:cNvSpPr/>
          <p:nvPr/>
        </p:nvSpPr>
        <p:spPr>
          <a:xfrm>
            <a:off x="6012160" y="1365876"/>
            <a:ext cx="2232249" cy="1924352"/>
          </a:xfrm>
          <a:prstGeom prst="triangle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3" name="Ромб 7"/>
          <p:cNvSpPr/>
          <p:nvPr/>
        </p:nvSpPr>
        <p:spPr>
          <a:xfrm>
            <a:off x="4272391" y="3622302"/>
            <a:ext cx="1739770" cy="2822709"/>
          </a:xfrm>
          <a:prstGeom prst="diamond">
            <a:avLst/>
          </a:prstGeom>
          <a:solidFill>
            <a:srgbClr val="00206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Прямоугольник 8"/>
          <p:cNvSpPr txBox="1"/>
          <p:nvPr/>
        </p:nvSpPr>
        <p:spPr>
          <a:xfrm>
            <a:off x="8770612" y="6093295"/>
            <a:ext cx="267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79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Заголовок 1"/>
          <p:cNvSpPr txBox="1"/>
          <p:nvPr>
            <p:ph type="ctrTitle"/>
          </p:nvPr>
        </p:nvSpPr>
        <p:spPr>
          <a:xfrm>
            <a:off x="323527" y="-1"/>
            <a:ext cx="8458201" cy="1370585"/>
          </a:xfrm>
          <a:prstGeom prst="rect">
            <a:avLst/>
          </a:prstGeom>
        </p:spPr>
        <p:txBody>
          <a:bodyPr/>
          <a:lstStyle>
            <a:lvl1pPr>
              <a:defRPr sz="7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Чего не стало?</a:t>
            </a:r>
          </a:p>
        </p:txBody>
      </p:sp>
      <p:sp>
        <p:nvSpPr>
          <p:cNvPr id="167" name="Прямоугольник 3"/>
          <p:cNvSpPr/>
          <p:nvPr/>
        </p:nvSpPr>
        <p:spPr>
          <a:xfrm>
            <a:off x="5220072" y="4653136"/>
            <a:ext cx="2664297" cy="1512169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Овал 4"/>
          <p:cNvSpPr/>
          <p:nvPr/>
        </p:nvSpPr>
        <p:spPr>
          <a:xfrm>
            <a:off x="5076056" y="1672002"/>
            <a:ext cx="1728193" cy="1728193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Ромб 7"/>
          <p:cNvSpPr/>
          <p:nvPr/>
        </p:nvSpPr>
        <p:spPr>
          <a:xfrm>
            <a:off x="362674" y="1124744"/>
            <a:ext cx="1739770" cy="2822708"/>
          </a:xfrm>
          <a:prstGeom prst="diamond">
            <a:avLst/>
          </a:prstGeom>
          <a:solidFill>
            <a:srgbClr val="00206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Прямоугольник 8"/>
          <p:cNvSpPr txBox="1"/>
          <p:nvPr/>
        </p:nvSpPr>
        <p:spPr>
          <a:xfrm>
            <a:off x="8770612" y="6093295"/>
            <a:ext cx="267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79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