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:p15="http://schemas.microsoft.com/office/powerpoint/2012/main" xmlns="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0C15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9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8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78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8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3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0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1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8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6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65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по художественно-эстетическому развитию (рисование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974" y="2348880"/>
            <a:ext cx="7124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Ракета летит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космос</a:t>
            </a:r>
            <a:r>
              <a:rPr lang="ru-RU" sz="4800" b="1" dirty="0" smtClean="0">
                <a:solidFill>
                  <a:schemeClr val="bg1"/>
                </a:solidFill>
              </a:rPr>
              <a:t>  </a:t>
            </a: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9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640960" cy="452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 сегодня просто молодцы!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жду ваши фотографии с вашими ракетами!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можно идти играть со своими любимыми игрушками.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встречи! Будьте здоровы! Сидим с пользой дома.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2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Закрепить у детей понятие «космос».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«космосе», «космических кораблях», о планетах, о нашей планете Земля, празднике «День космонавтики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Активизировать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эстетическое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ценить красоту звездного неба, желание отразить свои впечатления в рисунке.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Слайды иллюстраций с видами космоса, космического корабля. Лист бумаги голубого тона формата А4, кисти, баночки с водой, гуашь.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26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15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мы с вами живем на планете Земля. Посмотрите на картинку, как она выглядит из космоса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3714"/>
            <a:ext cx="8208912" cy="498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54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88640"/>
            <a:ext cx="8856984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хотели научиться летать уже очень давно. Сначала полетели на воздушном шаре, потом изобрели самолеты, а сейчас летают в космос на ракетах.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thumbs.dreamstime.com/b/%D0%BA%D0%BE%D1%81%D0%BC%D0%B8%D1%87%D0%B5%D1%81%D0%BA%D0%B8%D0%B9-%D0%BA%D0%BE%D1%80%D0%B0%D0%B1%D0%BB%D1%8C-%D1%88%D0%B0%D1%80%D0%B6%D0%B0-253414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1282"/>
            <a:ext cx="7992888" cy="508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211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88640"/>
            <a:ext cx="91450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мы с вами сегодня нарисуем ракету и отправимся на ней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космос, но сначала немного займемся спортом 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hd.multiurok.ru/8/c/e/8ce31487744f5bf1469e5d2e63bc1dd3c4964bed/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84887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37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187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 голубой лист бумаги, краски, кисть и начинаем: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Рисуем корпус ракеты красной и синей краской. Набираем на кисть синюю краску, нарисовали корпус, вымыли кисточку и набираем красную краску, дорисовывали корпус.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Валентина\Pictures\IMG_20200415_1524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95992"/>
            <a:ext cx="6984777" cy="452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80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06489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мы нарисуем красной краской недостающие детали.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Валентина\Pictures\IMG_20200415_1528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96" y="836712"/>
            <a:ext cx="7434391" cy="554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4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нам осталось нарисовать иллюминатор, чтобы наблюдать в космосе за звездами и запустить двигатель!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Валентина\Pictures\IMG_20200415_1531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4648"/>
            <a:ext cx="7920880" cy="5542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66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Ура! Наша ракета готова, из турбины вырывается огонь!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запускайте свои ракеты и в космос! Посмотрите, как интересно в космическом небе!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culture.ru/storage/images/649ed5ba651560aef883e63022d2e1bf/2626efdc5eaf22c871320903b1c7d0e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455"/>
            <a:ext cx="8280920" cy="53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38503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177</TotalTime>
  <Words>161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34</cp:revision>
  <dcterms:created xsi:type="dcterms:W3CDTF">2020-04-11T10:56:27Z</dcterms:created>
  <dcterms:modified xsi:type="dcterms:W3CDTF">2021-11-02T10:29:00Z</dcterms:modified>
</cp:coreProperties>
</file>