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65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" initials="В" lastIdx="0" clrIdx="0">
    <p:extLst>
      <p:ext uri="{19B8F6BF-5375-455C-9EA6-DF929625EA0E}">
        <p15:presenceInfo xmlns:p15="http://schemas.microsoft.com/office/powerpoint/2012/main" xmlns="" userId="Валент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50C15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9" autoAdjust="0"/>
    <p:restoredTop sz="94660"/>
  </p:normalViewPr>
  <p:slideViewPr>
    <p:cSldViewPr>
      <p:cViewPr varScale="1">
        <p:scale>
          <a:sx n="69" d="100"/>
          <a:sy n="69" d="100"/>
        </p:scale>
        <p:origin x="-16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12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32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449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13373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1325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7832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302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5579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30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331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49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4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7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236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86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195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81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3423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3974" y="2348880"/>
            <a:ext cx="74844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Путешествие в русскую народную сказку «Теремок»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smtClean="0">
                <a:solidFill>
                  <a:schemeClr val="bg1"/>
                </a:solidFill>
              </a:rPr>
              <a:t> 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19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662426/383c3031-4769-40ff-8c4d-6a2440559285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752528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148064" y="1196752"/>
            <a:ext cx="3312368" cy="4858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Лиса!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какого цвета у неё шубка?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Рыжая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endParaRPr lang="ru-RU" sz="24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Следующий гость, слушаем загадку: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осенью холодной</a:t>
            </a:r>
            <a:b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Ходит хмурый и голодный.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96511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yt3.ggpht.com/a/AGF-l7_xfK7JpgjvbV4z3t2kean45tEvxC-HmgcvVw=s900-c-k-c0xffffffff-no-rj-m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652352" cy="53037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004048" y="1412776"/>
            <a:ext cx="3888432" cy="385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Правильно,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Покажите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 волк воет?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У-У-У!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последняя загадка: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Хозяин лесной, просыпается весной,</a:t>
            </a:r>
            <a:b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зимой, под вьюжный вой,</a:t>
            </a:r>
            <a:b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Спит в берлоге снеговой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37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4048" y="1412776"/>
            <a:ext cx="3888432" cy="3991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Молодцы, ребята, правильно!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Медведь,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покажите, как ходит медведь.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Всё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больше нет никого в сундучке! Вспомните и назовите всех животных, кто живет в теремке.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avatars.mds.yandex.net/get-pdb/1883890/55826a65-c1c8-4727-a276-0056cbad7c67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8503"/>
            <a:ext cx="5177804" cy="411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81285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vatars.mds.yandex.net/get-pdb/231404/a2ffea83-56f7-48de-b29c-deedb0bc6a97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5157192"/>
            <a:ext cx="878497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Мышка, Лягушка, Заяц, Лиса, Волк и Медведь.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Молодцы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088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568952" cy="459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Ребята, вы сегодня вспомнили замечательную сказку «Теремок».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i="1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пришел первым?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(мышка)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пришёл последним?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(медведь)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можно попросить родителей показать вам всю сказку «Теремок», счастливого вам просмотра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свидания. Будьте здоровы! Сидим дома с пользой.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08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68760"/>
            <a:ext cx="8640960" cy="345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 эмоционально воспринимать содержание сказки, запоминать действующих лиц и последовательность действий благодаря методу моделирования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Упражнять в умении отгадывать загадки. Развивать фантазию, навыки подражания, побуждать детей к импровизации. Воспитывать доброжелательное отношение друг к другу.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49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52736"/>
            <a:ext cx="8496944" cy="122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 занятия: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Здравствуйте дорогие ребята! Посмотрите, какой красивый сундучок я вам сегодня принесла.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images.bonanzastatic.com/afu/images/60fd/1961/7238_5418392366/s-l16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10387"/>
            <a:ext cx="5976664" cy="43046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444208" y="2924944"/>
            <a:ext cx="237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Давайте посмотрим, что там внутри?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6774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616115/5796926c-359d-47b8-80de-8139a51c8697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0" y="620688"/>
            <a:ext cx="6336704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340734" y="1155816"/>
            <a:ext cx="2803266" cy="3690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Теремок! Правильно!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Ещё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 посмотрим, что есть в сундучке? </a:t>
            </a: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Отгадайте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загадку: 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Живет в норке, грызет корки,</a:t>
            </a:r>
            <a:b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Короткие ножки, боится кошки.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4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kazachok.ru/wp-content/uploads/2017/05/myish-v-rubashke-850x8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6192687" cy="55446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216988" y="1412776"/>
            <a:ext cx="2747500" cy="4006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Молодцы,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Мышка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Мышка пищит? Правильно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пи-пи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следующий к нам в гости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придёт?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Загадка: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Зеленые я как трава,</a:t>
            </a:r>
            <a:b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Моя песенка: «Ква-ква»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79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620688"/>
            <a:ext cx="5484665" cy="57332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96136" y="1412776"/>
            <a:ext cx="3024336" cy="3715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молодцы!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Лягушка!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 лягушка квакает?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Ква-ква!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еще к нам в теремок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придёт?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Маленький, беленький</a:t>
            </a:r>
            <a:b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лесочку прыг-прыг,</a:t>
            </a:r>
            <a:b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снежочку тык-тык.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23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662426/032328d4-67b1-4237-8f9f-ca3019b1176b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968552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508104" y="1556792"/>
            <a:ext cx="3528392" cy="1804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Молодцы! Это зайчик!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Попрыгаем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вместе с зайцем: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70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sichologvsadu.ru/images/2018/programmi/9/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7787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484784"/>
            <a:ext cx="6696744" cy="2335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сундучке ещё кто-то есть: 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Хитрая плутовка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Рыжая головка.</a:t>
            </a:r>
            <a:b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Хвост пушистый – краса!</a:t>
            </a:r>
            <a:b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зовут ее …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266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192</TotalTime>
  <Words>306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Подводный мир</dc:title>
  <dc:creator>asus</dc:creator>
  <cp:lastModifiedBy>ит</cp:lastModifiedBy>
  <cp:revision>34</cp:revision>
  <dcterms:created xsi:type="dcterms:W3CDTF">2020-04-11T10:56:27Z</dcterms:created>
  <dcterms:modified xsi:type="dcterms:W3CDTF">2021-10-29T15:01:17Z</dcterms:modified>
</cp:coreProperties>
</file>