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" initials="В" lastIdx="0" clrIdx="0">
    <p:extLst>
      <p:ext uri="{19B8F6BF-5375-455C-9EA6-DF929625EA0E}">
        <p15:presenceInfo xmlns="" xmlns:p15="http://schemas.microsoft.com/office/powerpoint/2012/main" userId="Валент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50C15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9" autoAdjust="0"/>
    <p:restoredTop sz="94660"/>
  </p:normalViewPr>
  <p:slideViewPr>
    <p:cSldViewPr>
      <p:cViewPr>
        <p:scale>
          <a:sx n="50" d="100"/>
          <a:sy n="50" d="100"/>
        </p:scale>
        <p:origin x="-2142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412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432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449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13373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1325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7832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5302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5579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730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331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049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84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87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236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986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195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981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3423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70567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Презентация занятие по </a:t>
            </a:r>
            <a:r>
              <a:rPr lang="ru-RU" sz="2600" b="1">
                <a:solidFill>
                  <a:schemeClr val="bg1"/>
                </a:solidFill>
              </a:rPr>
              <a:t>развитию </a:t>
            </a:r>
            <a:r>
              <a:rPr lang="ru-RU" sz="2600" b="1" smtClean="0">
                <a:solidFill>
                  <a:schemeClr val="bg1"/>
                </a:solidFill>
              </a:rPr>
              <a:t>речи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974" y="2348880"/>
            <a:ext cx="74844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Домашние животные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smtClean="0">
                <a:solidFill>
                  <a:schemeClr val="bg1"/>
                </a:solidFill>
              </a:rPr>
              <a:t>   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019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d.kopilkaurokov.ru/up/html/2019/03/21/k_5c936d58e7d05/504071_4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912768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5342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764704"/>
            <a:ext cx="4572000" cy="26399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Четвертая загадка: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скаку играя гривой,</a:t>
            </a:r>
            <a:b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Скачет быстро он, красиво.</a:t>
            </a:r>
            <a:b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догонишь, не догонишь…</a:t>
            </a:r>
            <a:b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Ишь, как скачет: И-ГО-ГО!</a:t>
            </a:r>
            <a:endParaRPr lang="ru-RU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06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llustrators.ru/uploads/illustration/image/477857/main_477857_original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786637" cy="5686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000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1347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Молодцы, ребята, всех животных правильно назвали. </a:t>
            </a:r>
            <a:endParaRPr lang="ru-RU" sz="2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напишу Маше в письме, какие вы молодцы! 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теперь дружно идем играть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любимыми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игрушками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 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632014" cy="4690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8471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556792"/>
            <a:ext cx="6552728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Всем спасибо, до свидания! Сидим дома! Будьте здоровы!</a:t>
            </a:r>
            <a:endParaRPr lang="ru-RU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32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208912" cy="5417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Закрепить знания о домашних животных, повадках, условиях обитания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Закрепить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названия животных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Развивать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речевое дыхание, учить произносить слова четко и громко.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у детей нравственные качества, уважение и любовь к животному миру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занятия: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я сегодня получила письмо от Маши. Послушайте, что она нам пишет: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«Здравствуйте ребята! Я хочу узнать, кто такие домашние животные. А вы знаете? Я хочу вам загадать загадки, отгадайте их!». </a:t>
            </a:r>
          </a:p>
        </p:txBody>
      </p:sp>
    </p:spTree>
    <p:extLst>
      <p:ext uri="{BB962C8B-B14F-4D97-AF65-F5344CB8AC3E}">
        <p14:creationId xmlns="" xmlns:p14="http://schemas.microsoft.com/office/powerpoint/2010/main" val="376626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cdn3.imgbb.ru/user/245/2452589/201801/1a67ea8c95a9535d27e6bef2a46de3fa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064896" cy="55446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259632" y="260648"/>
            <a:ext cx="6840760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мы с вами отгадаем загадки?</a:t>
            </a:r>
          </a:p>
        </p:txBody>
      </p:sp>
    </p:spTree>
    <p:extLst>
      <p:ext uri="{BB962C8B-B14F-4D97-AF65-F5344CB8AC3E}">
        <p14:creationId xmlns="" xmlns:p14="http://schemas.microsoft.com/office/powerpoint/2010/main" val="625468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4373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Первая загадка: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усатый, как разбойник,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Перепрыгнул подоконник,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Распугал соседских кур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мурлыкает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МУР-МУР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211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get-pdb/2269311/5fba82e8-98e2-4ae3-935b-c98a196c337c/s1200?webp=false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30" y="260648"/>
            <a:ext cx="5870406" cy="6410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3373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692696"/>
            <a:ext cx="4572000" cy="26399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Вторая загадка: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Пятачок он моет в луже</a:t>
            </a:r>
            <a:b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торопится на ужин,</a:t>
            </a:r>
            <a:b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Отрубей я ей сварю,</a:t>
            </a:r>
            <a:b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Скажет мне она: ХРЮ-ХРЮ!</a:t>
            </a:r>
            <a:endParaRPr lang="ru-RU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800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940654/2ba9a94d-6a71-4d12-8cca-467259654afc/s1200?webp=false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552728" cy="6097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4546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622846/9ab26111-928a-40fe-80af-6fa754a04c1d/s1200?webp=false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9662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620688"/>
            <a:ext cx="4572000" cy="2632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Третья загадка: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Ходит Зорька по лугам,</a:t>
            </a:r>
            <a:b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Молоко приносит нам.</a:t>
            </a:r>
            <a:b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Жить бы Зорьке в терему,</a:t>
            </a:r>
            <a:b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она всё : МУ да МУ!</a:t>
            </a:r>
            <a:endParaRPr lang="ru-RU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385036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166</TotalTime>
  <Words>174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Подводный мир</dc:title>
  <dc:creator>asus</dc:creator>
  <cp:lastModifiedBy>ит</cp:lastModifiedBy>
  <cp:revision>30</cp:revision>
  <dcterms:created xsi:type="dcterms:W3CDTF">2020-04-11T10:56:27Z</dcterms:created>
  <dcterms:modified xsi:type="dcterms:W3CDTF">2021-10-29T14:56:21Z</dcterms:modified>
</cp:coreProperties>
</file>