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mbri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mbri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mbri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mbri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mbri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mbri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mbri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mbri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mbri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D7CB"/>
          </a:solidFill>
        </a:fill>
      </a:tcStyle>
    </a:wholeTbl>
    <a:band2H>
      <a:tcTxStyle b="def" i="def"/>
      <a:tcStyle>
        <a:tcBdr/>
        <a:fill>
          <a:solidFill>
            <a:srgbClr val="FBEC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CECB"/>
          </a:solidFill>
        </a:fill>
      </a:tcStyle>
    </a:wholeTbl>
    <a:band2H>
      <a:tcTxStyle b="def" i="def"/>
      <a:tcStyle>
        <a:tcBdr/>
        <a:fill>
          <a:solidFill>
            <a:srgbClr val="ECE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F3FC"/>
          </a:solidFill>
        </a:fill>
      </a:tcStyle>
    </a:wholeTbl>
    <a:band2H>
      <a:tcTxStyle b="def" i="def"/>
      <a:tcStyle>
        <a:tcBdr/>
        <a:fill>
          <a:solidFill>
            <a:srgbClr val="EFF9F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92" name="Shape 7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mbria"/>
      </a:defRPr>
    </a:lvl1pPr>
    <a:lvl2pPr indent="228600" latinLnBrk="0">
      <a:defRPr sz="1200">
        <a:latin typeface="+mn-lt"/>
        <a:ea typeface="+mn-ea"/>
        <a:cs typeface="+mn-cs"/>
        <a:sym typeface="Cambria"/>
      </a:defRPr>
    </a:lvl2pPr>
    <a:lvl3pPr indent="457200" latinLnBrk="0">
      <a:defRPr sz="1200">
        <a:latin typeface="+mn-lt"/>
        <a:ea typeface="+mn-ea"/>
        <a:cs typeface="+mn-cs"/>
        <a:sym typeface="Cambria"/>
      </a:defRPr>
    </a:lvl3pPr>
    <a:lvl4pPr indent="685800" latinLnBrk="0">
      <a:defRPr sz="1200">
        <a:latin typeface="+mn-lt"/>
        <a:ea typeface="+mn-ea"/>
        <a:cs typeface="+mn-cs"/>
        <a:sym typeface="Cambria"/>
      </a:defRPr>
    </a:lvl4pPr>
    <a:lvl5pPr indent="914400" latinLnBrk="0">
      <a:defRPr sz="1200">
        <a:latin typeface="+mn-lt"/>
        <a:ea typeface="+mn-ea"/>
        <a:cs typeface="+mn-cs"/>
        <a:sym typeface="Cambria"/>
      </a:defRPr>
    </a:lvl5pPr>
    <a:lvl6pPr indent="1143000" latinLnBrk="0">
      <a:defRPr sz="1200">
        <a:latin typeface="+mn-lt"/>
        <a:ea typeface="+mn-ea"/>
        <a:cs typeface="+mn-cs"/>
        <a:sym typeface="Cambria"/>
      </a:defRPr>
    </a:lvl6pPr>
    <a:lvl7pPr indent="1371600" latinLnBrk="0">
      <a:defRPr sz="1200">
        <a:latin typeface="+mn-lt"/>
        <a:ea typeface="+mn-ea"/>
        <a:cs typeface="+mn-cs"/>
        <a:sym typeface="Cambria"/>
      </a:defRPr>
    </a:lvl7pPr>
    <a:lvl8pPr indent="1600200" latinLnBrk="0">
      <a:defRPr sz="1200">
        <a:latin typeface="+mn-lt"/>
        <a:ea typeface="+mn-ea"/>
        <a:cs typeface="+mn-cs"/>
        <a:sym typeface="Cambria"/>
      </a:defRPr>
    </a:lvl8pPr>
    <a:lvl9pPr indent="1828800" latinLnBrk="0">
      <a:defRPr sz="1200">
        <a:latin typeface="+mn-lt"/>
        <a:ea typeface="+mn-ea"/>
        <a:cs typeface="+mn-cs"/>
        <a:sym typeface="Cambria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Группа 3"/>
          <p:cNvGrpSpPr/>
          <p:nvPr/>
        </p:nvGrpSpPr>
        <p:grpSpPr>
          <a:xfrm>
            <a:off x="142122" y="2409514"/>
            <a:ext cx="4852113" cy="2757007"/>
            <a:chOff x="0" y="0"/>
            <a:chExt cx="4852111" cy="2757006"/>
          </a:xfrm>
        </p:grpSpPr>
        <p:sp>
          <p:nvSpPr>
            <p:cNvPr id="74" name="Полилиния 457"/>
            <p:cNvSpPr/>
            <p:nvPr/>
          </p:nvSpPr>
          <p:spPr>
            <a:xfrm rot="248467">
              <a:off x="81426" y="166147"/>
              <a:ext cx="4689259" cy="242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0490" fill="norm" stroke="1" extrusionOk="0">
                  <a:moveTo>
                    <a:pt x="21378" y="16973"/>
                  </a:moveTo>
                  <a:cubicBezTo>
                    <a:pt x="21600" y="12096"/>
                    <a:pt x="18414" y="10662"/>
                    <a:pt x="16900" y="13088"/>
                  </a:cubicBezTo>
                  <a:cubicBezTo>
                    <a:pt x="17140" y="11950"/>
                    <a:pt x="17768" y="9231"/>
                    <a:pt x="16270" y="7123"/>
                  </a:cubicBezTo>
                  <a:cubicBezTo>
                    <a:pt x="15027" y="5373"/>
                    <a:pt x="13737" y="6510"/>
                    <a:pt x="12826" y="7399"/>
                  </a:cubicBezTo>
                  <a:cubicBezTo>
                    <a:pt x="13020" y="6623"/>
                    <a:pt x="13066" y="4903"/>
                    <a:pt x="12796" y="4069"/>
                  </a:cubicBezTo>
                  <a:cubicBezTo>
                    <a:pt x="12284" y="2375"/>
                    <a:pt x="11729" y="1766"/>
                    <a:pt x="10862" y="1656"/>
                  </a:cubicBezTo>
                  <a:cubicBezTo>
                    <a:pt x="9813" y="1516"/>
                    <a:pt x="9153" y="2322"/>
                    <a:pt x="8644" y="3541"/>
                  </a:cubicBezTo>
                  <a:cubicBezTo>
                    <a:pt x="8612" y="2322"/>
                    <a:pt x="8404" y="545"/>
                    <a:pt x="7267" y="184"/>
                  </a:cubicBezTo>
                  <a:cubicBezTo>
                    <a:pt x="5004" y="-537"/>
                    <a:pt x="4554" y="2459"/>
                    <a:pt x="4554" y="2459"/>
                  </a:cubicBezTo>
                  <a:cubicBezTo>
                    <a:pt x="3880" y="-953"/>
                    <a:pt x="703" y="-566"/>
                    <a:pt x="0" y="2096"/>
                  </a:cubicBezTo>
                  <a:lnTo>
                    <a:pt x="0" y="14475"/>
                  </a:lnTo>
                  <a:cubicBezTo>
                    <a:pt x="3261" y="17541"/>
                    <a:pt x="7705" y="16854"/>
                    <a:pt x="19570" y="20489"/>
                  </a:cubicBezTo>
                  <a:cubicBezTo>
                    <a:pt x="19570" y="20489"/>
                    <a:pt x="21075" y="20647"/>
                    <a:pt x="21378" y="16973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5" name="Полилиния 458"/>
            <p:cNvSpPr/>
            <p:nvPr/>
          </p:nvSpPr>
          <p:spPr>
            <a:xfrm rot="248467">
              <a:off x="4339434" y="2329578"/>
              <a:ext cx="114012" cy="45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388" fill="norm" stroke="1" extrusionOk="0">
                  <a:moveTo>
                    <a:pt x="2469" y="0"/>
                  </a:moveTo>
                  <a:cubicBezTo>
                    <a:pt x="2469" y="0"/>
                    <a:pt x="1234" y="2400"/>
                    <a:pt x="0" y="6000"/>
                  </a:cubicBezTo>
                  <a:cubicBezTo>
                    <a:pt x="13577" y="20400"/>
                    <a:pt x="16663" y="20400"/>
                    <a:pt x="21600" y="2400"/>
                  </a:cubicBezTo>
                  <a:cubicBezTo>
                    <a:pt x="12343" y="21600"/>
                    <a:pt x="2469" y="0"/>
                    <a:pt x="2469" y="0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6" name="Полилиния 459"/>
            <p:cNvSpPr/>
            <p:nvPr/>
          </p:nvSpPr>
          <p:spPr>
            <a:xfrm rot="248467">
              <a:off x="2306682" y="437570"/>
              <a:ext cx="49160" cy="8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687" h="21600" fill="norm" stroke="1" extrusionOk="0">
                  <a:moveTo>
                    <a:pt x="372" y="0"/>
                  </a:moveTo>
                  <a:cubicBezTo>
                    <a:pt x="372" y="0"/>
                    <a:pt x="-3555" y="17280"/>
                    <a:pt x="14118" y="21600"/>
                  </a:cubicBezTo>
                  <a:cubicBezTo>
                    <a:pt x="18045" y="7776"/>
                    <a:pt x="372" y="0"/>
                    <a:pt x="372" y="0"/>
                  </a:cubicBezTo>
                  <a:close/>
                </a:path>
              </a:pathLst>
            </a:custGeom>
            <a:solidFill>
              <a:srgbClr val="CF603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7" name="Полилиния 460"/>
            <p:cNvSpPr/>
            <p:nvPr/>
          </p:nvSpPr>
          <p:spPr>
            <a:xfrm rot="248467">
              <a:off x="2113847" y="585985"/>
              <a:ext cx="86206" cy="47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668" fill="norm" stroke="1" extrusionOk="0">
                  <a:moveTo>
                    <a:pt x="0" y="91"/>
                  </a:moveTo>
                  <a:cubicBezTo>
                    <a:pt x="0" y="91"/>
                    <a:pt x="6646" y="19634"/>
                    <a:pt x="21600" y="13463"/>
                  </a:cubicBezTo>
                  <a:cubicBezTo>
                    <a:pt x="15785" y="-1966"/>
                    <a:pt x="0" y="91"/>
                    <a:pt x="0" y="91"/>
                  </a:cubicBezTo>
                  <a:close/>
                </a:path>
              </a:pathLst>
            </a:custGeom>
            <a:solidFill>
              <a:srgbClr val="CF603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8" name="Полилиния 461"/>
            <p:cNvSpPr/>
            <p:nvPr/>
          </p:nvSpPr>
          <p:spPr>
            <a:xfrm rot="248467">
              <a:off x="2234801" y="750132"/>
              <a:ext cx="91766" cy="36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0228" fill="norm" stroke="1" extrusionOk="0">
                  <a:moveTo>
                    <a:pt x="0" y="1906"/>
                  </a:moveTo>
                  <a:cubicBezTo>
                    <a:pt x="0" y="1906"/>
                    <a:pt x="9257" y="16932"/>
                    <a:pt x="21600" y="6602"/>
                  </a:cubicBezTo>
                  <a:cubicBezTo>
                    <a:pt x="15429" y="-4668"/>
                    <a:pt x="0" y="1906"/>
                    <a:pt x="0" y="1906"/>
                  </a:cubicBezTo>
                  <a:close/>
                </a:path>
              </a:pathLst>
            </a:custGeom>
            <a:solidFill>
              <a:srgbClr val="CF603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9" name="Полилиния 462"/>
            <p:cNvSpPr/>
            <p:nvPr/>
          </p:nvSpPr>
          <p:spPr>
            <a:xfrm rot="248467">
              <a:off x="1857813" y="586690"/>
              <a:ext cx="98718" cy="33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fill="norm" stroke="1" extrusionOk="0">
                  <a:moveTo>
                    <a:pt x="0" y="4174"/>
                  </a:moveTo>
                  <a:cubicBezTo>
                    <a:pt x="0" y="4174"/>
                    <a:pt x="11520" y="16383"/>
                    <a:pt x="21600" y="4174"/>
                  </a:cubicBezTo>
                  <a:cubicBezTo>
                    <a:pt x="12240" y="-5217"/>
                    <a:pt x="0" y="4174"/>
                    <a:pt x="0" y="4174"/>
                  </a:cubicBezTo>
                  <a:close/>
                </a:path>
              </a:pathLst>
            </a:custGeom>
            <a:solidFill>
              <a:srgbClr val="CF603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0" name="Полилиния 463"/>
            <p:cNvSpPr/>
            <p:nvPr/>
          </p:nvSpPr>
          <p:spPr>
            <a:xfrm rot="248467">
              <a:off x="1699561" y="172876"/>
              <a:ext cx="35307" cy="98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23" h="21600" fill="norm" stroke="1" extrusionOk="0">
                  <a:moveTo>
                    <a:pt x="4977" y="21600"/>
                  </a:moveTo>
                  <a:cubicBezTo>
                    <a:pt x="14877" y="12960"/>
                    <a:pt x="5877" y="0"/>
                    <a:pt x="5877" y="0"/>
                  </a:cubicBezTo>
                  <a:cubicBezTo>
                    <a:pt x="5877" y="0"/>
                    <a:pt x="-6723" y="11520"/>
                    <a:pt x="4977" y="21600"/>
                  </a:cubicBezTo>
                  <a:close/>
                </a:path>
              </a:pathLst>
            </a:custGeom>
            <a:solidFill>
              <a:srgbClr val="CF603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1" name="Полилиния 464"/>
            <p:cNvSpPr/>
            <p:nvPr/>
          </p:nvSpPr>
          <p:spPr>
            <a:xfrm rot="248467">
              <a:off x="2692181" y="970257"/>
              <a:ext cx="79253" cy="53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555" fill="norm" stroke="1" extrusionOk="0">
                  <a:moveTo>
                    <a:pt x="0" y="366"/>
                  </a:moveTo>
                  <a:cubicBezTo>
                    <a:pt x="3600" y="18555"/>
                    <a:pt x="21600" y="18555"/>
                    <a:pt x="21600" y="18555"/>
                  </a:cubicBezTo>
                  <a:cubicBezTo>
                    <a:pt x="21600" y="18555"/>
                    <a:pt x="17100" y="-3045"/>
                    <a:pt x="0" y="366"/>
                  </a:cubicBezTo>
                  <a:close/>
                </a:path>
              </a:pathLst>
            </a:custGeom>
            <a:solidFill>
              <a:srgbClr val="CF603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2" name="Полилиния 465"/>
            <p:cNvSpPr/>
            <p:nvPr/>
          </p:nvSpPr>
          <p:spPr>
            <a:xfrm rot="248467">
              <a:off x="2751848" y="886802"/>
              <a:ext cx="91766" cy="3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0228" fill="norm" stroke="1" extrusionOk="0">
                  <a:moveTo>
                    <a:pt x="0" y="3626"/>
                  </a:moveTo>
                  <a:cubicBezTo>
                    <a:pt x="7714" y="14896"/>
                    <a:pt x="21600" y="8322"/>
                    <a:pt x="21600" y="8322"/>
                  </a:cubicBezTo>
                  <a:cubicBezTo>
                    <a:pt x="21600" y="8322"/>
                    <a:pt x="11571" y="-6704"/>
                    <a:pt x="0" y="3626"/>
                  </a:cubicBezTo>
                  <a:close/>
                </a:path>
              </a:pathLst>
            </a:custGeom>
            <a:solidFill>
              <a:srgbClr val="CF603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3" name="Полилиния 466"/>
            <p:cNvSpPr/>
            <p:nvPr/>
          </p:nvSpPr>
          <p:spPr>
            <a:xfrm rot="248467">
              <a:off x="3575221" y="1728313"/>
              <a:ext cx="72301" cy="60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816" fill="norm" stroke="1" extrusionOk="0">
                  <a:moveTo>
                    <a:pt x="0" y="302"/>
                  </a:moveTo>
                  <a:cubicBezTo>
                    <a:pt x="1964" y="16759"/>
                    <a:pt x="21600" y="18816"/>
                    <a:pt x="21600" y="18816"/>
                  </a:cubicBezTo>
                  <a:cubicBezTo>
                    <a:pt x="21600" y="18816"/>
                    <a:pt x="18655" y="-2784"/>
                    <a:pt x="0" y="302"/>
                  </a:cubicBezTo>
                  <a:close/>
                </a:path>
              </a:pathLst>
            </a:custGeom>
            <a:solidFill>
              <a:srgbClr val="CF603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4" name="Полилиния 467"/>
            <p:cNvSpPr/>
            <p:nvPr/>
          </p:nvSpPr>
          <p:spPr>
            <a:xfrm rot="248467">
              <a:off x="3641487" y="1653248"/>
              <a:ext cx="87595" cy="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0927" fill="norm" stroke="1" extrusionOk="0">
                  <a:moveTo>
                    <a:pt x="0" y="2696"/>
                  </a:moveTo>
                  <a:cubicBezTo>
                    <a:pt x="7200" y="15460"/>
                    <a:pt x="21600" y="9569"/>
                    <a:pt x="21600" y="9569"/>
                  </a:cubicBezTo>
                  <a:cubicBezTo>
                    <a:pt x="21600" y="9569"/>
                    <a:pt x="12800" y="-6140"/>
                    <a:pt x="0" y="2696"/>
                  </a:cubicBezTo>
                  <a:close/>
                </a:path>
              </a:pathLst>
            </a:custGeom>
            <a:solidFill>
              <a:srgbClr val="CF603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5" name="Полилиния 468"/>
            <p:cNvSpPr/>
            <p:nvPr/>
          </p:nvSpPr>
          <p:spPr>
            <a:xfrm rot="248467">
              <a:off x="3051147" y="1183477"/>
              <a:ext cx="65349" cy="69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1080" y="20571"/>
                    <a:pt x="21600" y="21600"/>
                  </a:cubicBezTo>
                  <a:cubicBezTo>
                    <a:pt x="20520" y="514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6" name="Полилиния 469"/>
            <p:cNvSpPr/>
            <p:nvPr/>
          </p:nvSpPr>
          <p:spPr>
            <a:xfrm rot="248467">
              <a:off x="3307332" y="1162271"/>
              <a:ext cx="44717" cy="88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59" h="21600" fill="norm" stroke="1" extrusionOk="0">
                  <a:moveTo>
                    <a:pt x="673" y="0"/>
                  </a:moveTo>
                  <a:cubicBezTo>
                    <a:pt x="673" y="0"/>
                    <a:pt x="-4236" y="16000"/>
                    <a:pt x="12455" y="21600"/>
                  </a:cubicBezTo>
                  <a:cubicBezTo>
                    <a:pt x="17364" y="8800"/>
                    <a:pt x="673" y="0"/>
                    <a:pt x="673" y="0"/>
                  </a:cubicBezTo>
                  <a:close/>
                </a:path>
              </a:pathLst>
            </a:custGeom>
            <a:solidFill>
              <a:srgbClr val="CF603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7" name="Полилиния 470"/>
            <p:cNvSpPr/>
            <p:nvPr/>
          </p:nvSpPr>
          <p:spPr>
            <a:xfrm rot="248467">
              <a:off x="3467634" y="1048190"/>
              <a:ext cx="38347" cy="93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831" h="21600" fill="norm" stroke="1" extrusionOk="0">
                  <a:moveTo>
                    <a:pt x="2959" y="21600"/>
                  </a:moveTo>
                  <a:cubicBezTo>
                    <a:pt x="15168" y="14657"/>
                    <a:pt x="9533" y="0"/>
                    <a:pt x="9533" y="0"/>
                  </a:cubicBezTo>
                  <a:cubicBezTo>
                    <a:pt x="9533" y="0"/>
                    <a:pt x="-6432" y="8486"/>
                    <a:pt x="2959" y="21600"/>
                  </a:cubicBezTo>
                  <a:close/>
                </a:path>
              </a:pathLst>
            </a:custGeom>
            <a:solidFill>
              <a:srgbClr val="CF603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8" name="Полилиния 471"/>
            <p:cNvSpPr/>
            <p:nvPr/>
          </p:nvSpPr>
          <p:spPr>
            <a:xfrm rot="248467">
              <a:off x="3688902" y="1439063"/>
              <a:ext cx="88986" cy="40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1549" fill="norm" stroke="1" extrusionOk="0">
                  <a:moveTo>
                    <a:pt x="0" y="10218"/>
                  </a:moveTo>
                  <a:cubicBezTo>
                    <a:pt x="12000" y="15853"/>
                    <a:pt x="21600" y="1766"/>
                    <a:pt x="21600" y="1766"/>
                  </a:cubicBezTo>
                  <a:cubicBezTo>
                    <a:pt x="21600" y="1766"/>
                    <a:pt x="7200" y="-5747"/>
                    <a:pt x="0" y="10218"/>
                  </a:cubicBezTo>
                  <a:close/>
                </a:path>
              </a:pathLst>
            </a:custGeom>
            <a:solidFill>
              <a:srgbClr val="CF603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9" name="Полилиния 472"/>
            <p:cNvSpPr/>
            <p:nvPr/>
          </p:nvSpPr>
          <p:spPr>
            <a:xfrm rot="248467">
              <a:off x="4097041" y="1825490"/>
              <a:ext cx="34686" cy="91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22" h="21600" fill="norm" stroke="1" extrusionOk="0">
                  <a:moveTo>
                    <a:pt x="5444" y="21600"/>
                  </a:moveTo>
                  <a:cubicBezTo>
                    <a:pt x="15344" y="12343"/>
                    <a:pt x="4544" y="0"/>
                    <a:pt x="4544" y="0"/>
                  </a:cubicBezTo>
                  <a:cubicBezTo>
                    <a:pt x="4544" y="0"/>
                    <a:pt x="-6256" y="11571"/>
                    <a:pt x="5444" y="21600"/>
                  </a:cubicBezTo>
                  <a:close/>
                </a:path>
              </a:pathLst>
            </a:custGeom>
            <a:solidFill>
              <a:srgbClr val="CF603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0" name="Полилиния 473"/>
            <p:cNvSpPr/>
            <p:nvPr/>
          </p:nvSpPr>
          <p:spPr>
            <a:xfrm rot="248467">
              <a:off x="3980212" y="1827220"/>
              <a:ext cx="46823" cy="84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988" h="21600" fill="norm" stroke="1" extrusionOk="0">
                  <a:moveTo>
                    <a:pt x="626" y="0"/>
                  </a:moveTo>
                  <a:cubicBezTo>
                    <a:pt x="626" y="0"/>
                    <a:pt x="-4283" y="16615"/>
                    <a:pt x="13390" y="21600"/>
                  </a:cubicBezTo>
                  <a:cubicBezTo>
                    <a:pt x="17317" y="9138"/>
                    <a:pt x="626" y="0"/>
                    <a:pt x="626" y="0"/>
                  </a:cubicBezTo>
                  <a:close/>
                </a:path>
              </a:pathLst>
            </a:custGeom>
            <a:solidFill>
              <a:srgbClr val="CF603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1" name="Полилиния 474"/>
            <p:cNvSpPr/>
            <p:nvPr/>
          </p:nvSpPr>
          <p:spPr>
            <a:xfrm rot="248467">
              <a:off x="4418262" y="2001666"/>
              <a:ext cx="62200" cy="7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9" h="21600" fill="norm" stroke="1" extrusionOk="0">
                  <a:moveTo>
                    <a:pt x="39" y="21600"/>
                  </a:moveTo>
                  <a:cubicBezTo>
                    <a:pt x="17319" y="19636"/>
                    <a:pt x="20559" y="0"/>
                    <a:pt x="20559" y="0"/>
                  </a:cubicBezTo>
                  <a:cubicBezTo>
                    <a:pt x="20559" y="0"/>
                    <a:pt x="-1041" y="2945"/>
                    <a:pt x="39" y="21600"/>
                  </a:cubicBezTo>
                  <a:close/>
                </a:path>
              </a:pathLst>
            </a:custGeom>
            <a:solidFill>
              <a:srgbClr val="CF603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2" name="Полилиния 475"/>
            <p:cNvSpPr/>
            <p:nvPr/>
          </p:nvSpPr>
          <p:spPr>
            <a:xfrm rot="248467">
              <a:off x="4463975" y="2111796"/>
              <a:ext cx="84815" cy="43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709" fill="norm" stroke="1" extrusionOk="0">
                  <a:moveTo>
                    <a:pt x="0" y="13049"/>
                  </a:moveTo>
                  <a:cubicBezTo>
                    <a:pt x="12462" y="17163"/>
                    <a:pt x="21600" y="706"/>
                    <a:pt x="21600" y="706"/>
                  </a:cubicBezTo>
                  <a:cubicBezTo>
                    <a:pt x="21600" y="706"/>
                    <a:pt x="4985" y="-4437"/>
                    <a:pt x="0" y="13049"/>
                  </a:cubicBezTo>
                  <a:close/>
                </a:path>
              </a:pathLst>
            </a:custGeom>
            <a:solidFill>
              <a:srgbClr val="CF603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3" name="Полилиния 476"/>
            <p:cNvSpPr/>
            <p:nvPr/>
          </p:nvSpPr>
          <p:spPr>
            <a:xfrm rot="248467">
              <a:off x="3769580" y="1955393"/>
              <a:ext cx="82034" cy="52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555" fill="norm" stroke="1" extrusionOk="0">
                  <a:moveTo>
                    <a:pt x="0" y="0"/>
                  </a:moveTo>
                  <a:cubicBezTo>
                    <a:pt x="0" y="0"/>
                    <a:pt x="6048" y="21600"/>
                    <a:pt x="21600" y="18189"/>
                  </a:cubicBezTo>
                  <a:cubicBezTo>
                    <a:pt x="1814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4" name="Полилиния 477"/>
            <p:cNvSpPr/>
            <p:nvPr/>
          </p:nvSpPr>
          <p:spPr>
            <a:xfrm rot="248467">
              <a:off x="2712990" y="553642"/>
              <a:ext cx="75082" cy="42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650" fill="norm" stroke="1" extrusionOk="0">
                  <a:moveTo>
                    <a:pt x="0" y="13921"/>
                  </a:moveTo>
                  <a:cubicBezTo>
                    <a:pt x="13148" y="18468"/>
                    <a:pt x="21600" y="279"/>
                    <a:pt x="21600" y="279"/>
                  </a:cubicBezTo>
                  <a:cubicBezTo>
                    <a:pt x="21600" y="279"/>
                    <a:pt x="5635" y="-3132"/>
                    <a:pt x="0" y="13921"/>
                  </a:cubicBezTo>
                  <a:close/>
                </a:path>
              </a:pathLst>
            </a:custGeom>
            <a:solidFill>
              <a:srgbClr val="CF603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5" name="Полилиния 478"/>
            <p:cNvSpPr/>
            <p:nvPr/>
          </p:nvSpPr>
          <p:spPr>
            <a:xfrm rot="248467">
              <a:off x="2563577" y="438968"/>
              <a:ext cx="36215" cy="79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02" h="21600" fill="norm" stroke="1" extrusionOk="0">
                  <a:moveTo>
                    <a:pt x="1610" y="21600"/>
                  </a:moveTo>
                  <a:cubicBezTo>
                    <a:pt x="16389" y="16200"/>
                    <a:pt x="11842" y="0"/>
                    <a:pt x="11842" y="0"/>
                  </a:cubicBezTo>
                  <a:cubicBezTo>
                    <a:pt x="11842" y="0"/>
                    <a:pt x="-5211" y="7200"/>
                    <a:pt x="1610" y="21600"/>
                  </a:cubicBezTo>
                  <a:close/>
                </a:path>
              </a:pathLst>
            </a:custGeom>
            <a:solidFill>
              <a:srgbClr val="CF603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6" name="Полилиния 479"/>
            <p:cNvSpPr/>
            <p:nvPr/>
          </p:nvSpPr>
          <p:spPr>
            <a:xfrm rot="248467">
              <a:off x="237130" y="354752"/>
              <a:ext cx="101499" cy="58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537" fill="norm" stroke="1" extrusionOk="0">
                  <a:moveTo>
                    <a:pt x="0" y="13436"/>
                  </a:moveTo>
                  <a:cubicBezTo>
                    <a:pt x="14632" y="19251"/>
                    <a:pt x="21600" y="143"/>
                    <a:pt x="21600" y="143"/>
                  </a:cubicBezTo>
                  <a:cubicBezTo>
                    <a:pt x="21600" y="143"/>
                    <a:pt x="4877" y="-2349"/>
                    <a:pt x="0" y="13436"/>
                  </a:cubicBezTo>
                  <a:close/>
                </a:path>
              </a:pathLst>
            </a:custGeom>
            <a:solidFill>
              <a:srgbClr val="CF603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7" name="Полилиния 480"/>
            <p:cNvSpPr/>
            <p:nvPr/>
          </p:nvSpPr>
          <p:spPr>
            <a:xfrm rot="248467">
              <a:off x="3307084" y="1395526"/>
              <a:ext cx="377785" cy="401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8" h="21276" fill="norm" stroke="1" extrusionOk="0">
                  <a:moveTo>
                    <a:pt x="15698" y="18315"/>
                  </a:moveTo>
                  <a:cubicBezTo>
                    <a:pt x="18758" y="17095"/>
                    <a:pt x="20918" y="14134"/>
                    <a:pt x="18398" y="10650"/>
                  </a:cubicBezTo>
                  <a:cubicBezTo>
                    <a:pt x="16778" y="8560"/>
                    <a:pt x="13358" y="10128"/>
                    <a:pt x="13358" y="10128"/>
                  </a:cubicBezTo>
                  <a:cubicBezTo>
                    <a:pt x="13358" y="10128"/>
                    <a:pt x="15338" y="8037"/>
                    <a:pt x="13718" y="5773"/>
                  </a:cubicBezTo>
                  <a:cubicBezTo>
                    <a:pt x="11918" y="3334"/>
                    <a:pt x="8858" y="4728"/>
                    <a:pt x="6518" y="7515"/>
                  </a:cubicBezTo>
                  <a:cubicBezTo>
                    <a:pt x="9398" y="4379"/>
                    <a:pt x="7418" y="199"/>
                    <a:pt x="4358" y="24"/>
                  </a:cubicBezTo>
                  <a:cubicBezTo>
                    <a:pt x="1298" y="-324"/>
                    <a:pt x="-682" y="3160"/>
                    <a:pt x="218" y="3857"/>
                  </a:cubicBezTo>
                  <a:cubicBezTo>
                    <a:pt x="758" y="3160"/>
                    <a:pt x="1298" y="199"/>
                    <a:pt x="5258" y="1418"/>
                  </a:cubicBezTo>
                  <a:cubicBezTo>
                    <a:pt x="8678" y="2811"/>
                    <a:pt x="5438" y="8908"/>
                    <a:pt x="5438" y="8908"/>
                  </a:cubicBezTo>
                  <a:cubicBezTo>
                    <a:pt x="5438" y="8908"/>
                    <a:pt x="9758" y="4553"/>
                    <a:pt x="12458" y="6295"/>
                  </a:cubicBezTo>
                  <a:cubicBezTo>
                    <a:pt x="14078" y="7689"/>
                    <a:pt x="12278" y="11347"/>
                    <a:pt x="12278" y="11347"/>
                  </a:cubicBezTo>
                  <a:cubicBezTo>
                    <a:pt x="12278" y="11347"/>
                    <a:pt x="16238" y="9431"/>
                    <a:pt x="17858" y="11521"/>
                  </a:cubicBezTo>
                  <a:cubicBezTo>
                    <a:pt x="20738" y="15005"/>
                    <a:pt x="13898" y="18837"/>
                    <a:pt x="13898" y="18837"/>
                  </a:cubicBezTo>
                  <a:cubicBezTo>
                    <a:pt x="13898" y="18837"/>
                    <a:pt x="18758" y="19186"/>
                    <a:pt x="20738" y="21276"/>
                  </a:cubicBezTo>
                  <a:cubicBezTo>
                    <a:pt x="20198" y="19011"/>
                    <a:pt x="18398" y="18663"/>
                    <a:pt x="15698" y="18315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8" name="Полилиния 481"/>
            <p:cNvSpPr/>
            <p:nvPr/>
          </p:nvSpPr>
          <p:spPr>
            <a:xfrm rot="248467">
              <a:off x="3019210" y="992849"/>
              <a:ext cx="826081" cy="686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5" h="20885" fill="norm" stroke="1" extrusionOk="0">
                  <a:moveTo>
                    <a:pt x="19052" y="17684"/>
                  </a:moveTo>
                  <a:cubicBezTo>
                    <a:pt x="19052" y="17684"/>
                    <a:pt x="20757" y="16584"/>
                    <a:pt x="19945" y="14784"/>
                  </a:cubicBezTo>
                  <a:cubicBezTo>
                    <a:pt x="19295" y="12984"/>
                    <a:pt x="17671" y="13184"/>
                    <a:pt x="17671" y="13184"/>
                  </a:cubicBezTo>
                  <a:cubicBezTo>
                    <a:pt x="17671" y="13184"/>
                    <a:pt x="19052" y="11284"/>
                    <a:pt x="18159" y="9184"/>
                  </a:cubicBezTo>
                  <a:cubicBezTo>
                    <a:pt x="17428" y="7184"/>
                    <a:pt x="14017" y="7184"/>
                    <a:pt x="14017" y="7184"/>
                  </a:cubicBezTo>
                  <a:cubicBezTo>
                    <a:pt x="14017" y="7184"/>
                    <a:pt x="15398" y="5684"/>
                    <a:pt x="14017" y="3384"/>
                  </a:cubicBezTo>
                  <a:cubicBezTo>
                    <a:pt x="12718" y="1084"/>
                    <a:pt x="9551" y="4284"/>
                    <a:pt x="9551" y="4284"/>
                  </a:cubicBezTo>
                  <a:cubicBezTo>
                    <a:pt x="9551" y="4284"/>
                    <a:pt x="10282" y="784"/>
                    <a:pt x="9307" y="284"/>
                  </a:cubicBezTo>
                  <a:cubicBezTo>
                    <a:pt x="7683" y="-616"/>
                    <a:pt x="7115" y="1484"/>
                    <a:pt x="7115" y="1484"/>
                  </a:cubicBezTo>
                  <a:cubicBezTo>
                    <a:pt x="7115" y="1484"/>
                    <a:pt x="6465" y="-416"/>
                    <a:pt x="5166" y="84"/>
                  </a:cubicBezTo>
                  <a:cubicBezTo>
                    <a:pt x="4110" y="384"/>
                    <a:pt x="3786" y="3884"/>
                    <a:pt x="3786" y="3884"/>
                  </a:cubicBezTo>
                  <a:cubicBezTo>
                    <a:pt x="3786" y="3884"/>
                    <a:pt x="2730" y="784"/>
                    <a:pt x="943" y="1484"/>
                  </a:cubicBezTo>
                  <a:cubicBezTo>
                    <a:pt x="-843" y="2384"/>
                    <a:pt x="456" y="5484"/>
                    <a:pt x="456" y="5484"/>
                  </a:cubicBezTo>
                  <a:cubicBezTo>
                    <a:pt x="456" y="5484"/>
                    <a:pt x="375" y="2484"/>
                    <a:pt x="1349" y="2084"/>
                  </a:cubicBezTo>
                  <a:cubicBezTo>
                    <a:pt x="2324" y="1784"/>
                    <a:pt x="4029" y="5484"/>
                    <a:pt x="4029" y="5484"/>
                  </a:cubicBezTo>
                  <a:cubicBezTo>
                    <a:pt x="4029" y="5484"/>
                    <a:pt x="4435" y="1884"/>
                    <a:pt x="5410" y="1284"/>
                  </a:cubicBezTo>
                  <a:cubicBezTo>
                    <a:pt x="6465" y="584"/>
                    <a:pt x="7277" y="3484"/>
                    <a:pt x="7277" y="3484"/>
                  </a:cubicBezTo>
                  <a:cubicBezTo>
                    <a:pt x="7277" y="3484"/>
                    <a:pt x="7440" y="784"/>
                    <a:pt x="8820" y="1084"/>
                  </a:cubicBezTo>
                  <a:cubicBezTo>
                    <a:pt x="9307" y="1184"/>
                    <a:pt x="9064" y="5584"/>
                    <a:pt x="9064" y="5584"/>
                  </a:cubicBezTo>
                  <a:cubicBezTo>
                    <a:pt x="9064" y="5584"/>
                    <a:pt x="12312" y="2084"/>
                    <a:pt x="13530" y="4184"/>
                  </a:cubicBezTo>
                  <a:cubicBezTo>
                    <a:pt x="14748" y="6284"/>
                    <a:pt x="13043" y="7784"/>
                    <a:pt x="13043" y="7784"/>
                  </a:cubicBezTo>
                  <a:cubicBezTo>
                    <a:pt x="13043" y="7784"/>
                    <a:pt x="16778" y="8184"/>
                    <a:pt x="17671" y="10084"/>
                  </a:cubicBezTo>
                  <a:cubicBezTo>
                    <a:pt x="18565" y="11784"/>
                    <a:pt x="16210" y="13784"/>
                    <a:pt x="16210" y="13784"/>
                  </a:cubicBezTo>
                  <a:cubicBezTo>
                    <a:pt x="16210" y="13784"/>
                    <a:pt x="18889" y="13684"/>
                    <a:pt x="19377" y="15084"/>
                  </a:cubicBezTo>
                  <a:cubicBezTo>
                    <a:pt x="19783" y="16484"/>
                    <a:pt x="18077" y="17784"/>
                    <a:pt x="18077" y="17784"/>
                  </a:cubicBezTo>
                  <a:cubicBezTo>
                    <a:pt x="18077" y="17784"/>
                    <a:pt x="19701" y="18484"/>
                    <a:pt x="19864" y="19484"/>
                  </a:cubicBezTo>
                  <a:cubicBezTo>
                    <a:pt x="20026" y="20284"/>
                    <a:pt x="19052" y="20484"/>
                    <a:pt x="19052" y="20484"/>
                  </a:cubicBezTo>
                  <a:cubicBezTo>
                    <a:pt x="18971" y="20884"/>
                    <a:pt x="18971" y="20884"/>
                    <a:pt x="18971" y="20884"/>
                  </a:cubicBezTo>
                  <a:cubicBezTo>
                    <a:pt x="18971" y="20884"/>
                    <a:pt x="20513" y="20984"/>
                    <a:pt x="20432" y="19584"/>
                  </a:cubicBezTo>
                  <a:cubicBezTo>
                    <a:pt x="20270" y="18184"/>
                    <a:pt x="19052" y="17684"/>
                    <a:pt x="19052" y="17684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9" name="Полилиния 482"/>
            <p:cNvSpPr/>
            <p:nvPr/>
          </p:nvSpPr>
          <p:spPr>
            <a:xfrm rot="248467">
              <a:off x="4242487" y="1823928"/>
              <a:ext cx="405354" cy="780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0680" fill="norm" stroke="1" extrusionOk="0">
                  <a:moveTo>
                    <a:pt x="17178" y="10356"/>
                  </a:moveTo>
                  <a:cubicBezTo>
                    <a:pt x="17178" y="10356"/>
                    <a:pt x="20409" y="10356"/>
                    <a:pt x="20580" y="8353"/>
                  </a:cubicBezTo>
                  <a:cubicBezTo>
                    <a:pt x="20750" y="6437"/>
                    <a:pt x="13606" y="6350"/>
                    <a:pt x="13606" y="6350"/>
                  </a:cubicBezTo>
                  <a:cubicBezTo>
                    <a:pt x="13606" y="6350"/>
                    <a:pt x="17858" y="5043"/>
                    <a:pt x="17008" y="4085"/>
                  </a:cubicBezTo>
                  <a:cubicBezTo>
                    <a:pt x="15647" y="2779"/>
                    <a:pt x="12586" y="3562"/>
                    <a:pt x="12586" y="3562"/>
                  </a:cubicBezTo>
                  <a:cubicBezTo>
                    <a:pt x="12586" y="3562"/>
                    <a:pt x="13606" y="2169"/>
                    <a:pt x="11395" y="1733"/>
                  </a:cubicBezTo>
                  <a:cubicBezTo>
                    <a:pt x="9694" y="1385"/>
                    <a:pt x="6123" y="2953"/>
                    <a:pt x="6123" y="2953"/>
                  </a:cubicBezTo>
                  <a:cubicBezTo>
                    <a:pt x="6123" y="2953"/>
                    <a:pt x="7483" y="688"/>
                    <a:pt x="4252" y="79"/>
                  </a:cubicBezTo>
                  <a:cubicBezTo>
                    <a:pt x="1191" y="-444"/>
                    <a:pt x="0" y="1821"/>
                    <a:pt x="0" y="1821"/>
                  </a:cubicBezTo>
                  <a:cubicBezTo>
                    <a:pt x="0" y="1821"/>
                    <a:pt x="2551" y="253"/>
                    <a:pt x="4252" y="601"/>
                  </a:cubicBezTo>
                  <a:cubicBezTo>
                    <a:pt x="5953" y="1037"/>
                    <a:pt x="4762" y="3911"/>
                    <a:pt x="4762" y="3911"/>
                  </a:cubicBezTo>
                  <a:cubicBezTo>
                    <a:pt x="4762" y="3911"/>
                    <a:pt x="8674" y="2256"/>
                    <a:pt x="10715" y="2430"/>
                  </a:cubicBezTo>
                  <a:cubicBezTo>
                    <a:pt x="12756" y="2604"/>
                    <a:pt x="11225" y="4608"/>
                    <a:pt x="11225" y="4608"/>
                  </a:cubicBezTo>
                  <a:cubicBezTo>
                    <a:pt x="11225" y="4608"/>
                    <a:pt x="13776" y="3388"/>
                    <a:pt x="15477" y="4259"/>
                  </a:cubicBezTo>
                  <a:cubicBezTo>
                    <a:pt x="16157" y="4608"/>
                    <a:pt x="11735" y="6698"/>
                    <a:pt x="11735" y="6698"/>
                  </a:cubicBezTo>
                  <a:cubicBezTo>
                    <a:pt x="11735" y="6698"/>
                    <a:pt x="19389" y="6785"/>
                    <a:pt x="18879" y="8527"/>
                  </a:cubicBezTo>
                  <a:cubicBezTo>
                    <a:pt x="18709" y="10269"/>
                    <a:pt x="15137" y="10182"/>
                    <a:pt x="15137" y="10182"/>
                  </a:cubicBezTo>
                  <a:cubicBezTo>
                    <a:pt x="15137" y="10182"/>
                    <a:pt x="19729" y="12359"/>
                    <a:pt x="19389" y="13927"/>
                  </a:cubicBezTo>
                  <a:cubicBezTo>
                    <a:pt x="18879" y="15408"/>
                    <a:pt x="13776" y="14972"/>
                    <a:pt x="13776" y="14972"/>
                  </a:cubicBezTo>
                  <a:cubicBezTo>
                    <a:pt x="13776" y="14972"/>
                    <a:pt x="17518" y="16453"/>
                    <a:pt x="17008" y="17498"/>
                  </a:cubicBezTo>
                  <a:cubicBezTo>
                    <a:pt x="16328" y="18456"/>
                    <a:pt x="12756" y="18108"/>
                    <a:pt x="12756" y="18108"/>
                  </a:cubicBezTo>
                  <a:cubicBezTo>
                    <a:pt x="12756" y="18108"/>
                    <a:pt x="14117" y="19414"/>
                    <a:pt x="13606" y="20024"/>
                  </a:cubicBezTo>
                  <a:cubicBezTo>
                    <a:pt x="13096" y="20459"/>
                    <a:pt x="11565" y="20024"/>
                    <a:pt x="11565" y="20024"/>
                  </a:cubicBezTo>
                  <a:cubicBezTo>
                    <a:pt x="11055" y="20198"/>
                    <a:pt x="11055" y="20198"/>
                    <a:pt x="11055" y="20198"/>
                  </a:cubicBezTo>
                  <a:cubicBezTo>
                    <a:pt x="11055" y="20198"/>
                    <a:pt x="13096" y="21156"/>
                    <a:pt x="14287" y="20372"/>
                  </a:cubicBezTo>
                  <a:cubicBezTo>
                    <a:pt x="15477" y="19588"/>
                    <a:pt x="14117" y="18630"/>
                    <a:pt x="14117" y="18630"/>
                  </a:cubicBezTo>
                  <a:cubicBezTo>
                    <a:pt x="14117" y="18630"/>
                    <a:pt x="17518" y="18979"/>
                    <a:pt x="18028" y="17672"/>
                  </a:cubicBezTo>
                  <a:cubicBezTo>
                    <a:pt x="18709" y="16366"/>
                    <a:pt x="16328" y="15495"/>
                    <a:pt x="16328" y="15495"/>
                  </a:cubicBezTo>
                  <a:cubicBezTo>
                    <a:pt x="16328" y="15495"/>
                    <a:pt x="20069" y="15321"/>
                    <a:pt x="20920" y="13840"/>
                  </a:cubicBezTo>
                  <a:cubicBezTo>
                    <a:pt x="21600" y="12272"/>
                    <a:pt x="17178" y="10356"/>
                    <a:pt x="17178" y="10356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0" name="Полилиния 483"/>
            <p:cNvSpPr/>
            <p:nvPr/>
          </p:nvSpPr>
          <p:spPr>
            <a:xfrm rot="248467">
              <a:off x="2067197" y="384033"/>
              <a:ext cx="895289" cy="553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4" h="20937" fill="norm" stroke="1" extrusionOk="0">
                  <a:moveTo>
                    <a:pt x="18112" y="15103"/>
                  </a:moveTo>
                  <a:cubicBezTo>
                    <a:pt x="18112" y="15103"/>
                    <a:pt x="20333" y="11627"/>
                    <a:pt x="20103" y="10137"/>
                  </a:cubicBezTo>
                  <a:cubicBezTo>
                    <a:pt x="19873" y="7903"/>
                    <a:pt x="18265" y="8647"/>
                    <a:pt x="18265" y="8647"/>
                  </a:cubicBezTo>
                  <a:cubicBezTo>
                    <a:pt x="18265" y="8647"/>
                    <a:pt x="19414" y="6040"/>
                    <a:pt x="18265" y="4551"/>
                  </a:cubicBezTo>
                  <a:cubicBezTo>
                    <a:pt x="17422" y="3682"/>
                    <a:pt x="15354" y="7654"/>
                    <a:pt x="15354" y="7654"/>
                  </a:cubicBezTo>
                  <a:cubicBezTo>
                    <a:pt x="15354" y="7654"/>
                    <a:pt x="16273" y="827"/>
                    <a:pt x="14129" y="827"/>
                  </a:cubicBezTo>
                  <a:cubicBezTo>
                    <a:pt x="12061" y="951"/>
                    <a:pt x="11601" y="3930"/>
                    <a:pt x="11601" y="3930"/>
                  </a:cubicBezTo>
                  <a:cubicBezTo>
                    <a:pt x="11601" y="3930"/>
                    <a:pt x="10146" y="-663"/>
                    <a:pt x="8384" y="82"/>
                  </a:cubicBezTo>
                  <a:cubicBezTo>
                    <a:pt x="6699" y="827"/>
                    <a:pt x="5933" y="4303"/>
                    <a:pt x="5933" y="4303"/>
                  </a:cubicBezTo>
                  <a:cubicBezTo>
                    <a:pt x="5933" y="4303"/>
                    <a:pt x="5397" y="1820"/>
                    <a:pt x="3942" y="2316"/>
                  </a:cubicBezTo>
                  <a:cubicBezTo>
                    <a:pt x="2410" y="2813"/>
                    <a:pt x="2410" y="6040"/>
                    <a:pt x="2410" y="6040"/>
                  </a:cubicBezTo>
                  <a:cubicBezTo>
                    <a:pt x="2410" y="6040"/>
                    <a:pt x="1490" y="4799"/>
                    <a:pt x="571" y="5792"/>
                  </a:cubicBezTo>
                  <a:cubicBezTo>
                    <a:pt x="-501" y="6909"/>
                    <a:pt x="265" y="9020"/>
                    <a:pt x="265" y="9020"/>
                  </a:cubicBezTo>
                  <a:cubicBezTo>
                    <a:pt x="571" y="8523"/>
                    <a:pt x="571" y="8523"/>
                    <a:pt x="571" y="8523"/>
                  </a:cubicBezTo>
                  <a:cubicBezTo>
                    <a:pt x="571" y="8523"/>
                    <a:pt x="188" y="7034"/>
                    <a:pt x="878" y="6537"/>
                  </a:cubicBezTo>
                  <a:cubicBezTo>
                    <a:pt x="1567" y="5916"/>
                    <a:pt x="2793" y="7406"/>
                    <a:pt x="2793" y="7406"/>
                  </a:cubicBezTo>
                  <a:cubicBezTo>
                    <a:pt x="2793" y="7406"/>
                    <a:pt x="2869" y="4178"/>
                    <a:pt x="3942" y="3558"/>
                  </a:cubicBezTo>
                  <a:cubicBezTo>
                    <a:pt x="5167" y="2937"/>
                    <a:pt x="6239" y="6785"/>
                    <a:pt x="6239" y="6785"/>
                  </a:cubicBezTo>
                  <a:cubicBezTo>
                    <a:pt x="6239" y="6785"/>
                    <a:pt x="6469" y="1696"/>
                    <a:pt x="8154" y="1447"/>
                  </a:cubicBezTo>
                  <a:cubicBezTo>
                    <a:pt x="9686" y="1323"/>
                    <a:pt x="11525" y="5792"/>
                    <a:pt x="11525" y="5792"/>
                  </a:cubicBezTo>
                  <a:cubicBezTo>
                    <a:pt x="11525" y="5792"/>
                    <a:pt x="11831" y="2316"/>
                    <a:pt x="13746" y="2192"/>
                  </a:cubicBezTo>
                  <a:cubicBezTo>
                    <a:pt x="15584" y="2068"/>
                    <a:pt x="14742" y="9516"/>
                    <a:pt x="14742" y="9516"/>
                  </a:cubicBezTo>
                  <a:cubicBezTo>
                    <a:pt x="14742" y="9516"/>
                    <a:pt x="17499" y="5296"/>
                    <a:pt x="17882" y="5916"/>
                  </a:cubicBezTo>
                  <a:cubicBezTo>
                    <a:pt x="18648" y="7654"/>
                    <a:pt x="16963" y="10137"/>
                    <a:pt x="16963" y="10137"/>
                  </a:cubicBezTo>
                  <a:cubicBezTo>
                    <a:pt x="16963" y="10137"/>
                    <a:pt x="19184" y="8771"/>
                    <a:pt x="19184" y="10758"/>
                  </a:cubicBezTo>
                  <a:cubicBezTo>
                    <a:pt x="19108" y="12744"/>
                    <a:pt x="16886" y="16220"/>
                    <a:pt x="16886" y="16220"/>
                  </a:cubicBezTo>
                  <a:cubicBezTo>
                    <a:pt x="16886" y="16220"/>
                    <a:pt x="20103" y="15475"/>
                    <a:pt x="20333" y="16965"/>
                  </a:cubicBezTo>
                  <a:cubicBezTo>
                    <a:pt x="20486" y="18703"/>
                    <a:pt x="18495" y="20937"/>
                    <a:pt x="18495" y="20937"/>
                  </a:cubicBezTo>
                  <a:cubicBezTo>
                    <a:pt x="18495" y="20937"/>
                    <a:pt x="21099" y="20068"/>
                    <a:pt x="20869" y="16965"/>
                  </a:cubicBezTo>
                  <a:cubicBezTo>
                    <a:pt x="20639" y="13985"/>
                    <a:pt x="18112" y="15103"/>
                    <a:pt x="18112" y="15103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1" name="Полилиния 484"/>
            <p:cNvSpPr/>
            <p:nvPr/>
          </p:nvSpPr>
          <p:spPr>
            <a:xfrm rot="248467">
              <a:off x="2170460" y="620292"/>
              <a:ext cx="506075" cy="239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19923" fill="norm" stroke="1" extrusionOk="0">
                  <a:moveTo>
                    <a:pt x="14445" y="13825"/>
                  </a:moveTo>
                  <a:cubicBezTo>
                    <a:pt x="15390" y="8630"/>
                    <a:pt x="15525" y="3708"/>
                    <a:pt x="13095" y="2888"/>
                  </a:cubicBezTo>
                  <a:cubicBezTo>
                    <a:pt x="11070" y="2341"/>
                    <a:pt x="10125" y="6442"/>
                    <a:pt x="10125" y="6442"/>
                  </a:cubicBezTo>
                  <a:cubicBezTo>
                    <a:pt x="10125" y="6442"/>
                    <a:pt x="10125" y="701"/>
                    <a:pt x="8100" y="154"/>
                  </a:cubicBezTo>
                  <a:cubicBezTo>
                    <a:pt x="4860" y="-940"/>
                    <a:pt x="3645" y="3982"/>
                    <a:pt x="3780" y="9176"/>
                  </a:cubicBezTo>
                  <a:cubicBezTo>
                    <a:pt x="2700" y="5622"/>
                    <a:pt x="1755" y="3708"/>
                    <a:pt x="0" y="4528"/>
                  </a:cubicBezTo>
                  <a:cubicBezTo>
                    <a:pt x="2160" y="5349"/>
                    <a:pt x="4050" y="11637"/>
                    <a:pt x="4050" y="11637"/>
                  </a:cubicBezTo>
                  <a:cubicBezTo>
                    <a:pt x="4050" y="11637"/>
                    <a:pt x="4320" y="154"/>
                    <a:pt x="7695" y="1521"/>
                  </a:cubicBezTo>
                  <a:cubicBezTo>
                    <a:pt x="9720" y="2341"/>
                    <a:pt x="9720" y="8903"/>
                    <a:pt x="9720" y="8903"/>
                  </a:cubicBezTo>
                  <a:cubicBezTo>
                    <a:pt x="9720" y="8903"/>
                    <a:pt x="11610" y="3708"/>
                    <a:pt x="13230" y="5075"/>
                  </a:cubicBezTo>
                  <a:cubicBezTo>
                    <a:pt x="15255" y="7263"/>
                    <a:pt x="13770" y="16285"/>
                    <a:pt x="13770" y="16285"/>
                  </a:cubicBezTo>
                  <a:cubicBezTo>
                    <a:pt x="13770" y="16285"/>
                    <a:pt x="17010" y="7809"/>
                    <a:pt x="18900" y="11364"/>
                  </a:cubicBezTo>
                  <a:cubicBezTo>
                    <a:pt x="21195" y="15738"/>
                    <a:pt x="19440" y="18473"/>
                    <a:pt x="18900" y="19840"/>
                  </a:cubicBezTo>
                  <a:cubicBezTo>
                    <a:pt x="19845" y="20660"/>
                    <a:pt x="21600" y="15192"/>
                    <a:pt x="20385" y="11637"/>
                  </a:cubicBezTo>
                  <a:cubicBezTo>
                    <a:pt x="19035" y="7809"/>
                    <a:pt x="15525" y="7809"/>
                    <a:pt x="14445" y="13825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2" name="Полилиния 485"/>
            <p:cNvSpPr/>
            <p:nvPr/>
          </p:nvSpPr>
          <p:spPr>
            <a:xfrm rot="248467">
              <a:off x="3945036" y="1982308"/>
              <a:ext cx="505664" cy="293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1" h="20720" fill="norm" stroke="1" extrusionOk="0">
                  <a:moveTo>
                    <a:pt x="19014" y="16539"/>
                  </a:moveTo>
                  <a:cubicBezTo>
                    <a:pt x="19014" y="16539"/>
                    <a:pt x="20614" y="14449"/>
                    <a:pt x="19547" y="12591"/>
                  </a:cubicBezTo>
                  <a:cubicBezTo>
                    <a:pt x="18747" y="10733"/>
                    <a:pt x="17280" y="11894"/>
                    <a:pt x="17280" y="11894"/>
                  </a:cubicBezTo>
                  <a:cubicBezTo>
                    <a:pt x="17280" y="11894"/>
                    <a:pt x="18347" y="8875"/>
                    <a:pt x="17414" y="6785"/>
                  </a:cubicBezTo>
                  <a:cubicBezTo>
                    <a:pt x="16480" y="4462"/>
                    <a:pt x="13414" y="6088"/>
                    <a:pt x="13414" y="6088"/>
                  </a:cubicBezTo>
                  <a:cubicBezTo>
                    <a:pt x="13414" y="6088"/>
                    <a:pt x="14480" y="3533"/>
                    <a:pt x="12880" y="1443"/>
                  </a:cubicBezTo>
                  <a:cubicBezTo>
                    <a:pt x="11414" y="-880"/>
                    <a:pt x="8880" y="4694"/>
                    <a:pt x="8880" y="4694"/>
                  </a:cubicBezTo>
                  <a:cubicBezTo>
                    <a:pt x="8880" y="4694"/>
                    <a:pt x="9280" y="281"/>
                    <a:pt x="8214" y="49"/>
                  </a:cubicBezTo>
                  <a:cubicBezTo>
                    <a:pt x="6747" y="-415"/>
                    <a:pt x="6480" y="2604"/>
                    <a:pt x="6480" y="2604"/>
                  </a:cubicBezTo>
                  <a:cubicBezTo>
                    <a:pt x="6480" y="2604"/>
                    <a:pt x="5547" y="746"/>
                    <a:pt x="4480" y="1675"/>
                  </a:cubicBezTo>
                  <a:cubicBezTo>
                    <a:pt x="3547" y="2604"/>
                    <a:pt x="3547" y="7249"/>
                    <a:pt x="3547" y="7249"/>
                  </a:cubicBezTo>
                  <a:cubicBezTo>
                    <a:pt x="3547" y="7249"/>
                    <a:pt x="2214" y="3765"/>
                    <a:pt x="747" y="5623"/>
                  </a:cubicBezTo>
                  <a:cubicBezTo>
                    <a:pt x="-853" y="7481"/>
                    <a:pt x="614" y="10501"/>
                    <a:pt x="614" y="10501"/>
                  </a:cubicBezTo>
                  <a:cubicBezTo>
                    <a:pt x="614" y="10501"/>
                    <a:pt x="214" y="7249"/>
                    <a:pt x="1147" y="6320"/>
                  </a:cubicBezTo>
                  <a:cubicBezTo>
                    <a:pt x="1947" y="5159"/>
                    <a:pt x="3947" y="8875"/>
                    <a:pt x="3947" y="8875"/>
                  </a:cubicBezTo>
                  <a:cubicBezTo>
                    <a:pt x="3947" y="8875"/>
                    <a:pt x="3947" y="4462"/>
                    <a:pt x="4747" y="3068"/>
                  </a:cubicBezTo>
                  <a:cubicBezTo>
                    <a:pt x="5547" y="1675"/>
                    <a:pt x="6747" y="4694"/>
                    <a:pt x="6747" y="4694"/>
                  </a:cubicBezTo>
                  <a:cubicBezTo>
                    <a:pt x="6747" y="4694"/>
                    <a:pt x="6614" y="1675"/>
                    <a:pt x="7947" y="1210"/>
                  </a:cubicBezTo>
                  <a:cubicBezTo>
                    <a:pt x="8347" y="1210"/>
                    <a:pt x="8614" y="6785"/>
                    <a:pt x="8614" y="6785"/>
                  </a:cubicBezTo>
                  <a:cubicBezTo>
                    <a:pt x="8614" y="6785"/>
                    <a:pt x="11280" y="978"/>
                    <a:pt x="12480" y="2836"/>
                  </a:cubicBezTo>
                  <a:cubicBezTo>
                    <a:pt x="13947" y="4694"/>
                    <a:pt x="12480" y="7481"/>
                    <a:pt x="12480" y="7481"/>
                  </a:cubicBezTo>
                  <a:cubicBezTo>
                    <a:pt x="12480" y="7481"/>
                    <a:pt x="15947" y="6320"/>
                    <a:pt x="17014" y="7946"/>
                  </a:cubicBezTo>
                  <a:cubicBezTo>
                    <a:pt x="18080" y="9572"/>
                    <a:pt x="15947" y="13288"/>
                    <a:pt x="15947" y="13288"/>
                  </a:cubicBezTo>
                  <a:cubicBezTo>
                    <a:pt x="15947" y="13288"/>
                    <a:pt x="18480" y="11894"/>
                    <a:pt x="19014" y="13288"/>
                  </a:cubicBezTo>
                  <a:cubicBezTo>
                    <a:pt x="19547" y="14914"/>
                    <a:pt x="18214" y="17004"/>
                    <a:pt x="18214" y="17004"/>
                  </a:cubicBezTo>
                  <a:cubicBezTo>
                    <a:pt x="18214" y="17004"/>
                    <a:pt x="19680" y="17236"/>
                    <a:pt x="20080" y="18630"/>
                  </a:cubicBezTo>
                  <a:cubicBezTo>
                    <a:pt x="20214" y="19326"/>
                    <a:pt x="19280" y="20255"/>
                    <a:pt x="19280" y="20255"/>
                  </a:cubicBezTo>
                  <a:cubicBezTo>
                    <a:pt x="19147" y="20720"/>
                    <a:pt x="19147" y="20720"/>
                    <a:pt x="19147" y="20720"/>
                  </a:cubicBezTo>
                  <a:cubicBezTo>
                    <a:pt x="19147" y="20720"/>
                    <a:pt x="20747" y="20023"/>
                    <a:pt x="20480" y="18397"/>
                  </a:cubicBezTo>
                  <a:cubicBezTo>
                    <a:pt x="20214" y="16539"/>
                    <a:pt x="19014" y="16539"/>
                    <a:pt x="19014" y="16539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3" name="Полилиния 486"/>
            <p:cNvSpPr/>
            <p:nvPr/>
          </p:nvSpPr>
          <p:spPr>
            <a:xfrm rot="248467">
              <a:off x="3046053" y="1130448"/>
              <a:ext cx="504404" cy="296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3" h="21143" fill="norm" stroke="1" extrusionOk="0">
                  <a:moveTo>
                    <a:pt x="19147" y="16917"/>
                  </a:moveTo>
                  <a:cubicBezTo>
                    <a:pt x="19147" y="16917"/>
                    <a:pt x="20480" y="14804"/>
                    <a:pt x="19680" y="12926"/>
                  </a:cubicBezTo>
                  <a:cubicBezTo>
                    <a:pt x="18880" y="10813"/>
                    <a:pt x="17280" y="12221"/>
                    <a:pt x="17280" y="12221"/>
                  </a:cubicBezTo>
                  <a:cubicBezTo>
                    <a:pt x="17280" y="12221"/>
                    <a:pt x="18480" y="8934"/>
                    <a:pt x="17414" y="6821"/>
                  </a:cubicBezTo>
                  <a:cubicBezTo>
                    <a:pt x="16614" y="4708"/>
                    <a:pt x="13414" y="6352"/>
                    <a:pt x="13414" y="6352"/>
                  </a:cubicBezTo>
                  <a:cubicBezTo>
                    <a:pt x="13414" y="6352"/>
                    <a:pt x="14480" y="3769"/>
                    <a:pt x="13014" y="1656"/>
                  </a:cubicBezTo>
                  <a:cubicBezTo>
                    <a:pt x="11414" y="-457"/>
                    <a:pt x="9014" y="5178"/>
                    <a:pt x="9014" y="5178"/>
                  </a:cubicBezTo>
                  <a:cubicBezTo>
                    <a:pt x="9014" y="5178"/>
                    <a:pt x="9414" y="247"/>
                    <a:pt x="8214" y="13"/>
                  </a:cubicBezTo>
                  <a:cubicBezTo>
                    <a:pt x="6747" y="-222"/>
                    <a:pt x="6347" y="2830"/>
                    <a:pt x="6347" y="2830"/>
                  </a:cubicBezTo>
                  <a:cubicBezTo>
                    <a:pt x="6347" y="2830"/>
                    <a:pt x="5680" y="717"/>
                    <a:pt x="4480" y="1891"/>
                  </a:cubicBezTo>
                  <a:cubicBezTo>
                    <a:pt x="3547" y="2830"/>
                    <a:pt x="3547" y="7291"/>
                    <a:pt x="3547" y="7291"/>
                  </a:cubicBezTo>
                  <a:cubicBezTo>
                    <a:pt x="3547" y="7291"/>
                    <a:pt x="2347" y="4004"/>
                    <a:pt x="747" y="5882"/>
                  </a:cubicBezTo>
                  <a:cubicBezTo>
                    <a:pt x="-853" y="7760"/>
                    <a:pt x="614" y="10813"/>
                    <a:pt x="614" y="10813"/>
                  </a:cubicBezTo>
                  <a:cubicBezTo>
                    <a:pt x="614" y="10813"/>
                    <a:pt x="214" y="7291"/>
                    <a:pt x="1147" y="6352"/>
                  </a:cubicBezTo>
                  <a:cubicBezTo>
                    <a:pt x="2080" y="5647"/>
                    <a:pt x="3947" y="9169"/>
                    <a:pt x="3947" y="9169"/>
                  </a:cubicBezTo>
                  <a:cubicBezTo>
                    <a:pt x="3947" y="9169"/>
                    <a:pt x="3947" y="4708"/>
                    <a:pt x="4747" y="3300"/>
                  </a:cubicBezTo>
                  <a:cubicBezTo>
                    <a:pt x="5680" y="1891"/>
                    <a:pt x="6747" y="5178"/>
                    <a:pt x="6747" y="5178"/>
                  </a:cubicBezTo>
                  <a:cubicBezTo>
                    <a:pt x="6747" y="5178"/>
                    <a:pt x="6614" y="1656"/>
                    <a:pt x="7947" y="1421"/>
                  </a:cubicBezTo>
                  <a:cubicBezTo>
                    <a:pt x="8480" y="1186"/>
                    <a:pt x="8614" y="6821"/>
                    <a:pt x="8614" y="6821"/>
                  </a:cubicBezTo>
                  <a:cubicBezTo>
                    <a:pt x="8614" y="6821"/>
                    <a:pt x="11280" y="952"/>
                    <a:pt x="12614" y="2830"/>
                  </a:cubicBezTo>
                  <a:cubicBezTo>
                    <a:pt x="13814" y="4943"/>
                    <a:pt x="12614" y="7760"/>
                    <a:pt x="12614" y="7760"/>
                  </a:cubicBezTo>
                  <a:cubicBezTo>
                    <a:pt x="12614" y="7760"/>
                    <a:pt x="15947" y="6352"/>
                    <a:pt x="17014" y="8230"/>
                  </a:cubicBezTo>
                  <a:cubicBezTo>
                    <a:pt x="18214" y="9873"/>
                    <a:pt x="16080" y="13630"/>
                    <a:pt x="16080" y="13630"/>
                  </a:cubicBezTo>
                  <a:cubicBezTo>
                    <a:pt x="16080" y="13630"/>
                    <a:pt x="18614" y="12221"/>
                    <a:pt x="19147" y="13630"/>
                  </a:cubicBezTo>
                  <a:cubicBezTo>
                    <a:pt x="19680" y="15039"/>
                    <a:pt x="18347" y="17386"/>
                    <a:pt x="18347" y="17386"/>
                  </a:cubicBezTo>
                  <a:cubicBezTo>
                    <a:pt x="18347" y="17386"/>
                    <a:pt x="19680" y="17621"/>
                    <a:pt x="19947" y="18795"/>
                  </a:cubicBezTo>
                  <a:cubicBezTo>
                    <a:pt x="20214" y="19734"/>
                    <a:pt x="19280" y="20439"/>
                    <a:pt x="19280" y="20439"/>
                  </a:cubicBezTo>
                  <a:cubicBezTo>
                    <a:pt x="19280" y="21143"/>
                    <a:pt x="19280" y="21143"/>
                    <a:pt x="19280" y="21143"/>
                  </a:cubicBezTo>
                  <a:cubicBezTo>
                    <a:pt x="19280" y="21143"/>
                    <a:pt x="20747" y="20439"/>
                    <a:pt x="20480" y="18795"/>
                  </a:cubicBezTo>
                  <a:cubicBezTo>
                    <a:pt x="20214" y="16917"/>
                    <a:pt x="19147" y="16917"/>
                    <a:pt x="19147" y="16917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4" name="Полилиния 487"/>
            <p:cNvSpPr/>
            <p:nvPr/>
          </p:nvSpPr>
          <p:spPr>
            <a:xfrm rot="248467">
              <a:off x="1206926" y="174178"/>
              <a:ext cx="788062" cy="371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071" fill="norm" stroke="1" extrusionOk="0">
                  <a:moveTo>
                    <a:pt x="17899" y="14740"/>
                  </a:moveTo>
                  <a:cubicBezTo>
                    <a:pt x="17899" y="14740"/>
                    <a:pt x="19800" y="10457"/>
                    <a:pt x="19541" y="8595"/>
                  </a:cubicBezTo>
                  <a:cubicBezTo>
                    <a:pt x="19022" y="6361"/>
                    <a:pt x="17640" y="7664"/>
                    <a:pt x="17640" y="7664"/>
                  </a:cubicBezTo>
                  <a:cubicBezTo>
                    <a:pt x="17640" y="7664"/>
                    <a:pt x="18590" y="4312"/>
                    <a:pt x="17208" y="3195"/>
                  </a:cubicBezTo>
                  <a:cubicBezTo>
                    <a:pt x="16430" y="2264"/>
                    <a:pt x="14702" y="7105"/>
                    <a:pt x="14702" y="7105"/>
                  </a:cubicBezTo>
                  <a:cubicBezTo>
                    <a:pt x="14702" y="7105"/>
                    <a:pt x="15048" y="-529"/>
                    <a:pt x="13147" y="30"/>
                  </a:cubicBezTo>
                  <a:cubicBezTo>
                    <a:pt x="11074" y="774"/>
                    <a:pt x="10814" y="3940"/>
                    <a:pt x="10814" y="3940"/>
                  </a:cubicBezTo>
                  <a:cubicBezTo>
                    <a:pt x="10814" y="3940"/>
                    <a:pt x="9173" y="-529"/>
                    <a:pt x="7531" y="774"/>
                  </a:cubicBezTo>
                  <a:cubicBezTo>
                    <a:pt x="5890" y="1892"/>
                    <a:pt x="5544" y="5802"/>
                    <a:pt x="5544" y="5802"/>
                  </a:cubicBezTo>
                  <a:cubicBezTo>
                    <a:pt x="5544" y="5802"/>
                    <a:pt x="4853" y="3195"/>
                    <a:pt x="3384" y="4126"/>
                  </a:cubicBezTo>
                  <a:cubicBezTo>
                    <a:pt x="1915" y="5243"/>
                    <a:pt x="2174" y="8781"/>
                    <a:pt x="2174" y="8781"/>
                  </a:cubicBezTo>
                  <a:cubicBezTo>
                    <a:pt x="2174" y="8781"/>
                    <a:pt x="1224" y="7478"/>
                    <a:pt x="446" y="8781"/>
                  </a:cubicBezTo>
                  <a:cubicBezTo>
                    <a:pt x="-504" y="10271"/>
                    <a:pt x="360" y="12319"/>
                    <a:pt x="360" y="12319"/>
                  </a:cubicBezTo>
                  <a:cubicBezTo>
                    <a:pt x="619" y="11761"/>
                    <a:pt x="619" y="11761"/>
                    <a:pt x="619" y="11761"/>
                  </a:cubicBezTo>
                  <a:cubicBezTo>
                    <a:pt x="619" y="11761"/>
                    <a:pt x="101" y="10271"/>
                    <a:pt x="706" y="9712"/>
                  </a:cubicBezTo>
                  <a:cubicBezTo>
                    <a:pt x="1397" y="8781"/>
                    <a:pt x="2606" y="10085"/>
                    <a:pt x="2606" y="10085"/>
                  </a:cubicBezTo>
                  <a:cubicBezTo>
                    <a:pt x="2606" y="10085"/>
                    <a:pt x="2520" y="6361"/>
                    <a:pt x="3557" y="5616"/>
                  </a:cubicBezTo>
                  <a:cubicBezTo>
                    <a:pt x="4680" y="4499"/>
                    <a:pt x="5803" y="8409"/>
                    <a:pt x="5803" y="8409"/>
                  </a:cubicBezTo>
                  <a:cubicBezTo>
                    <a:pt x="5803" y="8409"/>
                    <a:pt x="5803" y="3009"/>
                    <a:pt x="7358" y="2264"/>
                  </a:cubicBezTo>
                  <a:cubicBezTo>
                    <a:pt x="8914" y="1705"/>
                    <a:pt x="10987" y="6174"/>
                    <a:pt x="10987" y="6174"/>
                  </a:cubicBezTo>
                  <a:cubicBezTo>
                    <a:pt x="10987" y="6174"/>
                    <a:pt x="11074" y="2264"/>
                    <a:pt x="12802" y="1705"/>
                  </a:cubicBezTo>
                  <a:cubicBezTo>
                    <a:pt x="14616" y="1147"/>
                    <a:pt x="14270" y="9154"/>
                    <a:pt x="14270" y="9154"/>
                  </a:cubicBezTo>
                  <a:cubicBezTo>
                    <a:pt x="14270" y="9154"/>
                    <a:pt x="16690" y="4126"/>
                    <a:pt x="17035" y="4685"/>
                  </a:cubicBezTo>
                  <a:cubicBezTo>
                    <a:pt x="17899" y="6361"/>
                    <a:pt x="16430" y="9340"/>
                    <a:pt x="16430" y="9340"/>
                  </a:cubicBezTo>
                  <a:cubicBezTo>
                    <a:pt x="16430" y="9340"/>
                    <a:pt x="18590" y="7478"/>
                    <a:pt x="18590" y="9712"/>
                  </a:cubicBezTo>
                  <a:cubicBezTo>
                    <a:pt x="18677" y="11761"/>
                    <a:pt x="16862" y="16230"/>
                    <a:pt x="16862" y="16230"/>
                  </a:cubicBezTo>
                  <a:cubicBezTo>
                    <a:pt x="16862" y="16230"/>
                    <a:pt x="19886" y="14554"/>
                    <a:pt x="20146" y="16230"/>
                  </a:cubicBezTo>
                  <a:cubicBezTo>
                    <a:pt x="20491" y="17905"/>
                    <a:pt x="18677" y="21071"/>
                    <a:pt x="18677" y="21071"/>
                  </a:cubicBezTo>
                  <a:cubicBezTo>
                    <a:pt x="18677" y="21071"/>
                    <a:pt x="21096" y="19395"/>
                    <a:pt x="20664" y="16043"/>
                  </a:cubicBezTo>
                  <a:cubicBezTo>
                    <a:pt x="20232" y="12692"/>
                    <a:pt x="17899" y="14740"/>
                    <a:pt x="17899" y="14740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5" name="Полилиния 488"/>
            <p:cNvSpPr/>
            <p:nvPr/>
          </p:nvSpPr>
          <p:spPr>
            <a:xfrm rot="248467">
              <a:off x="1304450" y="362578"/>
              <a:ext cx="441905" cy="145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3" h="21143" fill="norm" stroke="1" extrusionOk="0">
                  <a:moveTo>
                    <a:pt x="14503" y="15360"/>
                  </a:moveTo>
                  <a:cubicBezTo>
                    <a:pt x="15274" y="7680"/>
                    <a:pt x="15120" y="1920"/>
                    <a:pt x="12497" y="1440"/>
                  </a:cubicBezTo>
                  <a:cubicBezTo>
                    <a:pt x="10491" y="1440"/>
                    <a:pt x="10029" y="7200"/>
                    <a:pt x="10029" y="7200"/>
                  </a:cubicBezTo>
                  <a:cubicBezTo>
                    <a:pt x="10029" y="7200"/>
                    <a:pt x="9566" y="0"/>
                    <a:pt x="7714" y="0"/>
                  </a:cubicBezTo>
                  <a:cubicBezTo>
                    <a:pt x="4474" y="0"/>
                    <a:pt x="3549" y="6240"/>
                    <a:pt x="4011" y="12960"/>
                  </a:cubicBezTo>
                  <a:cubicBezTo>
                    <a:pt x="2623" y="8640"/>
                    <a:pt x="1543" y="6720"/>
                    <a:pt x="0" y="8160"/>
                  </a:cubicBezTo>
                  <a:cubicBezTo>
                    <a:pt x="2006" y="8640"/>
                    <a:pt x="4320" y="16320"/>
                    <a:pt x="4320" y="16320"/>
                  </a:cubicBezTo>
                  <a:cubicBezTo>
                    <a:pt x="4320" y="16320"/>
                    <a:pt x="4011" y="960"/>
                    <a:pt x="7406" y="1920"/>
                  </a:cubicBezTo>
                  <a:cubicBezTo>
                    <a:pt x="9257" y="1920"/>
                    <a:pt x="9720" y="10560"/>
                    <a:pt x="9720" y="10560"/>
                  </a:cubicBezTo>
                  <a:cubicBezTo>
                    <a:pt x="9720" y="10560"/>
                    <a:pt x="11263" y="2880"/>
                    <a:pt x="12806" y="4320"/>
                  </a:cubicBezTo>
                  <a:cubicBezTo>
                    <a:pt x="15120" y="6720"/>
                    <a:pt x="14040" y="18240"/>
                    <a:pt x="14040" y="18240"/>
                  </a:cubicBezTo>
                  <a:cubicBezTo>
                    <a:pt x="14040" y="18240"/>
                    <a:pt x="16663" y="6240"/>
                    <a:pt x="18823" y="10560"/>
                  </a:cubicBezTo>
                  <a:cubicBezTo>
                    <a:pt x="21137" y="15360"/>
                    <a:pt x="19749" y="19200"/>
                    <a:pt x="19440" y="21120"/>
                  </a:cubicBezTo>
                  <a:cubicBezTo>
                    <a:pt x="20211" y="21600"/>
                    <a:pt x="21600" y="14400"/>
                    <a:pt x="20211" y="10560"/>
                  </a:cubicBezTo>
                  <a:cubicBezTo>
                    <a:pt x="18823" y="5760"/>
                    <a:pt x="15274" y="6720"/>
                    <a:pt x="14503" y="15360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6" name="Полилиния 489"/>
            <p:cNvSpPr/>
            <p:nvPr/>
          </p:nvSpPr>
          <p:spPr>
            <a:xfrm rot="248467">
              <a:off x="192559" y="85335"/>
              <a:ext cx="896368" cy="453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3" h="21160" fill="norm" stroke="1" extrusionOk="0">
                  <a:moveTo>
                    <a:pt x="20347" y="9058"/>
                  </a:moveTo>
                  <a:cubicBezTo>
                    <a:pt x="19511" y="7679"/>
                    <a:pt x="18522" y="8905"/>
                    <a:pt x="18522" y="8905"/>
                  </a:cubicBezTo>
                  <a:cubicBezTo>
                    <a:pt x="18522" y="8905"/>
                    <a:pt x="18750" y="5381"/>
                    <a:pt x="17381" y="4309"/>
                  </a:cubicBezTo>
                  <a:cubicBezTo>
                    <a:pt x="15936" y="3390"/>
                    <a:pt x="15175" y="5841"/>
                    <a:pt x="15175" y="5841"/>
                  </a:cubicBezTo>
                  <a:cubicBezTo>
                    <a:pt x="15175" y="5841"/>
                    <a:pt x="14795" y="2011"/>
                    <a:pt x="13198" y="632"/>
                  </a:cubicBezTo>
                  <a:cubicBezTo>
                    <a:pt x="11677" y="-440"/>
                    <a:pt x="9928" y="4156"/>
                    <a:pt x="9928" y="4156"/>
                  </a:cubicBezTo>
                  <a:cubicBezTo>
                    <a:pt x="9928" y="4156"/>
                    <a:pt x="9699" y="632"/>
                    <a:pt x="7646" y="20"/>
                  </a:cubicBezTo>
                  <a:cubicBezTo>
                    <a:pt x="5668" y="-440"/>
                    <a:pt x="5973" y="7220"/>
                    <a:pt x="5973" y="7220"/>
                  </a:cubicBezTo>
                  <a:cubicBezTo>
                    <a:pt x="5973" y="7220"/>
                    <a:pt x="4375" y="2471"/>
                    <a:pt x="3463" y="3237"/>
                  </a:cubicBezTo>
                  <a:cubicBezTo>
                    <a:pt x="2170" y="4462"/>
                    <a:pt x="3159" y="7679"/>
                    <a:pt x="3159" y="7679"/>
                  </a:cubicBezTo>
                  <a:cubicBezTo>
                    <a:pt x="3159" y="7679"/>
                    <a:pt x="1714" y="6454"/>
                    <a:pt x="1333" y="8905"/>
                  </a:cubicBezTo>
                  <a:cubicBezTo>
                    <a:pt x="1029" y="10437"/>
                    <a:pt x="2930" y="14879"/>
                    <a:pt x="2930" y="14879"/>
                  </a:cubicBezTo>
                  <a:cubicBezTo>
                    <a:pt x="2930" y="14879"/>
                    <a:pt x="573" y="12888"/>
                    <a:pt x="40" y="16105"/>
                  </a:cubicBezTo>
                  <a:cubicBezTo>
                    <a:pt x="-340" y="19475"/>
                    <a:pt x="2094" y="21160"/>
                    <a:pt x="2094" y="21160"/>
                  </a:cubicBezTo>
                  <a:cubicBezTo>
                    <a:pt x="2094" y="21160"/>
                    <a:pt x="268" y="18096"/>
                    <a:pt x="649" y="16258"/>
                  </a:cubicBezTo>
                  <a:cubicBezTo>
                    <a:pt x="953" y="14573"/>
                    <a:pt x="3919" y="16105"/>
                    <a:pt x="3919" y="16105"/>
                  </a:cubicBezTo>
                  <a:cubicBezTo>
                    <a:pt x="3919" y="16105"/>
                    <a:pt x="2018" y="11815"/>
                    <a:pt x="2094" y="9824"/>
                  </a:cubicBezTo>
                  <a:cubicBezTo>
                    <a:pt x="2170" y="7526"/>
                    <a:pt x="4375" y="9671"/>
                    <a:pt x="4375" y="9671"/>
                  </a:cubicBezTo>
                  <a:cubicBezTo>
                    <a:pt x="4375" y="9671"/>
                    <a:pt x="2930" y="6454"/>
                    <a:pt x="3691" y="4769"/>
                  </a:cubicBezTo>
                  <a:cubicBezTo>
                    <a:pt x="4071" y="4156"/>
                    <a:pt x="6505" y="9364"/>
                    <a:pt x="6505" y="9364"/>
                  </a:cubicBezTo>
                  <a:cubicBezTo>
                    <a:pt x="6505" y="9364"/>
                    <a:pt x="6201" y="1245"/>
                    <a:pt x="7874" y="1858"/>
                  </a:cubicBezTo>
                  <a:cubicBezTo>
                    <a:pt x="9699" y="2471"/>
                    <a:pt x="9852" y="6300"/>
                    <a:pt x="9852" y="6300"/>
                  </a:cubicBezTo>
                  <a:cubicBezTo>
                    <a:pt x="9852" y="6300"/>
                    <a:pt x="11905" y="1705"/>
                    <a:pt x="13350" y="2317"/>
                  </a:cubicBezTo>
                  <a:cubicBezTo>
                    <a:pt x="14947" y="3083"/>
                    <a:pt x="14871" y="8445"/>
                    <a:pt x="14871" y="8445"/>
                  </a:cubicBezTo>
                  <a:cubicBezTo>
                    <a:pt x="14871" y="8445"/>
                    <a:pt x="16164" y="4615"/>
                    <a:pt x="17229" y="5688"/>
                  </a:cubicBezTo>
                  <a:cubicBezTo>
                    <a:pt x="18294" y="6454"/>
                    <a:pt x="18142" y="10130"/>
                    <a:pt x="18142" y="10130"/>
                  </a:cubicBezTo>
                  <a:cubicBezTo>
                    <a:pt x="18142" y="10130"/>
                    <a:pt x="19435" y="8905"/>
                    <a:pt x="20043" y="9671"/>
                  </a:cubicBezTo>
                  <a:cubicBezTo>
                    <a:pt x="20499" y="10283"/>
                    <a:pt x="20195" y="11815"/>
                    <a:pt x="20195" y="11815"/>
                  </a:cubicBezTo>
                  <a:cubicBezTo>
                    <a:pt x="20347" y="12428"/>
                    <a:pt x="20347" y="12428"/>
                    <a:pt x="20347" y="12428"/>
                  </a:cubicBezTo>
                  <a:cubicBezTo>
                    <a:pt x="20347" y="12428"/>
                    <a:pt x="21260" y="10283"/>
                    <a:pt x="20347" y="9058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7" name="Полилиния 490"/>
            <p:cNvSpPr/>
            <p:nvPr/>
          </p:nvSpPr>
          <p:spPr>
            <a:xfrm rot="248467">
              <a:off x="464587" y="327508"/>
              <a:ext cx="496941" cy="181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0897" fill="norm" stroke="1" extrusionOk="0">
                  <a:moveTo>
                    <a:pt x="16819" y="12884"/>
                  </a:moveTo>
                  <a:cubicBezTo>
                    <a:pt x="17507" y="6442"/>
                    <a:pt x="16406" y="0"/>
                    <a:pt x="13105" y="0"/>
                  </a:cubicBezTo>
                  <a:cubicBezTo>
                    <a:pt x="11178" y="0"/>
                    <a:pt x="10766" y="7200"/>
                    <a:pt x="10766" y="7200"/>
                  </a:cubicBezTo>
                  <a:cubicBezTo>
                    <a:pt x="10766" y="7200"/>
                    <a:pt x="10215" y="1895"/>
                    <a:pt x="8152" y="1895"/>
                  </a:cubicBezTo>
                  <a:cubicBezTo>
                    <a:pt x="5675" y="1895"/>
                    <a:pt x="5400" y="7958"/>
                    <a:pt x="6088" y="14779"/>
                  </a:cubicBezTo>
                  <a:cubicBezTo>
                    <a:pt x="5400" y="6821"/>
                    <a:pt x="1961" y="5684"/>
                    <a:pt x="585" y="9853"/>
                  </a:cubicBezTo>
                  <a:cubicBezTo>
                    <a:pt x="-791" y="14400"/>
                    <a:pt x="585" y="21600"/>
                    <a:pt x="1410" y="20842"/>
                  </a:cubicBezTo>
                  <a:cubicBezTo>
                    <a:pt x="1135" y="18568"/>
                    <a:pt x="-378" y="14779"/>
                    <a:pt x="1823" y="10232"/>
                  </a:cubicBezTo>
                  <a:cubicBezTo>
                    <a:pt x="4024" y="6442"/>
                    <a:pt x="6776" y="17811"/>
                    <a:pt x="6776" y="17811"/>
                  </a:cubicBezTo>
                  <a:cubicBezTo>
                    <a:pt x="6776" y="17811"/>
                    <a:pt x="5675" y="6821"/>
                    <a:pt x="8014" y="4926"/>
                  </a:cubicBezTo>
                  <a:cubicBezTo>
                    <a:pt x="9390" y="3411"/>
                    <a:pt x="11178" y="10232"/>
                    <a:pt x="11178" y="10232"/>
                  </a:cubicBezTo>
                  <a:cubicBezTo>
                    <a:pt x="11178" y="10232"/>
                    <a:pt x="11454" y="2274"/>
                    <a:pt x="13380" y="1895"/>
                  </a:cubicBezTo>
                  <a:cubicBezTo>
                    <a:pt x="16819" y="1516"/>
                    <a:pt x="16544" y="15916"/>
                    <a:pt x="16544" y="15916"/>
                  </a:cubicBezTo>
                  <a:cubicBezTo>
                    <a:pt x="16544" y="15916"/>
                    <a:pt x="18745" y="8716"/>
                    <a:pt x="20809" y="8337"/>
                  </a:cubicBezTo>
                  <a:cubicBezTo>
                    <a:pt x="19158" y="6821"/>
                    <a:pt x="18195" y="8716"/>
                    <a:pt x="16819" y="12884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8" name="Полилиния 485"/>
            <p:cNvSpPr/>
            <p:nvPr/>
          </p:nvSpPr>
          <p:spPr>
            <a:xfrm rot="20999095">
              <a:off x="3839299" y="1756671"/>
              <a:ext cx="505664" cy="293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1" h="20720" fill="norm" stroke="1" extrusionOk="0">
                  <a:moveTo>
                    <a:pt x="19014" y="16539"/>
                  </a:moveTo>
                  <a:cubicBezTo>
                    <a:pt x="19014" y="16539"/>
                    <a:pt x="20614" y="14449"/>
                    <a:pt x="19547" y="12591"/>
                  </a:cubicBezTo>
                  <a:cubicBezTo>
                    <a:pt x="18747" y="10733"/>
                    <a:pt x="17280" y="11894"/>
                    <a:pt x="17280" y="11894"/>
                  </a:cubicBezTo>
                  <a:cubicBezTo>
                    <a:pt x="17280" y="11894"/>
                    <a:pt x="18347" y="8875"/>
                    <a:pt x="17414" y="6785"/>
                  </a:cubicBezTo>
                  <a:cubicBezTo>
                    <a:pt x="16480" y="4462"/>
                    <a:pt x="13414" y="6088"/>
                    <a:pt x="13414" y="6088"/>
                  </a:cubicBezTo>
                  <a:cubicBezTo>
                    <a:pt x="13414" y="6088"/>
                    <a:pt x="14480" y="3533"/>
                    <a:pt x="12880" y="1443"/>
                  </a:cubicBezTo>
                  <a:cubicBezTo>
                    <a:pt x="11414" y="-880"/>
                    <a:pt x="8880" y="4694"/>
                    <a:pt x="8880" y="4694"/>
                  </a:cubicBezTo>
                  <a:cubicBezTo>
                    <a:pt x="8880" y="4694"/>
                    <a:pt x="9280" y="281"/>
                    <a:pt x="8214" y="49"/>
                  </a:cubicBezTo>
                  <a:cubicBezTo>
                    <a:pt x="6747" y="-415"/>
                    <a:pt x="6480" y="2604"/>
                    <a:pt x="6480" y="2604"/>
                  </a:cubicBezTo>
                  <a:cubicBezTo>
                    <a:pt x="6480" y="2604"/>
                    <a:pt x="5547" y="746"/>
                    <a:pt x="4480" y="1675"/>
                  </a:cubicBezTo>
                  <a:cubicBezTo>
                    <a:pt x="3547" y="2604"/>
                    <a:pt x="3547" y="7249"/>
                    <a:pt x="3547" y="7249"/>
                  </a:cubicBezTo>
                  <a:cubicBezTo>
                    <a:pt x="3547" y="7249"/>
                    <a:pt x="2214" y="3765"/>
                    <a:pt x="747" y="5623"/>
                  </a:cubicBezTo>
                  <a:cubicBezTo>
                    <a:pt x="-853" y="7481"/>
                    <a:pt x="614" y="10501"/>
                    <a:pt x="614" y="10501"/>
                  </a:cubicBezTo>
                  <a:cubicBezTo>
                    <a:pt x="614" y="10501"/>
                    <a:pt x="214" y="7249"/>
                    <a:pt x="1147" y="6320"/>
                  </a:cubicBezTo>
                  <a:cubicBezTo>
                    <a:pt x="1947" y="5159"/>
                    <a:pt x="3947" y="8875"/>
                    <a:pt x="3947" y="8875"/>
                  </a:cubicBezTo>
                  <a:cubicBezTo>
                    <a:pt x="3947" y="8875"/>
                    <a:pt x="3947" y="4462"/>
                    <a:pt x="4747" y="3068"/>
                  </a:cubicBezTo>
                  <a:cubicBezTo>
                    <a:pt x="5547" y="1675"/>
                    <a:pt x="6747" y="4694"/>
                    <a:pt x="6747" y="4694"/>
                  </a:cubicBezTo>
                  <a:cubicBezTo>
                    <a:pt x="6747" y="4694"/>
                    <a:pt x="6614" y="1675"/>
                    <a:pt x="7947" y="1210"/>
                  </a:cubicBezTo>
                  <a:cubicBezTo>
                    <a:pt x="8347" y="1210"/>
                    <a:pt x="8614" y="6785"/>
                    <a:pt x="8614" y="6785"/>
                  </a:cubicBezTo>
                  <a:cubicBezTo>
                    <a:pt x="8614" y="6785"/>
                    <a:pt x="11280" y="978"/>
                    <a:pt x="12480" y="2836"/>
                  </a:cubicBezTo>
                  <a:cubicBezTo>
                    <a:pt x="13947" y="4694"/>
                    <a:pt x="12480" y="7481"/>
                    <a:pt x="12480" y="7481"/>
                  </a:cubicBezTo>
                  <a:cubicBezTo>
                    <a:pt x="12480" y="7481"/>
                    <a:pt x="15947" y="6320"/>
                    <a:pt x="17014" y="7946"/>
                  </a:cubicBezTo>
                  <a:cubicBezTo>
                    <a:pt x="18080" y="9572"/>
                    <a:pt x="15947" y="13288"/>
                    <a:pt x="15947" y="13288"/>
                  </a:cubicBezTo>
                  <a:cubicBezTo>
                    <a:pt x="15947" y="13288"/>
                    <a:pt x="18480" y="11894"/>
                    <a:pt x="19014" y="13288"/>
                  </a:cubicBezTo>
                  <a:cubicBezTo>
                    <a:pt x="19547" y="14914"/>
                    <a:pt x="18214" y="17004"/>
                    <a:pt x="18214" y="17004"/>
                  </a:cubicBezTo>
                  <a:cubicBezTo>
                    <a:pt x="18214" y="17004"/>
                    <a:pt x="19680" y="17236"/>
                    <a:pt x="20080" y="18630"/>
                  </a:cubicBezTo>
                  <a:cubicBezTo>
                    <a:pt x="20214" y="19326"/>
                    <a:pt x="19280" y="20255"/>
                    <a:pt x="19280" y="20255"/>
                  </a:cubicBezTo>
                  <a:cubicBezTo>
                    <a:pt x="19147" y="20720"/>
                    <a:pt x="19147" y="20720"/>
                    <a:pt x="19147" y="20720"/>
                  </a:cubicBezTo>
                  <a:cubicBezTo>
                    <a:pt x="19147" y="20720"/>
                    <a:pt x="20747" y="20023"/>
                    <a:pt x="20480" y="18397"/>
                  </a:cubicBezTo>
                  <a:cubicBezTo>
                    <a:pt x="20214" y="16539"/>
                    <a:pt x="19014" y="16539"/>
                    <a:pt x="19014" y="16539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18" name="Группа 39"/>
          <p:cNvGrpSpPr/>
          <p:nvPr/>
        </p:nvGrpSpPr>
        <p:grpSpPr>
          <a:xfrm>
            <a:off x="-33010" y="115471"/>
            <a:ext cx="664928" cy="658111"/>
            <a:chOff x="0" y="0"/>
            <a:chExt cx="664926" cy="658110"/>
          </a:xfrm>
        </p:grpSpPr>
        <p:sp>
          <p:nvSpPr>
            <p:cNvPr id="110" name="Полилиния 28"/>
            <p:cNvSpPr/>
            <p:nvPr/>
          </p:nvSpPr>
          <p:spPr>
            <a:xfrm rot="17788220">
              <a:off x="89585" y="78593"/>
              <a:ext cx="485757" cy="500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6" h="19733" fill="norm" stroke="1" extrusionOk="0">
                  <a:moveTo>
                    <a:pt x="8106" y="19246"/>
                  </a:moveTo>
                  <a:cubicBezTo>
                    <a:pt x="8106" y="19246"/>
                    <a:pt x="1140" y="19287"/>
                    <a:pt x="0" y="13629"/>
                  </a:cubicBezTo>
                  <a:cubicBezTo>
                    <a:pt x="1096" y="14744"/>
                    <a:pt x="3681" y="15240"/>
                    <a:pt x="3681" y="15240"/>
                  </a:cubicBezTo>
                  <a:cubicBezTo>
                    <a:pt x="3681" y="15240"/>
                    <a:pt x="-1314" y="9706"/>
                    <a:pt x="1227" y="4584"/>
                  </a:cubicBezTo>
                  <a:cubicBezTo>
                    <a:pt x="2498" y="6773"/>
                    <a:pt x="6529" y="9788"/>
                    <a:pt x="6529" y="9788"/>
                  </a:cubicBezTo>
                  <a:cubicBezTo>
                    <a:pt x="6529" y="9788"/>
                    <a:pt x="6529" y="4130"/>
                    <a:pt x="13320" y="0"/>
                  </a:cubicBezTo>
                  <a:cubicBezTo>
                    <a:pt x="13144" y="2974"/>
                    <a:pt x="12794" y="11027"/>
                    <a:pt x="12794" y="11027"/>
                  </a:cubicBezTo>
                  <a:cubicBezTo>
                    <a:pt x="20286" y="7723"/>
                    <a:pt x="20286" y="7723"/>
                    <a:pt x="20286" y="7723"/>
                  </a:cubicBezTo>
                  <a:cubicBezTo>
                    <a:pt x="20286" y="7723"/>
                    <a:pt x="19015" y="13753"/>
                    <a:pt x="16168" y="15281"/>
                  </a:cubicBezTo>
                  <a:cubicBezTo>
                    <a:pt x="17351" y="15694"/>
                    <a:pt x="19103" y="14662"/>
                    <a:pt x="19103" y="14662"/>
                  </a:cubicBezTo>
                  <a:cubicBezTo>
                    <a:pt x="19103" y="14662"/>
                    <a:pt x="16518" y="21600"/>
                    <a:pt x="8106" y="19246"/>
                  </a:cubicBezTo>
                  <a:close/>
                </a:path>
              </a:pathLst>
            </a:custGeom>
            <a:solidFill>
              <a:srgbClr val="FFF7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1" name="Полилиния 29"/>
            <p:cNvSpPr/>
            <p:nvPr/>
          </p:nvSpPr>
          <p:spPr>
            <a:xfrm rot="17788220">
              <a:off x="129828" y="109061"/>
              <a:ext cx="414613" cy="444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7" h="21600" fill="norm" stroke="1" extrusionOk="0">
                  <a:moveTo>
                    <a:pt x="10412" y="21498"/>
                  </a:moveTo>
                  <a:cubicBezTo>
                    <a:pt x="10412" y="21498"/>
                    <a:pt x="18215" y="21498"/>
                    <a:pt x="18784" y="18238"/>
                  </a:cubicBezTo>
                  <a:cubicBezTo>
                    <a:pt x="16820" y="19257"/>
                    <a:pt x="14598" y="18340"/>
                    <a:pt x="14598" y="18340"/>
                  </a:cubicBezTo>
                  <a:cubicBezTo>
                    <a:pt x="14598" y="18340"/>
                    <a:pt x="20489" y="13958"/>
                    <a:pt x="20437" y="9985"/>
                  </a:cubicBezTo>
                  <a:cubicBezTo>
                    <a:pt x="17802" y="11615"/>
                    <a:pt x="12066" y="13653"/>
                    <a:pt x="12066" y="13653"/>
                  </a:cubicBezTo>
                  <a:cubicBezTo>
                    <a:pt x="12066" y="13653"/>
                    <a:pt x="12014" y="4992"/>
                    <a:pt x="12945" y="0"/>
                  </a:cubicBezTo>
                  <a:cubicBezTo>
                    <a:pt x="9637" y="2547"/>
                    <a:pt x="7209" y="8609"/>
                    <a:pt x="6640" y="12328"/>
                  </a:cubicBezTo>
                  <a:cubicBezTo>
                    <a:pt x="4728" y="11870"/>
                    <a:pt x="1214" y="8304"/>
                    <a:pt x="181" y="6419"/>
                  </a:cubicBezTo>
                  <a:cubicBezTo>
                    <a:pt x="-1111" y="12379"/>
                    <a:pt x="4935" y="18085"/>
                    <a:pt x="5607" y="18594"/>
                  </a:cubicBezTo>
                  <a:cubicBezTo>
                    <a:pt x="3798" y="19002"/>
                    <a:pt x="2041" y="18238"/>
                    <a:pt x="439" y="17270"/>
                  </a:cubicBezTo>
                  <a:cubicBezTo>
                    <a:pt x="1628" y="20174"/>
                    <a:pt x="6537" y="21498"/>
                    <a:pt x="10102" y="21600"/>
                  </a:cubicBezTo>
                  <a:cubicBezTo>
                    <a:pt x="10412" y="21498"/>
                    <a:pt x="10412" y="21498"/>
                    <a:pt x="10412" y="21498"/>
                  </a:cubicBezTo>
                  <a:cubicBezTo>
                    <a:pt x="10412" y="21498"/>
                    <a:pt x="10412" y="21498"/>
                    <a:pt x="10412" y="21498"/>
                  </a:cubicBezTo>
                  <a:close/>
                </a:path>
              </a:pathLst>
            </a:custGeom>
            <a:solidFill>
              <a:srgbClr val="DD72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2" name="Полилиния 30"/>
            <p:cNvSpPr/>
            <p:nvPr/>
          </p:nvSpPr>
          <p:spPr>
            <a:xfrm rot="17788220">
              <a:off x="358109" y="205404"/>
              <a:ext cx="41126" cy="309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75" h="21600" fill="norm" stroke="1" extrusionOk="0">
                  <a:moveTo>
                    <a:pt x="7266" y="21600"/>
                  </a:moveTo>
                  <a:cubicBezTo>
                    <a:pt x="7266" y="21600"/>
                    <a:pt x="-5568" y="14278"/>
                    <a:pt x="12275" y="0"/>
                  </a:cubicBezTo>
                  <a:cubicBezTo>
                    <a:pt x="6953" y="1904"/>
                    <a:pt x="-9325" y="15889"/>
                    <a:pt x="7266" y="21600"/>
                  </a:cubicBezTo>
                  <a:close/>
                </a:path>
              </a:pathLst>
            </a:custGeom>
            <a:solidFill>
              <a:srgbClr val="6E40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3" name="Полилиния 31"/>
            <p:cNvSpPr/>
            <p:nvPr/>
          </p:nvSpPr>
          <p:spPr>
            <a:xfrm rot="17788220">
              <a:off x="275382" y="377055"/>
              <a:ext cx="140296" cy="150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21600"/>
                    <a:pt x="10961" y="17673"/>
                    <a:pt x="0" y="0"/>
                  </a:cubicBezTo>
                  <a:cubicBezTo>
                    <a:pt x="806" y="3021"/>
                    <a:pt x="11606" y="20090"/>
                    <a:pt x="21600" y="21600"/>
                  </a:cubicBezTo>
                  <a:close/>
                </a:path>
              </a:pathLst>
            </a:custGeom>
            <a:solidFill>
              <a:srgbClr val="6E40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4" name="Полилиния 32"/>
            <p:cNvSpPr/>
            <p:nvPr/>
          </p:nvSpPr>
          <p:spPr>
            <a:xfrm rot="17788220">
              <a:off x="400105" y="478454"/>
              <a:ext cx="122538" cy="28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802" fill="norm" stroke="1" extrusionOk="0">
                  <a:moveTo>
                    <a:pt x="21600" y="11880"/>
                  </a:moveTo>
                  <a:cubicBezTo>
                    <a:pt x="21600" y="11880"/>
                    <a:pt x="13846" y="18360"/>
                    <a:pt x="0" y="0"/>
                  </a:cubicBezTo>
                  <a:cubicBezTo>
                    <a:pt x="1662" y="4320"/>
                    <a:pt x="15138" y="21600"/>
                    <a:pt x="21600" y="11880"/>
                  </a:cubicBezTo>
                  <a:close/>
                </a:path>
              </a:pathLst>
            </a:custGeom>
            <a:solidFill>
              <a:srgbClr val="6E40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5" name="Полилиния 33"/>
            <p:cNvSpPr/>
            <p:nvPr/>
          </p:nvSpPr>
          <p:spPr>
            <a:xfrm rot="17788220">
              <a:off x="368388" y="235551"/>
              <a:ext cx="171819" cy="110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57" fill="norm" stroke="1" extrusionOk="0">
                  <a:moveTo>
                    <a:pt x="0" y="20618"/>
                  </a:moveTo>
                  <a:cubicBezTo>
                    <a:pt x="0" y="20618"/>
                    <a:pt x="9220" y="18851"/>
                    <a:pt x="21600" y="0"/>
                  </a:cubicBezTo>
                  <a:cubicBezTo>
                    <a:pt x="20415" y="3535"/>
                    <a:pt x="8166" y="21600"/>
                    <a:pt x="0" y="20618"/>
                  </a:cubicBezTo>
                  <a:close/>
                </a:path>
              </a:pathLst>
            </a:custGeom>
            <a:solidFill>
              <a:srgbClr val="6E40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6" name="Полилиния 34"/>
            <p:cNvSpPr/>
            <p:nvPr/>
          </p:nvSpPr>
          <p:spPr>
            <a:xfrm rot="17788220">
              <a:off x="451959" y="326069"/>
              <a:ext cx="165603" cy="35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545" fill="norm" stroke="1" extrusionOk="0">
                  <a:moveTo>
                    <a:pt x="0" y="11232"/>
                  </a:moveTo>
                  <a:cubicBezTo>
                    <a:pt x="0" y="11232"/>
                    <a:pt x="7519" y="18576"/>
                    <a:pt x="21600" y="0"/>
                  </a:cubicBezTo>
                  <a:cubicBezTo>
                    <a:pt x="19686" y="4752"/>
                    <a:pt x="6152" y="21600"/>
                    <a:pt x="0" y="11232"/>
                  </a:cubicBezTo>
                  <a:close/>
                </a:path>
              </a:pathLst>
            </a:custGeom>
            <a:solidFill>
              <a:srgbClr val="6E40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7" name="Полилиния 35"/>
            <p:cNvSpPr/>
            <p:nvPr/>
          </p:nvSpPr>
          <p:spPr>
            <a:xfrm rot="17788220">
              <a:off x="530812" y="458307"/>
              <a:ext cx="64889" cy="106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82" h="21600" fill="norm" stroke="1" extrusionOk="0">
                  <a:moveTo>
                    <a:pt x="16132" y="1283"/>
                  </a:moveTo>
                  <a:cubicBezTo>
                    <a:pt x="16132" y="1283"/>
                    <a:pt x="21600" y="15184"/>
                    <a:pt x="3008" y="21600"/>
                  </a:cubicBezTo>
                  <a:cubicBezTo>
                    <a:pt x="2187" y="21600"/>
                    <a:pt x="0" y="19675"/>
                    <a:pt x="0" y="19675"/>
                  </a:cubicBezTo>
                  <a:cubicBezTo>
                    <a:pt x="0" y="19675"/>
                    <a:pt x="9296" y="17537"/>
                    <a:pt x="13397" y="12404"/>
                  </a:cubicBezTo>
                  <a:cubicBezTo>
                    <a:pt x="17225" y="7057"/>
                    <a:pt x="14218" y="0"/>
                    <a:pt x="14218" y="0"/>
                  </a:cubicBezTo>
                  <a:cubicBezTo>
                    <a:pt x="16132" y="1283"/>
                    <a:pt x="16132" y="1283"/>
                    <a:pt x="16132" y="1283"/>
                  </a:cubicBezTo>
                  <a:cubicBezTo>
                    <a:pt x="16132" y="1283"/>
                    <a:pt x="16132" y="1283"/>
                    <a:pt x="16132" y="1283"/>
                  </a:cubicBezTo>
                  <a:close/>
                </a:path>
              </a:pathLst>
            </a:custGeom>
            <a:solidFill>
              <a:srgbClr val="CB7B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19" name="Полилиния 500"/>
          <p:cNvSpPr/>
          <p:nvPr/>
        </p:nvSpPr>
        <p:spPr>
          <a:xfrm>
            <a:off x="3284321" y="4664178"/>
            <a:ext cx="8902912" cy="2193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2" fill="norm" stroke="1" extrusionOk="0">
                <a:moveTo>
                  <a:pt x="12392" y="3"/>
                </a:moveTo>
                <a:cubicBezTo>
                  <a:pt x="18102" y="155"/>
                  <a:pt x="21600" y="5257"/>
                  <a:pt x="21600" y="5257"/>
                </a:cubicBezTo>
                <a:cubicBezTo>
                  <a:pt x="21600" y="5257"/>
                  <a:pt x="21600" y="5257"/>
                  <a:pt x="21600" y="21512"/>
                </a:cubicBezTo>
                <a:lnTo>
                  <a:pt x="3049" y="21512"/>
                </a:lnTo>
                <a:cubicBezTo>
                  <a:pt x="2604" y="19431"/>
                  <a:pt x="1727" y="15330"/>
                  <a:pt x="0" y="7249"/>
                </a:cubicBezTo>
                <a:cubicBezTo>
                  <a:pt x="4742" y="1603"/>
                  <a:pt x="8966" y="-88"/>
                  <a:pt x="12392" y="3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128" name="Группа 49"/>
          <p:cNvGrpSpPr/>
          <p:nvPr/>
        </p:nvGrpSpPr>
        <p:grpSpPr>
          <a:xfrm>
            <a:off x="11344376" y="-79757"/>
            <a:ext cx="827178" cy="819747"/>
            <a:chOff x="0" y="0"/>
            <a:chExt cx="827177" cy="819746"/>
          </a:xfrm>
        </p:grpSpPr>
        <p:sp>
          <p:nvSpPr>
            <p:cNvPr id="120" name="Полилиния 36"/>
            <p:cNvSpPr/>
            <p:nvPr/>
          </p:nvSpPr>
          <p:spPr>
            <a:xfrm rot="20399546">
              <a:off x="533943" y="602405"/>
              <a:ext cx="87981" cy="202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32" h="21404" fill="norm" stroke="1" extrusionOk="0">
                  <a:moveTo>
                    <a:pt x="11138" y="882"/>
                  </a:moveTo>
                  <a:cubicBezTo>
                    <a:pt x="11138" y="882"/>
                    <a:pt x="21600" y="12343"/>
                    <a:pt x="4050" y="21380"/>
                  </a:cubicBezTo>
                  <a:cubicBezTo>
                    <a:pt x="3037" y="21600"/>
                    <a:pt x="0" y="20278"/>
                    <a:pt x="0" y="20278"/>
                  </a:cubicBezTo>
                  <a:cubicBezTo>
                    <a:pt x="0" y="20278"/>
                    <a:pt x="9450" y="16751"/>
                    <a:pt x="11813" y="11241"/>
                  </a:cubicBezTo>
                  <a:cubicBezTo>
                    <a:pt x="14175" y="6171"/>
                    <a:pt x="8100" y="0"/>
                    <a:pt x="8100" y="0"/>
                  </a:cubicBezTo>
                  <a:cubicBezTo>
                    <a:pt x="11138" y="882"/>
                    <a:pt x="11138" y="882"/>
                    <a:pt x="11138" y="882"/>
                  </a:cubicBezTo>
                  <a:cubicBezTo>
                    <a:pt x="11138" y="882"/>
                    <a:pt x="11138" y="882"/>
                    <a:pt x="11138" y="882"/>
                  </a:cubicBezTo>
                  <a:close/>
                </a:path>
              </a:pathLst>
            </a:custGeom>
            <a:solidFill>
              <a:srgbClr val="CB7B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1" name="Полилиния 37"/>
            <p:cNvSpPr/>
            <p:nvPr/>
          </p:nvSpPr>
          <p:spPr>
            <a:xfrm rot="20399546">
              <a:off x="89264" y="91767"/>
              <a:ext cx="648649" cy="636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1" h="21318" fill="norm" stroke="1" extrusionOk="0">
                  <a:moveTo>
                    <a:pt x="10767" y="21041"/>
                  </a:moveTo>
                  <a:cubicBezTo>
                    <a:pt x="10767" y="21041"/>
                    <a:pt x="17147" y="19223"/>
                    <a:pt x="19340" y="15588"/>
                  </a:cubicBezTo>
                  <a:cubicBezTo>
                    <a:pt x="21600" y="11953"/>
                    <a:pt x="20204" y="10625"/>
                    <a:pt x="20204" y="10625"/>
                  </a:cubicBezTo>
                  <a:cubicBezTo>
                    <a:pt x="16549" y="14470"/>
                    <a:pt x="16549" y="14470"/>
                    <a:pt x="16549" y="14470"/>
                  </a:cubicBezTo>
                  <a:cubicBezTo>
                    <a:pt x="16549" y="14470"/>
                    <a:pt x="19739" y="7689"/>
                    <a:pt x="17812" y="4054"/>
                  </a:cubicBezTo>
                  <a:cubicBezTo>
                    <a:pt x="16748" y="2097"/>
                    <a:pt x="16150" y="1887"/>
                    <a:pt x="16150" y="1887"/>
                  </a:cubicBezTo>
                  <a:cubicBezTo>
                    <a:pt x="16150" y="1887"/>
                    <a:pt x="14356" y="6501"/>
                    <a:pt x="13093" y="8388"/>
                  </a:cubicBezTo>
                  <a:cubicBezTo>
                    <a:pt x="12761" y="7410"/>
                    <a:pt x="9836" y="3565"/>
                    <a:pt x="7178" y="2097"/>
                  </a:cubicBezTo>
                  <a:cubicBezTo>
                    <a:pt x="4386" y="559"/>
                    <a:pt x="2791" y="0"/>
                    <a:pt x="2791" y="0"/>
                  </a:cubicBezTo>
                  <a:cubicBezTo>
                    <a:pt x="7710" y="12093"/>
                    <a:pt x="7710" y="12093"/>
                    <a:pt x="7710" y="12093"/>
                  </a:cubicBezTo>
                  <a:cubicBezTo>
                    <a:pt x="0" y="11324"/>
                    <a:pt x="0" y="11324"/>
                    <a:pt x="0" y="11324"/>
                  </a:cubicBezTo>
                  <a:cubicBezTo>
                    <a:pt x="0" y="11324"/>
                    <a:pt x="332" y="16567"/>
                    <a:pt x="5782" y="17965"/>
                  </a:cubicBezTo>
                  <a:cubicBezTo>
                    <a:pt x="4719" y="18315"/>
                    <a:pt x="3057" y="18245"/>
                    <a:pt x="3057" y="18245"/>
                  </a:cubicBezTo>
                  <a:cubicBezTo>
                    <a:pt x="3057" y="18245"/>
                    <a:pt x="4254" y="20272"/>
                    <a:pt x="6247" y="20971"/>
                  </a:cubicBezTo>
                  <a:cubicBezTo>
                    <a:pt x="8108" y="21600"/>
                    <a:pt x="10434" y="21181"/>
                    <a:pt x="10434" y="21181"/>
                  </a:cubicBezTo>
                  <a:cubicBezTo>
                    <a:pt x="10767" y="21041"/>
                    <a:pt x="10767" y="21041"/>
                    <a:pt x="10767" y="21041"/>
                  </a:cubicBezTo>
                  <a:cubicBezTo>
                    <a:pt x="10767" y="21041"/>
                    <a:pt x="10767" y="21041"/>
                    <a:pt x="10767" y="21041"/>
                  </a:cubicBezTo>
                  <a:close/>
                </a:path>
              </a:pathLst>
            </a:custGeom>
            <a:solidFill>
              <a:srgbClr val="FFF7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2" name="Полилиния 38"/>
            <p:cNvSpPr/>
            <p:nvPr/>
          </p:nvSpPr>
          <p:spPr>
            <a:xfrm rot="20399546">
              <a:off x="127629" y="144430"/>
              <a:ext cx="573900" cy="558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17" fill="norm" stroke="1" extrusionOk="0">
                  <a:moveTo>
                    <a:pt x="13510" y="19116"/>
                  </a:moveTo>
                  <a:cubicBezTo>
                    <a:pt x="13510" y="19116"/>
                    <a:pt x="6048" y="21600"/>
                    <a:pt x="4320" y="18740"/>
                  </a:cubicBezTo>
                  <a:cubicBezTo>
                    <a:pt x="6598" y="19116"/>
                    <a:pt x="8483" y="17461"/>
                    <a:pt x="8483" y="17461"/>
                  </a:cubicBezTo>
                  <a:cubicBezTo>
                    <a:pt x="8483" y="17461"/>
                    <a:pt x="1335" y="15353"/>
                    <a:pt x="0" y="11741"/>
                  </a:cubicBezTo>
                  <a:cubicBezTo>
                    <a:pt x="3063" y="12268"/>
                    <a:pt x="9190" y="12343"/>
                    <a:pt x="9190" y="12343"/>
                  </a:cubicBezTo>
                  <a:cubicBezTo>
                    <a:pt x="9190" y="12343"/>
                    <a:pt x="6362" y="4365"/>
                    <a:pt x="3849" y="0"/>
                  </a:cubicBezTo>
                  <a:cubicBezTo>
                    <a:pt x="7776" y="1279"/>
                    <a:pt x="12253" y="6096"/>
                    <a:pt x="13981" y="9408"/>
                  </a:cubicBezTo>
                  <a:cubicBezTo>
                    <a:pt x="15709" y="8354"/>
                    <a:pt x="17830" y="3914"/>
                    <a:pt x="18223" y="1882"/>
                  </a:cubicBezTo>
                  <a:cubicBezTo>
                    <a:pt x="21443" y="6999"/>
                    <a:pt x="17594" y="14224"/>
                    <a:pt x="17123" y="14826"/>
                  </a:cubicBezTo>
                  <a:cubicBezTo>
                    <a:pt x="19008" y="14676"/>
                    <a:pt x="20343" y="13397"/>
                    <a:pt x="21600" y="12042"/>
                  </a:cubicBezTo>
                  <a:cubicBezTo>
                    <a:pt x="21443" y="15052"/>
                    <a:pt x="17201" y="17837"/>
                    <a:pt x="13824" y="19116"/>
                  </a:cubicBezTo>
                  <a:cubicBezTo>
                    <a:pt x="13510" y="19116"/>
                    <a:pt x="13510" y="19116"/>
                    <a:pt x="13510" y="19116"/>
                  </a:cubicBezTo>
                  <a:cubicBezTo>
                    <a:pt x="13510" y="19116"/>
                    <a:pt x="13510" y="19116"/>
                    <a:pt x="13510" y="19116"/>
                  </a:cubicBezTo>
                  <a:close/>
                </a:path>
              </a:pathLst>
            </a:custGeom>
            <a:solidFill>
              <a:srgbClr val="FBBD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3" name="Полилиния 39"/>
            <p:cNvSpPr/>
            <p:nvPr/>
          </p:nvSpPr>
          <p:spPr>
            <a:xfrm rot="20399546">
              <a:off x="345120" y="270180"/>
              <a:ext cx="161135" cy="380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9" h="21600" fill="norm" stroke="1" extrusionOk="0">
                  <a:moveTo>
                    <a:pt x="18000" y="21600"/>
                  </a:moveTo>
                  <a:cubicBezTo>
                    <a:pt x="18000" y="21600"/>
                    <a:pt x="18960" y="13174"/>
                    <a:pt x="0" y="0"/>
                  </a:cubicBezTo>
                  <a:cubicBezTo>
                    <a:pt x="3840" y="1424"/>
                    <a:pt x="21600" y="14360"/>
                    <a:pt x="18000" y="21600"/>
                  </a:cubicBezTo>
                  <a:close/>
                </a:path>
              </a:pathLst>
            </a:custGeom>
            <a:solidFill>
              <a:srgbClr val="B56A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4" name="Полилиния 40"/>
            <p:cNvSpPr/>
            <p:nvPr/>
          </p:nvSpPr>
          <p:spPr>
            <a:xfrm rot="20399546">
              <a:off x="491047" y="258165"/>
              <a:ext cx="108458" cy="248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0" h="21600" fill="norm" stroke="1" extrusionOk="0">
                  <a:moveTo>
                    <a:pt x="0" y="21600"/>
                  </a:moveTo>
                  <a:cubicBezTo>
                    <a:pt x="0" y="21600"/>
                    <a:pt x="14400" y="15973"/>
                    <a:pt x="20800" y="0"/>
                  </a:cubicBezTo>
                  <a:cubicBezTo>
                    <a:pt x="21600" y="2541"/>
                    <a:pt x="14400" y="17970"/>
                    <a:pt x="0" y="21600"/>
                  </a:cubicBezTo>
                  <a:close/>
                </a:path>
              </a:pathLst>
            </a:custGeom>
            <a:solidFill>
              <a:srgbClr val="B56A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5" name="Полилиния 41"/>
            <p:cNvSpPr/>
            <p:nvPr/>
          </p:nvSpPr>
          <p:spPr>
            <a:xfrm rot="20399546">
              <a:off x="567511" y="466999"/>
              <a:ext cx="144139" cy="84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82" fill="norm" stroke="1" extrusionOk="0">
                  <a:moveTo>
                    <a:pt x="0" y="20093"/>
                  </a:moveTo>
                  <a:cubicBezTo>
                    <a:pt x="0" y="20093"/>
                    <a:pt x="9078" y="19088"/>
                    <a:pt x="21600" y="0"/>
                  </a:cubicBezTo>
                  <a:cubicBezTo>
                    <a:pt x="20348" y="3516"/>
                    <a:pt x="7826" y="21600"/>
                    <a:pt x="0" y="20093"/>
                  </a:cubicBezTo>
                  <a:close/>
                </a:path>
              </a:pathLst>
            </a:custGeom>
            <a:solidFill>
              <a:srgbClr val="B56A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6" name="Полилиния 42"/>
            <p:cNvSpPr/>
            <p:nvPr/>
          </p:nvSpPr>
          <p:spPr>
            <a:xfrm rot="20399546">
              <a:off x="395608" y="623915"/>
              <a:ext cx="157403" cy="48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68" fill="norm" stroke="1" extrusionOk="0">
                  <a:moveTo>
                    <a:pt x="21600" y="0"/>
                  </a:moveTo>
                  <a:cubicBezTo>
                    <a:pt x="21600" y="0"/>
                    <a:pt x="15552" y="17280"/>
                    <a:pt x="0" y="19872"/>
                  </a:cubicBezTo>
                  <a:cubicBezTo>
                    <a:pt x="2016" y="21600"/>
                    <a:pt x="17280" y="18144"/>
                    <a:pt x="21600" y="0"/>
                  </a:cubicBezTo>
                  <a:close/>
                </a:path>
              </a:pathLst>
            </a:custGeom>
            <a:solidFill>
              <a:srgbClr val="B56A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7" name="Полилиния 43"/>
            <p:cNvSpPr/>
            <p:nvPr/>
          </p:nvSpPr>
          <p:spPr>
            <a:xfrm rot="20399546">
              <a:off x="239173" y="537748"/>
              <a:ext cx="265286" cy="71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811" fill="norm" stroke="1" extrusionOk="0">
                  <a:moveTo>
                    <a:pt x="21600" y="13787"/>
                  </a:moveTo>
                  <a:cubicBezTo>
                    <a:pt x="21600" y="13787"/>
                    <a:pt x="13606" y="17923"/>
                    <a:pt x="0" y="0"/>
                  </a:cubicBezTo>
                  <a:cubicBezTo>
                    <a:pt x="1531" y="4596"/>
                    <a:pt x="14967" y="21600"/>
                    <a:pt x="21600" y="13787"/>
                  </a:cubicBezTo>
                  <a:close/>
                </a:path>
              </a:pathLst>
            </a:custGeom>
            <a:solidFill>
              <a:srgbClr val="B56A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29" name="Полилиния 413"/>
          <p:cNvSpPr/>
          <p:nvPr/>
        </p:nvSpPr>
        <p:spPr>
          <a:xfrm>
            <a:off x="-23366" y="3007512"/>
            <a:ext cx="12188954" cy="3850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31" fill="norm" stroke="1" extrusionOk="0">
                <a:moveTo>
                  <a:pt x="501" y="6"/>
                </a:moveTo>
                <a:cubicBezTo>
                  <a:pt x="1683" y="70"/>
                  <a:pt x="2097" y="-369"/>
                  <a:pt x="4207" y="2395"/>
                </a:cubicBezTo>
                <a:cubicBezTo>
                  <a:pt x="6318" y="5158"/>
                  <a:pt x="9549" y="15864"/>
                  <a:pt x="13163" y="16587"/>
                </a:cubicBezTo>
                <a:cubicBezTo>
                  <a:pt x="16268" y="17208"/>
                  <a:pt x="18501" y="15386"/>
                  <a:pt x="21600" y="11855"/>
                </a:cubicBezTo>
                <a:lnTo>
                  <a:pt x="21600" y="21231"/>
                </a:lnTo>
                <a:lnTo>
                  <a:pt x="0" y="21231"/>
                </a:lnTo>
                <a:lnTo>
                  <a:pt x="0" y="13"/>
                </a:lnTo>
                <a:cubicBezTo>
                  <a:pt x="165" y="0"/>
                  <a:pt x="332" y="-3"/>
                  <a:pt x="501" y="6"/>
                </a:cubicBezTo>
                <a:close/>
              </a:path>
            </a:pathLst>
          </a:custGeom>
          <a:solidFill>
            <a:srgbClr val="C7CC6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0" name="Полилиния 414"/>
          <p:cNvSpPr/>
          <p:nvPr/>
        </p:nvSpPr>
        <p:spPr>
          <a:xfrm>
            <a:off x="-23366" y="3324745"/>
            <a:ext cx="12188953" cy="3383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3684" fill="norm" stroke="1" extrusionOk="0">
                <a:moveTo>
                  <a:pt x="0" y="0"/>
                </a:moveTo>
                <a:cubicBezTo>
                  <a:pt x="8568" y="1382"/>
                  <a:pt x="8940" y="21600"/>
                  <a:pt x="21600" y="7570"/>
                </a:cubicBezTo>
                <a:lnTo>
                  <a:pt x="21600" y="8186"/>
                </a:lnTo>
                <a:cubicBezTo>
                  <a:pt x="14481" y="17693"/>
                  <a:pt x="10114" y="13211"/>
                  <a:pt x="5950" y="7186"/>
                </a:cubicBezTo>
                <a:cubicBezTo>
                  <a:pt x="2782" y="2601"/>
                  <a:pt x="1070" y="2200"/>
                  <a:pt x="0" y="1932"/>
                </a:cubicBezTo>
                <a:close/>
              </a:path>
            </a:pathLst>
          </a:custGeom>
          <a:solidFill>
            <a:srgbClr val="40404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150" name="Группа 5"/>
          <p:cNvGrpSpPr/>
          <p:nvPr/>
        </p:nvGrpSpPr>
        <p:grpSpPr>
          <a:xfrm>
            <a:off x="-1520" y="854144"/>
            <a:ext cx="1881475" cy="2341764"/>
            <a:chOff x="0" y="0"/>
            <a:chExt cx="1881473" cy="2341763"/>
          </a:xfrm>
        </p:grpSpPr>
        <p:sp>
          <p:nvSpPr>
            <p:cNvPr id="131" name="Полилиния 6"/>
            <p:cNvSpPr/>
            <p:nvPr/>
          </p:nvSpPr>
          <p:spPr>
            <a:xfrm>
              <a:off x="21278" y="1635090"/>
              <a:ext cx="82279" cy="104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69" h="21600" fill="norm" stroke="1" extrusionOk="0">
                  <a:moveTo>
                    <a:pt x="0" y="17723"/>
                  </a:moveTo>
                  <a:cubicBezTo>
                    <a:pt x="0" y="17723"/>
                    <a:pt x="0" y="19938"/>
                    <a:pt x="1200" y="21600"/>
                  </a:cubicBezTo>
                  <a:cubicBezTo>
                    <a:pt x="19800" y="13846"/>
                    <a:pt x="21600" y="11077"/>
                    <a:pt x="15600" y="0"/>
                  </a:cubicBezTo>
                  <a:cubicBezTo>
                    <a:pt x="19200" y="16062"/>
                    <a:pt x="0" y="17723"/>
                    <a:pt x="0" y="17723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2" name="Полилиния 7"/>
            <p:cNvSpPr/>
            <p:nvPr/>
          </p:nvSpPr>
          <p:spPr>
            <a:xfrm>
              <a:off x="63835" y="1681007"/>
              <a:ext cx="129913" cy="8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10" y="11845"/>
                  </a:moveTo>
                  <a:cubicBezTo>
                    <a:pt x="14988" y="12542"/>
                    <a:pt x="9257" y="16026"/>
                    <a:pt x="5731" y="16026"/>
                  </a:cubicBezTo>
                  <a:cubicBezTo>
                    <a:pt x="2645" y="15329"/>
                    <a:pt x="2204" y="9058"/>
                    <a:pt x="2204" y="9058"/>
                  </a:cubicBezTo>
                  <a:cubicBezTo>
                    <a:pt x="0" y="13935"/>
                    <a:pt x="0" y="13935"/>
                    <a:pt x="0" y="13935"/>
                  </a:cubicBezTo>
                  <a:cubicBezTo>
                    <a:pt x="0" y="13935"/>
                    <a:pt x="2204" y="21600"/>
                    <a:pt x="6171" y="21600"/>
                  </a:cubicBezTo>
                  <a:cubicBezTo>
                    <a:pt x="10580" y="21600"/>
                    <a:pt x="16310" y="18813"/>
                    <a:pt x="18955" y="13935"/>
                  </a:cubicBezTo>
                  <a:cubicBezTo>
                    <a:pt x="21600" y="9755"/>
                    <a:pt x="21600" y="0"/>
                    <a:pt x="21600" y="0"/>
                  </a:cubicBezTo>
                  <a:cubicBezTo>
                    <a:pt x="21600" y="0"/>
                    <a:pt x="17192" y="11148"/>
                    <a:pt x="16310" y="11845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3" name="Полилиния 8"/>
            <p:cNvSpPr/>
            <p:nvPr/>
          </p:nvSpPr>
          <p:spPr>
            <a:xfrm>
              <a:off x="148950" y="1747082"/>
              <a:ext cx="79515" cy="25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60" y="10800"/>
                  </a:moveTo>
                  <a:cubicBezTo>
                    <a:pt x="6480" y="8640"/>
                    <a:pt x="4320" y="0"/>
                    <a:pt x="4320" y="0"/>
                  </a:cubicBezTo>
                  <a:cubicBezTo>
                    <a:pt x="0" y="2160"/>
                    <a:pt x="0" y="2160"/>
                    <a:pt x="0" y="2160"/>
                  </a:cubicBezTo>
                  <a:cubicBezTo>
                    <a:pt x="0" y="2160"/>
                    <a:pt x="4320" y="21600"/>
                    <a:pt x="9360" y="21600"/>
                  </a:cubicBezTo>
                  <a:cubicBezTo>
                    <a:pt x="14400" y="21600"/>
                    <a:pt x="19440" y="15120"/>
                    <a:pt x="21600" y="2160"/>
                  </a:cubicBezTo>
                  <a:cubicBezTo>
                    <a:pt x="18000" y="8640"/>
                    <a:pt x="12960" y="12960"/>
                    <a:pt x="9360" y="10800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4" name="Полилиния 9"/>
            <p:cNvSpPr/>
            <p:nvPr/>
          </p:nvSpPr>
          <p:spPr>
            <a:xfrm>
              <a:off x="3359" y="1824135"/>
              <a:ext cx="251256" cy="218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9" h="21294" fill="norm" stroke="1" extrusionOk="0">
                  <a:moveTo>
                    <a:pt x="2400" y="2008"/>
                  </a:moveTo>
                  <a:cubicBezTo>
                    <a:pt x="5236" y="3808"/>
                    <a:pt x="4145" y="7408"/>
                    <a:pt x="4145" y="7408"/>
                  </a:cubicBezTo>
                  <a:cubicBezTo>
                    <a:pt x="4145" y="7408"/>
                    <a:pt x="8727" y="5351"/>
                    <a:pt x="11127" y="7151"/>
                  </a:cubicBezTo>
                  <a:cubicBezTo>
                    <a:pt x="13309" y="8694"/>
                    <a:pt x="11782" y="13580"/>
                    <a:pt x="11782" y="13580"/>
                  </a:cubicBezTo>
                  <a:cubicBezTo>
                    <a:pt x="11782" y="13580"/>
                    <a:pt x="14836" y="11008"/>
                    <a:pt x="16364" y="12808"/>
                  </a:cubicBezTo>
                  <a:cubicBezTo>
                    <a:pt x="17673" y="14608"/>
                    <a:pt x="16582" y="17437"/>
                    <a:pt x="16582" y="17437"/>
                  </a:cubicBezTo>
                  <a:cubicBezTo>
                    <a:pt x="16582" y="17437"/>
                    <a:pt x="18764" y="17437"/>
                    <a:pt x="19636" y="18465"/>
                  </a:cubicBezTo>
                  <a:cubicBezTo>
                    <a:pt x="20291" y="19751"/>
                    <a:pt x="19200" y="20780"/>
                    <a:pt x="19200" y="20780"/>
                  </a:cubicBezTo>
                  <a:cubicBezTo>
                    <a:pt x="19418" y="21294"/>
                    <a:pt x="19418" y="21294"/>
                    <a:pt x="19418" y="21294"/>
                  </a:cubicBezTo>
                  <a:cubicBezTo>
                    <a:pt x="19418" y="21294"/>
                    <a:pt x="21600" y="20265"/>
                    <a:pt x="20291" y="18208"/>
                  </a:cubicBezTo>
                  <a:cubicBezTo>
                    <a:pt x="19200" y="16408"/>
                    <a:pt x="17455" y="16665"/>
                    <a:pt x="17455" y="16665"/>
                  </a:cubicBezTo>
                  <a:cubicBezTo>
                    <a:pt x="17455" y="16665"/>
                    <a:pt x="18982" y="13837"/>
                    <a:pt x="17018" y="12037"/>
                  </a:cubicBezTo>
                  <a:cubicBezTo>
                    <a:pt x="14836" y="9980"/>
                    <a:pt x="13091" y="11265"/>
                    <a:pt x="13091" y="11265"/>
                  </a:cubicBezTo>
                  <a:cubicBezTo>
                    <a:pt x="13091" y="11265"/>
                    <a:pt x="13527" y="7923"/>
                    <a:pt x="11345" y="5608"/>
                  </a:cubicBezTo>
                  <a:cubicBezTo>
                    <a:pt x="8945" y="3037"/>
                    <a:pt x="4800" y="5865"/>
                    <a:pt x="4800" y="5865"/>
                  </a:cubicBezTo>
                  <a:cubicBezTo>
                    <a:pt x="4800" y="5865"/>
                    <a:pt x="5673" y="2523"/>
                    <a:pt x="2618" y="465"/>
                  </a:cubicBezTo>
                  <a:cubicBezTo>
                    <a:pt x="1527" y="-306"/>
                    <a:pt x="873" y="-49"/>
                    <a:pt x="0" y="723"/>
                  </a:cubicBezTo>
                  <a:cubicBezTo>
                    <a:pt x="0" y="2523"/>
                    <a:pt x="0" y="2523"/>
                    <a:pt x="0" y="2523"/>
                  </a:cubicBezTo>
                  <a:cubicBezTo>
                    <a:pt x="873" y="1751"/>
                    <a:pt x="1527" y="1494"/>
                    <a:pt x="2400" y="2008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5" name="Полилиния 10"/>
            <p:cNvSpPr/>
            <p:nvPr/>
          </p:nvSpPr>
          <p:spPr>
            <a:xfrm>
              <a:off x="1780680" y="1066168"/>
              <a:ext cx="100794" cy="24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4400"/>
                  </a:moveTo>
                  <a:cubicBezTo>
                    <a:pt x="21600" y="14400"/>
                    <a:pt x="13074" y="0"/>
                    <a:pt x="5684" y="0"/>
                  </a:cubicBezTo>
                  <a:cubicBezTo>
                    <a:pt x="5116" y="0"/>
                    <a:pt x="3411" y="0"/>
                    <a:pt x="568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1368" y="16800"/>
                    <a:pt x="21600" y="14400"/>
                    <a:pt x="21600" y="14400"/>
                  </a:cubicBezTo>
                  <a:close/>
                </a:path>
              </a:pathLst>
            </a:custGeom>
            <a:solidFill>
              <a:srgbClr val="FFF7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6" name="Полилиния 11"/>
            <p:cNvSpPr/>
            <p:nvPr/>
          </p:nvSpPr>
          <p:spPr>
            <a:xfrm>
              <a:off x="-1" y="576761"/>
              <a:ext cx="1791882" cy="1714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5" y="5833"/>
                  </a:moveTo>
                  <a:cubicBezTo>
                    <a:pt x="15474" y="2967"/>
                    <a:pt x="15474" y="2967"/>
                    <a:pt x="15474" y="2967"/>
                  </a:cubicBezTo>
                  <a:cubicBezTo>
                    <a:pt x="12156" y="1200"/>
                    <a:pt x="12156" y="1200"/>
                    <a:pt x="12156" y="1200"/>
                  </a:cubicBezTo>
                  <a:cubicBezTo>
                    <a:pt x="9795" y="0"/>
                    <a:pt x="9795" y="0"/>
                    <a:pt x="9795" y="0"/>
                  </a:cubicBezTo>
                  <a:cubicBezTo>
                    <a:pt x="6604" y="1467"/>
                    <a:pt x="6604" y="1467"/>
                    <a:pt x="6604" y="1467"/>
                  </a:cubicBezTo>
                  <a:cubicBezTo>
                    <a:pt x="6222" y="1633"/>
                    <a:pt x="6222" y="1633"/>
                    <a:pt x="6222" y="1633"/>
                  </a:cubicBezTo>
                  <a:cubicBezTo>
                    <a:pt x="6222" y="1700"/>
                    <a:pt x="6222" y="1700"/>
                    <a:pt x="6222" y="1700"/>
                  </a:cubicBezTo>
                  <a:cubicBezTo>
                    <a:pt x="3191" y="3133"/>
                    <a:pt x="3191" y="3133"/>
                    <a:pt x="3191" y="3133"/>
                  </a:cubicBezTo>
                  <a:cubicBezTo>
                    <a:pt x="1659" y="3833"/>
                    <a:pt x="670" y="4333"/>
                    <a:pt x="0" y="4667"/>
                  </a:cubicBezTo>
                  <a:cubicBezTo>
                    <a:pt x="0" y="21400"/>
                    <a:pt x="0" y="21400"/>
                    <a:pt x="0" y="21400"/>
                  </a:cubicBezTo>
                  <a:cubicBezTo>
                    <a:pt x="2616" y="21333"/>
                    <a:pt x="2616" y="21333"/>
                    <a:pt x="2616" y="21333"/>
                  </a:cubicBezTo>
                  <a:cubicBezTo>
                    <a:pt x="6413" y="21467"/>
                    <a:pt x="6413" y="21467"/>
                    <a:pt x="6413" y="21467"/>
                  </a:cubicBezTo>
                  <a:cubicBezTo>
                    <a:pt x="7530" y="21467"/>
                    <a:pt x="7530" y="21467"/>
                    <a:pt x="7530" y="21467"/>
                  </a:cubicBezTo>
                  <a:cubicBezTo>
                    <a:pt x="7530" y="21467"/>
                    <a:pt x="10146" y="21467"/>
                    <a:pt x="12986" y="21467"/>
                  </a:cubicBezTo>
                  <a:cubicBezTo>
                    <a:pt x="13368" y="21467"/>
                    <a:pt x="14134" y="21600"/>
                    <a:pt x="14517" y="21600"/>
                  </a:cubicBezTo>
                  <a:cubicBezTo>
                    <a:pt x="15602" y="21600"/>
                    <a:pt x="16559" y="21267"/>
                    <a:pt x="17484" y="21267"/>
                  </a:cubicBezTo>
                  <a:cubicBezTo>
                    <a:pt x="19239" y="21267"/>
                    <a:pt x="20164" y="21433"/>
                    <a:pt x="20164" y="21433"/>
                  </a:cubicBezTo>
                  <a:cubicBezTo>
                    <a:pt x="21600" y="5933"/>
                    <a:pt x="21600" y="5933"/>
                    <a:pt x="21600" y="5933"/>
                  </a:cubicBezTo>
                  <a:cubicBezTo>
                    <a:pt x="21345" y="5833"/>
                    <a:pt x="21345" y="5833"/>
                    <a:pt x="21345" y="5833"/>
                  </a:cubicBezTo>
                  <a:cubicBezTo>
                    <a:pt x="21345" y="5833"/>
                    <a:pt x="21345" y="5833"/>
                    <a:pt x="21345" y="5833"/>
                  </a:cubicBezTo>
                  <a:close/>
                </a:path>
              </a:pathLst>
            </a:cu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7" name="Полилиния 12"/>
            <p:cNvSpPr/>
            <p:nvPr/>
          </p:nvSpPr>
          <p:spPr>
            <a:xfrm>
              <a:off x="484927" y="698833"/>
              <a:ext cx="627159" cy="19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0871" y="9257"/>
                    <a:pt x="20871" y="9257"/>
                    <a:pt x="20871" y="9257"/>
                  </a:cubicBezTo>
                  <a:cubicBezTo>
                    <a:pt x="17590" y="9257"/>
                    <a:pt x="13944" y="6171"/>
                    <a:pt x="11757" y="3086"/>
                  </a:cubicBezTo>
                  <a:cubicBezTo>
                    <a:pt x="10025" y="0"/>
                    <a:pt x="5559" y="0"/>
                    <a:pt x="1185" y="0"/>
                  </a:cubicBezTo>
                  <a:cubicBezTo>
                    <a:pt x="1094" y="0"/>
                    <a:pt x="1094" y="0"/>
                    <a:pt x="1094" y="0"/>
                  </a:cubicBezTo>
                  <a:cubicBezTo>
                    <a:pt x="1094" y="6171"/>
                    <a:pt x="1094" y="6171"/>
                    <a:pt x="1094" y="6171"/>
                  </a:cubicBezTo>
                  <a:cubicBezTo>
                    <a:pt x="0" y="18514"/>
                    <a:pt x="0" y="18514"/>
                    <a:pt x="0" y="18514"/>
                  </a:cubicBezTo>
                  <a:cubicBezTo>
                    <a:pt x="1094" y="18514"/>
                    <a:pt x="1732" y="18514"/>
                    <a:pt x="2370" y="18514"/>
                  </a:cubicBezTo>
                  <a:cubicBezTo>
                    <a:pt x="5013" y="18514"/>
                    <a:pt x="17408" y="18514"/>
                    <a:pt x="21600" y="21600"/>
                  </a:cubicBezTo>
                  <a:close/>
                </a:path>
              </a:pathLst>
            </a:custGeom>
            <a:solidFill>
              <a:srgbClr val="FFF7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8" name="Полилиния 13"/>
            <p:cNvSpPr/>
            <p:nvPr/>
          </p:nvSpPr>
          <p:spPr>
            <a:xfrm>
              <a:off x="-1" y="717871"/>
              <a:ext cx="1805876" cy="1623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20822" y="6332"/>
                  </a:moveTo>
                  <a:cubicBezTo>
                    <a:pt x="20791" y="6614"/>
                    <a:pt x="20791" y="6614"/>
                    <a:pt x="20791" y="6614"/>
                  </a:cubicBezTo>
                  <a:cubicBezTo>
                    <a:pt x="20822" y="6614"/>
                    <a:pt x="20822" y="6614"/>
                    <a:pt x="20822" y="6614"/>
                  </a:cubicBezTo>
                  <a:cubicBezTo>
                    <a:pt x="20760" y="7106"/>
                    <a:pt x="20729" y="7599"/>
                    <a:pt x="20729" y="8056"/>
                  </a:cubicBezTo>
                  <a:cubicBezTo>
                    <a:pt x="20697" y="8056"/>
                    <a:pt x="20697" y="8056"/>
                    <a:pt x="20697" y="8056"/>
                  </a:cubicBezTo>
                  <a:cubicBezTo>
                    <a:pt x="20697" y="8021"/>
                    <a:pt x="20697" y="8021"/>
                    <a:pt x="20697" y="8021"/>
                  </a:cubicBezTo>
                  <a:cubicBezTo>
                    <a:pt x="20293" y="8021"/>
                    <a:pt x="19017" y="8091"/>
                    <a:pt x="17772" y="8126"/>
                  </a:cubicBezTo>
                  <a:cubicBezTo>
                    <a:pt x="17834" y="6684"/>
                    <a:pt x="17834" y="6684"/>
                    <a:pt x="17834" y="6684"/>
                  </a:cubicBezTo>
                  <a:cubicBezTo>
                    <a:pt x="18612" y="6649"/>
                    <a:pt x="19857" y="6649"/>
                    <a:pt x="20791" y="6614"/>
                  </a:cubicBezTo>
                  <a:cubicBezTo>
                    <a:pt x="20822" y="6332"/>
                    <a:pt x="20822" y="6332"/>
                    <a:pt x="20822" y="6332"/>
                  </a:cubicBezTo>
                  <a:cubicBezTo>
                    <a:pt x="19795" y="6367"/>
                    <a:pt x="18488" y="6403"/>
                    <a:pt x="18114" y="6438"/>
                  </a:cubicBezTo>
                  <a:cubicBezTo>
                    <a:pt x="18021" y="6473"/>
                    <a:pt x="17959" y="6473"/>
                    <a:pt x="17834" y="6473"/>
                  </a:cubicBezTo>
                  <a:cubicBezTo>
                    <a:pt x="17865" y="5031"/>
                    <a:pt x="17865" y="5031"/>
                    <a:pt x="17865" y="5031"/>
                  </a:cubicBezTo>
                  <a:cubicBezTo>
                    <a:pt x="18861" y="4995"/>
                    <a:pt x="19639" y="4995"/>
                    <a:pt x="19764" y="4995"/>
                  </a:cubicBezTo>
                  <a:cubicBezTo>
                    <a:pt x="19888" y="4995"/>
                    <a:pt x="20417" y="4960"/>
                    <a:pt x="20946" y="4925"/>
                  </a:cubicBezTo>
                  <a:cubicBezTo>
                    <a:pt x="20978" y="4644"/>
                    <a:pt x="20978" y="4644"/>
                    <a:pt x="20978" y="4644"/>
                  </a:cubicBezTo>
                  <a:cubicBezTo>
                    <a:pt x="20355" y="4679"/>
                    <a:pt x="19110" y="4714"/>
                    <a:pt x="17896" y="4784"/>
                  </a:cubicBezTo>
                  <a:cubicBezTo>
                    <a:pt x="17896" y="4186"/>
                    <a:pt x="17896" y="4186"/>
                    <a:pt x="17896" y="4186"/>
                  </a:cubicBezTo>
                  <a:cubicBezTo>
                    <a:pt x="12418" y="4257"/>
                    <a:pt x="12418" y="4257"/>
                    <a:pt x="12418" y="4257"/>
                  </a:cubicBezTo>
                  <a:cubicBezTo>
                    <a:pt x="12418" y="4820"/>
                    <a:pt x="12418" y="4820"/>
                    <a:pt x="12418" y="4820"/>
                  </a:cubicBezTo>
                  <a:cubicBezTo>
                    <a:pt x="11765" y="4784"/>
                    <a:pt x="11111" y="4784"/>
                    <a:pt x="10582" y="4749"/>
                  </a:cubicBezTo>
                  <a:cubicBezTo>
                    <a:pt x="10582" y="3412"/>
                    <a:pt x="10582" y="3412"/>
                    <a:pt x="10582" y="3412"/>
                  </a:cubicBezTo>
                  <a:cubicBezTo>
                    <a:pt x="12792" y="3448"/>
                    <a:pt x="16682" y="3412"/>
                    <a:pt x="17149" y="3412"/>
                  </a:cubicBezTo>
                  <a:cubicBezTo>
                    <a:pt x="17398" y="3412"/>
                    <a:pt x="18270" y="3377"/>
                    <a:pt x="19172" y="3342"/>
                  </a:cubicBezTo>
                  <a:cubicBezTo>
                    <a:pt x="18737" y="3096"/>
                    <a:pt x="18737" y="3096"/>
                    <a:pt x="18737" y="3096"/>
                  </a:cubicBezTo>
                  <a:cubicBezTo>
                    <a:pt x="18425" y="3096"/>
                    <a:pt x="18239" y="3131"/>
                    <a:pt x="18114" y="3131"/>
                  </a:cubicBezTo>
                  <a:cubicBezTo>
                    <a:pt x="17554" y="3201"/>
                    <a:pt x="15188" y="3201"/>
                    <a:pt x="13632" y="3201"/>
                  </a:cubicBezTo>
                  <a:cubicBezTo>
                    <a:pt x="13632" y="1689"/>
                    <a:pt x="13632" y="1689"/>
                    <a:pt x="13632" y="1689"/>
                  </a:cubicBezTo>
                  <a:cubicBezTo>
                    <a:pt x="14193" y="1724"/>
                    <a:pt x="15126" y="1724"/>
                    <a:pt x="16122" y="1724"/>
                  </a:cubicBezTo>
                  <a:cubicBezTo>
                    <a:pt x="15749" y="1548"/>
                    <a:pt x="15749" y="1548"/>
                    <a:pt x="15749" y="1548"/>
                  </a:cubicBezTo>
                  <a:cubicBezTo>
                    <a:pt x="15469" y="1548"/>
                    <a:pt x="15188" y="1548"/>
                    <a:pt x="15064" y="1548"/>
                  </a:cubicBezTo>
                  <a:cubicBezTo>
                    <a:pt x="13881" y="1548"/>
                    <a:pt x="11049" y="1513"/>
                    <a:pt x="9680" y="1442"/>
                  </a:cubicBezTo>
                  <a:cubicBezTo>
                    <a:pt x="9586" y="1442"/>
                    <a:pt x="9399" y="1442"/>
                    <a:pt x="9213" y="1407"/>
                  </a:cubicBezTo>
                  <a:cubicBezTo>
                    <a:pt x="9213" y="0"/>
                    <a:pt x="9213" y="0"/>
                    <a:pt x="9213" y="0"/>
                  </a:cubicBezTo>
                  <a:cubicBezTo>
                    <a:pt x="9057" y="35"/>
                    <a:pt x="9057" y="35"/>
                    <a:pt x="9057" y="35"/>
                  </a:cubicBezTo>
                  <a:cubicBezTo>
                    <a:pt x="8995" y="1407"/>
                    <a:pt x="8995" y="1407"/>
                    <a:pt x="8995" y="1407"/>
                  </a:cubicBezTo>
                  <a:cubicBezTo>
                    <a:pt x="7439" y="1407"/>
                    <a:pt x="4420" y="1407"/>
                    <a:pt x="2832" y="1442"/>
                  </a:cubicBezTo>
                  <a:cubicBezTo>
                    <a:pt x="2428" y="1653"/>
                    <a:pt x="2428" y="1653"/>
                    <a:pt x="2428" y="1653"/>
                  </a:cubicBezTo>
                  <a:cubicBezTo>
                    <a:pt x="3859" y="1618"/>
                    <a:pt x="5820" y="1618"/>
                    <a:pt x="6443" y="1618"/>
                  </a:cubicBezTo>
                  <a:cubicBezTo>
                    <a:pt x="6847" y="1618"/>
                    <a:pt x="7843" y="1618"/>
                    <a:pt x="8995" y="1618"/>
                  </a:cubicBezTo>
                  <a:cubicBezTo>
                    <a:pt x="8995" y="1618"/>
                    <a:pt x="8995" y="1618"/>
                    <a:pt x="8995" y="1618"/>
                  </a:cubicBezTo>
                  <a:cubicBezTo>
                    <a:pt x="9213" y="1618"/>
                    <a:pt x="9213" y="1618"/>
                    <a:pt x="9213" y="1618"/>
                  </a:cubicBezTo>
                  <a:cubicBezTo>
                    <a:pt x="9213" y="1618"/>
                    <a:pt x="9213" y="1618"/>
                    <a:pt x="9213" y="1618"/>
                  </a:cubicBezTo>
                  <a:cubicBezTo>
                    <a:pt x="10862" y="1618"/>
                    <a:pt x="12730" y="1653"/>
                    <a:pt x="13352" y="1689"/>
                  </a:cubicBezTo>
                  <a:cubicBezTo>
                    <a:pt x="13352" y="1689"/>
                    <a:pt x="13414" y="1689"/>
                    <a:pt x="13446" y="1689"/>
                  </a:cubicBezTo>
                  <a:cubicBezTo>
                    <a:pt x="13414" y="3201"/>
                    <a:pt x="13414" y="3201"/>
                    <a:pt x="13414" y="3201"/>
                  </a:cubicBezTo>
                  <a:cubicBezTo>
                    <a:pt x="13041" y="3201"/>
                    <a:pt x="12730" y="3201"/>
                    <a:pt x="12543" y="3201"/>
                  </a:cubicBezTo>
                  <a:cubicBezTo>
                    <a:pt x="11578" y="3201"/>
                    <a:pt x="6754" y="3201"/>
                    <a:pt x="5665" y="3131"/>
                  </a:cubicBezTo>
                  <a:cubicBezTo>
                    <a:pt x="5540" y="3096"/>
                    <a:pt x="5322" y="3096"/>
                    <a:pt x="5042" y="3096"/>
                  </a:cubicBezTo>
                  <a:cubicBezTo>
                    <a:pt x="5042" y="1618"/>
                    <a:pt x="5042" y="1618"/>
                    <a:pt x="5042" y="1618"/>
                  </a:cubicBezTo>
                  <a:cubicBezTo>
                    <a:pt x="4855" y="1653"/>
                    <a:pt x="4855" y="1653"/>
                    <a:pt x="4855" y="1653"/>
                  </a:cubicBezTo>
                  <a:cubicBezTo>
                    <a:pt x="4824" y="3096"/>
                    <a:pt x="4824" y="3096"/>
                    <a:pt x="4824" y="3096"/>
                  </a:cubicBezTo>
                  <a:cubicBezTo>
                    <a:pt x="3486" y="3096"/>
                    <a:pt x="1183" y="3096"/>
                    <a:pt x="0" y="3131"/>
                  </a:cubicBezTo>
                  <a:cubicBezTo>
                    <a:pt x="0" y="3377"/>
                    <a:pt x="0" y="3377"/>
                    <a:pt x="0" y="3377"/>
                  </a:cubicBezTo>
                  <a:cubicBezTo>
                    <a:pt x="1494" y="3342"/>
                    <a:pt x="3299" y="3272"/>
                    <a:pt x="3984" y="3272"/>
                  </a:cubicBezTo>
                  <a:cubicBezTo>
                    <a:pt x="4171" y="3272"/>
                    <a:pt x="4482" y="3272"/>
                    <a:pt x="4824" y="3272"/>
                  </a:cubicBezTo>
                  <a:cubicBezTo>
                    <a:pt x="4824" y="3272"/>
                    <a:pt x="4824" y="3272"/>
                    <a:pt x="4824" y="3272"/>
                  </a:cubicBezTo>
                  <a:cubicBezTo>
                    <a:pt x="4918" y="3272"/>
                    <a:pt x="4918" y="3272"/>
                    <a:pt x="4918" y="3272"/>
                  </a:cubicBezTo>
                  <a:cubicBezTo>
                    <a:pt x="6256" y="3307"/>
                    <a:pt x="8248" y="3342"/>
                    <a:pt x="9275" y="3412"/>
                  </a:cubicBezTo>
                  <a:cubicBezTo>
                    <a:pt x="9555" y="3412"/>
                    <a:pt x="9960" y="3412"/>
                    <a:pt x="10458" y="3412"/>
                  </a:cubicBezTo>
                  <a:cubicBezTo>
                    <a:pt x="10395" y="3448"/>
                    <a:pt x="10395" y="3448"/>
                    <a:pt x="10395" y="3448"/>
                  </a:cubicBezTo>
                  <a:cubicBezTo>
                    <a:pt x="10364" y="4749"/>
                    <a:pt x="10364" y="4749"/>
                    <a:pt x="10364" y="4749"/>
                  </a:cubicBezTo>
                  <a:cubicBezTo>
                    <a:pt x="10115" y="4749"/>
                    <a:pt x="9897" y="4749"/>
                    <a:pt x="9680" y="4714"/>
                  </a:cubicBezTo>
                  <a:cubicBezTo>
                    <a:pt x="9119" y="4679"/>
                    <a:pt x="7625" y="4679"/>
                    <a:pt x="6100" y="4714"/>
                  </a:cubicBezTo>
                  <a:cubicBezTo>
                    <a:pt x="6100" y="4257"/>
                    <a:pt x="6100" y="4257"/>
                    <a:pt x="6100" y="4257"/>
                  </a:cubicBezTo>
                  <a:cubicBezTo>
                    <a:pt x="871" y="4257"/>
                    <a:pt x="871" y="4257"/>
                    <a:pt x="871" y="4257"/>
                  </a:cubicBezTo>
                  <a:cubicBezTo>
                    <a:pt x="871" y="4749"/>
                    <a:pt x="871" y="4749"/>
                    <a:pt x="871" y="4749"/>
                  </a:cubicBezTo>
                  <a:cubicBezTo>
                    <a:pt x="591" y="4749"/>
                    <a:pt x="311" y="4749"/>
                    <a:pt x="0" y="4784"/>
                  </a:cubicBezTo>
                  <a:cubicBezTo>
                    <a:pt x="0" y="5031"/>
                    <a:pt x="0" y="5031"/>
                    <a:pt x="0" y="5031"/>
                  </a:cubicBezTo>
                  <a:cubicBezTo>
                    <a:pt x="373" y="5031"/>
                    <a:pt x="685" y="5031"/>
                    <a:pt x="871" y="4995"/>
                  </a:cubicBezTo>
                  <a:cubicBezTo>
                    <a:pt x="903" y="6438"/>
                    <a:pt x="903" y="6438"/>
                    <a:pt x="903" y="6438"/>
                  </a:cubicBezTo>
                  <a:cubicBezTo>
                    <a:pt x="560" y="6438"/>
                    <a:pt x="249" y="6438"/>
                    <a:pt x="0" y="6438"/>
                  </a:cubicBezTo>
                  <a:cubicBezTo>
                    <a:pt x="0" y="6684"/>
                    <a:pt x="0" y="6684"/>
                    <a:pt x="0" y="6684"/>
                  </a:cubicBezTo>
                  <a:cubicBezTo>
                    <a:pt x="280" y="6684"/>
                    <a:pt x="591" y="6649"/>
                    <a:pt x="903" y="6649"/>
                  </a:cubicBezTo>
                  <a:cubicBezTo>
                    <a:pt x="934" y="8056"/>
                    <a:pt x="934" y="8056"/>
                    <a:pt x="934" y="8056"/>
                  </a:cubicBezTo>
                  <a:cubicBezTo>
                    <a:pt x="622" y="8056"/>
                    <a:pt x="342" y="8091"/>
                    <a:pt x="0" y="8091"/>
                  </a:cubicBezTo>
                  <a:cubicBezTo>
                    <a:pt x="0" y="8337"/>
                    <a:pt x="0" y="8337"/>
                    <a:pt x="0" y="8337"/>
                  </a:cubicBezTo>
                  <a:cubicBezTo>
                    <a:pt x="405" y="8337"/>
                    <a:pt x="747" y="8302"/>
                    <a:pt x="903" y="8267"/>
                  </a:cubicBezTo>
                  <a:cubicBezTo>
                    <a:pt x="934" y="8267"/>
                    <a:pt x="934" y="8267"/>
                    <a:pt x="934" y="8267"/>
                  </a:cubicBezTo>
                  <a:cubicBezTo>
                    <a:pt x="934" y="9745"/>
                    <a:pt x="934" y="9745"/>
                    <a:pt x="934" y="9745"/>
                  </a:cubicBezTo>
                  <a:cubicBezTo>
                    <a:pt x="591" y="9745"/>
                    <a:pt x="280" y="9745"/>
                    <a:pt x="0" y="9745"/>
                  </a:cubicBezTo>
                  <a:cubicBezTo>
                    <a:pt x="0" y="9991"/>
                    <a:pt x="0" y="9991"/>
                    <a:pt x="0" y="9991"/>
                  </a:cubicBezTo>
                  <a:cubicBezTo>
                    <a:pt x="311" y="9991"/>
                    <a:pt x="622" y="9991"/>
                    <a:pt x="934" y="9956"/>
                  </a:cubicBezTo>
                  <a:cubicBezTo>
                    <a:pt x="934" y="10554"/>
                    <a:pt x="934" y="10554"/>
                    <a:pt x="934" y="10554"/>
                  </a:cubicBezTo>
                  <a:cubicBezTo>
                    <a:pt x="6287" y="10483"/>
                    <a:pt x="6287" y="10483"/>
                    <a:pt x="6287" y="10483"/>
                  </a:cubicBezTo>
                  <a:cubicBezTo>
                    <a:pt x="6287" y="9921"/>
                    <a:pt x="6287" y="9921"/>
                    <a:pt x="6287" y="9921"/>
                  </a:cubicBezTo>
                  <a:cubicBezTo>
                    <a:pt x="7376" y="9956"/>
                    <a:pt x="8559" y="9991"/>
                    <a:pt x="9275" y="10026"/>
                  </a:cubicBezTo>
                  <a:cubicBezTo>
                    <a:pt x="9835" y="10026"/>
                    <a:pt x="11049" y="10061"/>
                    <a:pt x="12387" y="10061"/>
                  </a:cubicBezTo>
                  <a:cubicBezTo>
                    <a:pt x="12387" y="10554"/>
                    <a:pt x="12387" y="10554"/>
                    <a:pt x="12387" y="10554"/>
                  </a:cubicBezTo>
                  <a:cubicBezTo>
                    <a:pt x="14659" y="10554"/>
                    <a:pt x="14659" y="10554"/>
                    <a:pt x="14659" y="10554"/>
                  </a:cubicBezTo>
                  <a:cubicBezTo>
                    <a:pt x="14628" y="11468"/>
                    <a:pt x="14628" y="11468"/>
                    <a:pt x="14628" y="11468"/>
                  </a:cubicBezTo>
                  <a:cubicBezTo>
                    <a:pt x="13321" y="11468"/>
                    <a:pt x="10924" y="11398"/>
                    <a:pt x="9680" y="11328"/>
                  </a:cubicBezTo>
                  <a:cubicBezTo>
                    <a:pt x="8341" y="11293"/>
                    <a:pt x="2428" y="11328"/>
                    <a:pt x="1867" y="11328"/>
                  </a:cubicBezTo>
                  <a:cubicBezTo>
                    <a:pt x="1618" y="11328"/>
                    <a:pt x="840" y="11363"/>
                    <a:pt x="0" y="11398"/>
                  </a:cubicBezTo>
                  <a:cubicBezTo>
                    <a:pt x="0" y="13333"/>
                    <a:pt x="0" y="13333"/>
                    <a:pt x="0" y="13333"/>
                  </a:cubicBezTo>
                  <a:cubicBezTo>
                    <a:pt x="1152" y="13298"/>
                    <a:pt x="2490" y="13227"/>
                    <a:pt x="3330" y="13227"/>
                  </a:cubicBezTo>
                  <a:cubicBezTo>
                    <a:pt x="3237" y="13263"/>
                    <a:pt x="3237" y="13263"/>
                    <a:pt x="3237" y="13263"/>
                  </a:cubicBezTo>
                  <a:cubicBezTo>
                    <a:pt x="3237" y="14635"/>
                    <a:pt x="3237" y="14635"/>
                    <a:pt x="3237" y="14635"/>
                  </a:cubicBezTo>
                  <a:cubicBezTo>
                    <a:pt x="2521" y="14670"/>
                    <a:pt x="2023" y="14670"/>
                    <a:pt x="1836" y="14670"/>
                  </a:cubicBezTo>
                  <a:cubicBezTo>
                    <a:pt x="1618" y="14670"/>
                    <a:pt x="809" y="14670"/>
                    <a:pt x="0" y="14705"/>
                  </a:cubicBezTo>
                  <a:cubicBezTo>
                    <a:pt x="0" y="14951"/>
                    <a:pt x="0" y="14951"/>
                    <a:pt x="0" y="14951"/>
                  </a:cubicBezTo>
                  <a:cubicBezTo>
                    <a:pt x="373" y="14951"/>
                    <a:pt x="685" y="14916"/>
                    <a:pt x="903" y="14916"/>
                  </a:cubicBezTo>
                  <a:cubicBezTo>
                    <a:pt x="1463" y="14881"/>
                    <a:pt x="4388" y="14846"/>
                    <a:pt x="5851" y="14846"/>
                  </a:cubicBezTo>
                  <a:cubicBezTo>
                    <a:pt x="5851" y="15866"/>
                    <a:pt x="5851" y="15866"/>
                    <a:pt x="5851" y="15866"/>
                  </a:cubicBezTo>
                  <a:cubicBezTo>
                    <a:pt x="5882" y="16042"/>
                    <a:pt x="5882" y="16218"/>
                    <a:pt x="5882" y="16393"/>
                  </a:cubicBezTo>
                  <a:cubicBezTo>
                    <a:pt x="5789" y="16393"/>
                    <a:pt x="5727" y="16393"/>
                    <a:pt x="5665" y="16393"/>
                  </a:cubicBezTo>
                  <a:cubicBezTo>
                    <a:pt x="4824" y="16358"/>
                    <a:pt x="1525" y="16358"/>
                    <a:pt x="0" y="16393"/>
                  </a:cubicBezTo>
                  <a:cubicBezTo>
                    <a:pt x="0" y="16605"/>
                    <a:pt x="0" y="16605"/>
                    <a:pt x="0" y="16605"/>
                  </a:cubicBezTo>
                  <a:cubicBezTo>
                    <a:pt x="187" y="16605"/>
                    <a:pt x="373" y="16605"/>
                    <a:pt x="560" y="16605"/>
                  </a:cubicBezTo>
                  <a:cubicBezTo>
                    <a:pt x="529" y="18012"/>
                    <a:pt x="529" y="18012"/>
                    <a:pt x="529" y="18012"/>
                  </a:cubicBezTo>
                  <a:cubicBezTo>
                    <a:pt x="373" y="18012"/>
                    <a:pt x="187" y="18047"/>
                    <a:pt x="0" y="18047"/>
                  </a:cubicBezTo>
                  <a:cubicBezTo>
                    <a:pt x="0" y="18293"/>
                    <a:pt x="0" y="18293"/>
                    <a:pt x="0" y="18293"/>
                  </a:cubicBezTo>
                  <a:cubicBezTo>
                    <a:pt x="342" y="18258"/>
                    <a:pt x="685" y="18258"/>
                    <a:pt x="934" y="18223"/>
                  </a:cubicBezTo>
                  <a:cubicBezTo>
                    <a:pt x="1307" y="18188"/>
                    <a:pt x="2801" y="18152"/>
                    <a:pt x="4171" y="18152"/>
                  </a:cubicBezTo>
                  <a:cubicBezTo>
                    <a:pt x="4139" y="19630"/>
                    <a:pt x="4139" y="19630"/>
                    <a:pt x="4139" y="19630"/>
                  </a:cubicBezTo>
                  <a:cubicBezTo>
                    <a:pt x="2801" y="19630"/>
                    <a:pt x="996" y="19665"/>
                    <a:pt x="0" y="19665"/>
                  </a:cubicBezTo>
                  <a:cubicBezTo>
                    <a:pt x="0" y="19982"/>
                    <a:pt x="0" y="19982"/>
                    <a:pt x="0" y="19982"/>
                  </a:cubicBezTo>
                  <a:cubicBezTo>
                    <a:pt x="1338" y="19911"/>
                    <a:pt x="3237" y="19806"/>
                    <a:pt x="3953" y="19806"/>
                  </a:cubicBezTo>
                  <a:cubicBezTo>
                    <a:pt x="4420" y="19806"/>
                    <a:pt x="5167" y="19841"/>
                    <a:pt x="5976" y="19841"/>
                  </a:cubicBezTo>
                  <a:cubicBezTo>
                    <a:pt x="5976" y="20474"/>
                    <a:pt x="5976" y="20580"/>
                    <a:pt x="5976" y="20650"/>
                  </a:cubicBezTo>
                  <a:cubicBezTo>
                    <a:pt x="2521" y="20545"/>
                    <a:pt x="2521" y="20545"/>
                    <a:pt x="2521" y="20545"/>
                  </a:cubicBezTo>
                  <a:cubicBezTo>
                    <a:pt x="1369" y="20580"/>
                    <a:pt x="560" y="20580"/>
                    <a:pt x="0" y="20615"/>
                  </a:cubicBezTo>
                  <a:cubicBezTo>
                    <a:pt x="0" y="21002"/>
                    <a:pt x="0" y="21002"/>
                    <a:pt x="0" y="21002"/>
                  </a:cubicBezTo>
                  <a:cubicBezTo>
                    <a:pt x="903" y="21002"/>
                    <a:pt x="1836" y="20967"/>
                    <a:pt x="2054" y="20967"/>
                  </a:cubicBezTo>
                  <a:cubicBezTo>
                    <a:pt x="2521" y="20967"/>
                    <a:pt x="6256" y="21072"/>
                    <a:pt x="7159" y="21143"/>
                  </a:cubicBezTo>
                  <a:cubicBezTo>
                    <a:pt x="8061" y="21213"/>
                    <a:pt x="12543" y="21213"/>
                    <a:pt x="13103" y="21213"/>
                  </a:cubicBezTo>
                  <a:cubicBezTo>
                    <a:pt x="13695" y="21213"/>
                    <a:pt x="15718" y="21354"/>
                    <a:pt x="15904" y="21354"/>
                  </a:cubicBezTo>
                  <a:cubicBezTo>
                    <a:pt x="16091" y="21354"/>
                    <a:pt x="19982" y="21600"/>
                    <a:pt x="19982" y="21600"/>
                  </a:cubicBezTo>
                  <a:cubicBezTo>
                    <a:pt x="20511" y="14001"/>
                    <a:pt x="20511" y="14001"/>
                    <a:pt x="20511" y="14001"/>
                  </a:cubicBezTo>
                  <a:cubicBezTo>
                    <a:pt x="21164" y="8724"/>
                    <a:pt x="21600" y="6332"/>
                    <a:pt x="20822" y="6332"/>
                  </a:cubicBezTo>
                  <a:close/>
                  <a:moveTo>
                    <a:pt x="6163" y="6614"/>
                  </a:moveTo>
                  <a:cubicBezTo>
                    <a:pt x="7314" y="6649"/>
                    <a:pt x="8528" y="6649"/>
                    <a:pt x="9275" y="6684"/>
                  </a:cubicBezTo>
                  <a:cubicBezTo>
                    <a:pt x="9648" y="6719"/>
                    <a:pt x="10240" y="6719"/>
                    <a:pt x="11018" y="6719"/>
                  </a:cubicBezTo>
                  <a:cubicBezTo>
                    <a:pt x="10956" y="8091"/>
                    <a:pt x="10956" y="8091"/>
                    <a:pt x="10956" y="8091"/>
                  </a:cubicBezTo>
                  <a:cubicBezTo>
                    <a:pt x="10489" y="8091"/>
                    <a:pt x="10053" y="8056"/>
                    <a:pt x="9680" y="8056"/>
                  </a:cubicBezTo>
                  <a:cubicBezTo>
                    <a:pt x="9119" y="8021"/>
                    <a:pt x="7688" y="8021"/>
                    <a:pt x="6225" y="8021"/>
                  </a:cubicBezTo>
                  <a:cubicBezTo>
                    <a:pt x="6163" y="6614"/>
                    <a:pt x="6163" y="6614"/>
                    <a:pt x="6163" y="6614"/>
                  </a:cubicBezTo>
                  <a:cubicBezTo>
                    <a:pt x="6163" y="6614"/>
                    <a:pt x="6163" y="6614"/>
                    <a:pt x="6163" y="6614"/>
                  </a:cubicBezTo>
                  <a:close/>
                  <a:moveTo>
                    <a:pt x="12387" y="9815"/>
                  </a:moveTo>
                  <a:cubicBezTo>
                    <a:pt x="11329" y="9815"/>
                    <a:pt x="7843" y="9815"/>
                    <a:pt x="6256" y="9780"/>
                  </a:cubicBezTo>
                  <a:cubicBezTo>
                    <a:pt x="6225" y="8197"/>
                    <a:pt x="6225" y="8197"/>
                    <a:pt x="6225" y="8197"/>
                  </a:cubicBezTo>
                  <a:cubicBezTo>
                    <a:pt x="6318" y="8197"/>
                    <a:pt x="6412" y="8197"/>
                    <a:pt x="6443" y="8197"/>
                  </a:cubicBezTo>
                  <a:cubicBezTo>
                    <a:pt x="6816" y="8197"/>
                    <a:pt x="7594" y="8197"/>
                    <a:pt x="8528" y="8232"/>
                  </a:cubicBezTo>
                  <a:cubicBezTo>
                    <a:pt x="8497" y="9780"/>
                    <a:pt x="8497" y="9780"/>
                    <a:pt x="8497" y="9780"/>
                  </a:cubicBezTo>
                  <a:cubicBezTo>
                    <a:pt x="8715" y="9780"/>
                    <a:pt x="8715" y="9780"/>
                    <a:pt x="8715" y="9780"/>
                  </a:cubicBezTo>
                  <a:cubicBezTo>
                    <a:pt x="8715" y="8232"/>
                    <a:pt x="8715" y="8232"/>
                    <a:pt x="8715" y="8232"/>
                  </a:cubicBezTo>
                  <a:cubicBezTo>
                    <a:pt x="9399" y="8232"/>
                    <a:pt x="10209" y="8232"/>
                    <a:pt x="10956" y="8232"/>
                  </a:cubicBezTo>
                  <a:cubicBezTo>
                    <a:pt x="10956" y="8267"/>
                    <a:pt x="10956" y="8267"/>
                    <a:pt x="10956" y="8267"/>
                  </a:cubicBezTo>
                  <a:cubicBezTo>
                    <a:pt x="11142" y="8267"/>
                    <a:pt x="11142" y="8267"/>
                    <a:pt x="11142" y="8267"/>
                  </a:cubicBezTo>
                  <a:cubicBezTo>
                    <a:pt x="11142" y="8232"/>
                    <a:pt x="11142" y="8232"/>
                    <a:pt x="11142" y="8232"/>
                  </a:cubicBezTo>
                  <a:cubicBezTo>
                    <a:pt x="11609" y="8232"/>
                    <a:pt x="12014" y="8232"/>
                    <a:pt x="12418" y="8232"/>
                  </a:cubicBezTo>
                  <a:cubicBezTo>
                    <a:pt x="12387" y="9815"/>
                    <a:pt x="12387" y="9815"/>
                    <a:pt x="12387" y="9815"/>
                  </a:cubicBezTo>
                  <a:cubicBezTo>
                    <a:pt x="12387" y="9815"/>
                    <a:pt x="12387" y="9815"/>
                    <a:pt x="12387" y="9815"/>
                  </a:cubicBezTo>
                  <a:close/>
                  <a:moveTo>
                    <a:pt x="12418" y="8126"/>
                  </a:moveTo>
                  <a:cubicBezTo>
                    <a:pt x="11983" y="8126"/>
                    <a:pt x="11547" y="8126"/>
                    <a:pt x="11142" y="8091"/>
                  </a:cubicBezTo>
                  <a:cubicBezTo>
                    <a:pt x="11142" y="6719"/>
                    <a:pt x="11142" y="6719"/>
                    <a:pt x="11142" y="6719"/>
                  </a:cubicBezTo>
                  <a:cubicBezTo>
                    <a:pt x="11547" y="6719"/>
                    <a:pt x="11983" y="6719"/>
                    <a:pt x="12418" y="6719"/>
                  </a:cubicBezTo>
                  <a:cubicBezTo>
                    <a:pt x="12418" y="8126"/>
                    <a:pt x="12418" y="8126"/>
                    <a:pt x="12418" y="8126"/>
                  </a:cubicBezTo>
                  <a:cubicBezTo>
                    <a:pt x="12418" y="8126"/>
                    <a:pt x="12418" y="8126"/>
                    <a:pt x="12418" y="8126"/>
                  </a:cubicBezTo>
                  <a:close/>
                  <a:moveTo>
                    <a:pt x="12418" y="6508"/>
                  </a:moveTo>
                  <a:cubicBezTo>
                    <a:pt x="11329" y="6508"/>
                    <a:pt x="7719" y="6508"/>
                    <a:pt x="6163" y="6473"/>
                  </a:cubicBezTo>
                  <a:cubicBezTo>
                    <a:pt x="6100" y="4925"/>
                    <a:pt x="6100" y="4925"/>
                    <a:pt x="6100" y="4925"/>
                  </a:cubicBezTo>
                  <a:cubicBezTo>
                    <a:pt x="6256" y="4925"/>
                    <a:pt x="6380" y="4925"/>
                    <a:pt x="6443" y="4925"/>
                  </a:cubicBezTo>
                  <a:cubicBezTo>
                    <a:pt x="6692" y="4925"/>
                    <a:pt x="7159" y="4925"/>
                    <a:pt x="7750" y="4925"/>
                  </a:cubicBezTo>
                  <a:cubicBezTo>
                    <a:pt x="7719" y="6438"/>
                    <a:pt x="7719" y="6438"/>
                    <a:pt x="7719" y="6438"/>
                  </a:cubicBezTo>
                  <a:cubicBezTo>
                    <a:pt x="7937" y="6438"/>
                    <a:pt x="7937" y="6438"/>
                    <a:pt x="7937" y="6438"/>
                  </a:cubicBezTo>
                  <a:cubicBezTo>
                    <a:pt x="7937" y="4925"/>
                    <a:pt x="7937" y="4925"/>
                    <a:pt x="7937" y="4925"/>
                  </a:cubicBezTo>
                  <a:cubicBezTo>
                    <a:pt x="8652" y="4925"/>
                    <a:pt x="9524" y="4925"/>
                    <a:pt x="10333" y="4925"/>
                  </a:cubicBezTo>
                  <a:cubicBezTo>
                    <a:pt x="10333" y="4960"/>
                    <a:pt x="10333" y="4960"/>
                    <a:pt x="10333" y="4960"/>
                  </a:cubicBezTo>
                  <a:cubicBezTo>
                    <a:pt x="10582" y="4960"/>
                    <a:pt x="10582" y="4960"/>
                    <a:pt x="10582" y="4960"/>
                  </a:cubicBezTo>
                  <a:cubicBezTo>
                    <a:pt x="10582" y="4925"/>
                    <a:pt x="10582" y="4925"/>
                    <a:pt x="10582" y="4925"/>
                  </a:cubicBezTo>
                  <a:cubicBezTo>
                    <a:pt x="11236" y="4925"/>
                    <a:pt x="11889" y="4960"/>
                    <a:pt x="12418" y="4960"/>
                  </a:cubicBezTo>
                  <a:cubicBezTo>
                    <a:pt x="12418" y="6508"/>
                    <a:pt x="12418" y="6508"/>
                    <a:pt x="12418" y="6508"/>
                  </a:cubicBezTo>
                  <a:cubicBezTo>
                    <a:pt x="12418" y="6508"/>
                    <a:pt x="12418" y="6508"/>
                    <a:pt x="12418" y="6508"/>
                  </a:cubicBezTo>
                  <a:close/>
                  <a:moveTo>
                    <a:pt x="3424" y="14635"/>
                  </a:moveTo>
                  <a:cubicBezTo>
                    <a:pt x="3424" y="13227"/>
                    <a:pt x="3424" y="13227"/>
                    <a:pt x="3424" y="13227"/>
                  </a:cubicBezTo>
                  <a:cubicBezTo>
                    <a:pt x="3641" y="13227"/>
                    <a:pt x="3828" y="13227"/>
                    <a:pt x="3953" y="13227"/>
                  </a:cubicBezTo>
                  <a:cubicBezTo>
                    <a:pt x="4388" y="13227"/>
                    <a:pt x="5073" y="13227"/>
                    <a:pt x="5789" y="13227"/>
                  </a:cubicBezTo>
                  <a:cubicBezTo>
                    <a:pt x="5820" y="13825"/>
                    <a:pt x="5820" y="14283"/>
                    <a:pt x="5851" y="14635"/>
                  </a:cubicBezTo>
                  <a:cubicBezTo>
                    <a:pt x="4980" y="14635"/>
                    <a:pt x="4139" y="14635"/>
                    <a:pt x="3424" y="14635"/>
                  </a:cubicBezTo>
                  <a:close/>
                  <a:moveTo>
                    <a:pt x="1867" y="17977"/>
                  </a:moveTo>
                  <a:cubicBezTo>
                    <a:pt x="1681" y="17977"/>
                    <a:pt x="1245" y="17977"/>
                    <a:pt x="747" y="18012"/>
                  </a:cubicBezTo>
                  <a:cubicBezTo>
                    <a:pt x="747" y="16605"/>
                    <a:pt x="747" y="16605"/>
                    <a:pt x="747" y="16605"/>
                  </a:cubicBezTo>
                  <a:cubicBezTo>
                    <a:pt x="1992" y="16534"/>
                    <a:pt x="3393" y="16499"/>
                    <a:pt x="3953" y="16499"/>
                  </a:cubicBezTo>
                  <a:cubicBezTo>
                    <a:pt x="4420" y="16499"/>
                    <a:pt x="5104" y="16499"/>
                    <a:pt x="5882" y="16534"/>
                  </a:cubicBezTo>
                  <a:cubicBezTo>
                    <a:pt x="5914" y="17062"/>
                    <a:pt x="5914" y="17519"/>
                    <a:pt x="5945" y="17977"/>
                  </a:cubicBezTo>
                  <a:cubicBezTo>
                    <a:pt x="4077" y="17977"/>
                    <a:pt x="2179" y="17977"/>
                    <a:pt x="1867" y="17977"/>
                  </a:cubicBezTo>
                  <a:close/>
                  <a:moveTo>
                    <a:pt x="5665" y="19700"/>
                  </a:moveTo>
                  <a:cubicBezTo>
                    <a:pt x="5416" y="19665"/>
                    <a:pt x="4949" y="19665"/>
                    <a:pt x="4357" y="19665"/>
                  </a:cubicBezTo>
                  <a:cubicBezTo>
                    <a:pt x="4357" y="18152"/>
                    <a:pt x="4357" y="18152"/>
                    <a:pt x="4357" y="18152"/>
                  </a:cubicBezTo>
                  <a:cubicBezTo>
                    <a:pt x="4949" y="18152"/>
                    <a:pt x="5509" y="18152"/>
                    <a:pt x="5945" y="18152"/>
                  </a:cubicBezTo>
                  <a:cubicBezTo>
                    <a:pt x="5976" y="18856"/>
                    <a:pt x="5976" y="19349"/>
                    <a:pt x="5976" y="19700"/>
                  </a:cubicBezTo>
                  <a:cubicBezTo>
                    <a:pt x="5851" y="19700"/>
                    <a:pt x="5758" y="19700"/>
                    <a:pt x="5665" y="19700"/>
                  </a:cubicBezTo>
                  <a:close/>
                  <a:moveTo>
                    <a:pt x="6256" y="13227"/>
                  </a:moveTo>
                  <a:cubicBezTo>
                    <a:pt x="7376" y="13263"/>
                    <a:pt x="8559" y="13298"/>
                    <a:pt x="9275" y="13333"/>
                  </a:cubicBezTo>
                  <a:cubicBezTo>
                    <a:pt x="9835" y="13333"/>
                    <a:pt x="11080" y="13333"/>
                    <a:pt x="12418" y="13333"/>
                  </a:cubicBezTo>
                  <a:cubicBezTo>
                    <a:pt x="12418" y="13861"/>
                    <a:pt x="12418" y="14318"/>
                    <a:pt x="12418" y="14740"/>
                  </a:cubicBezTo>
                  <a:cubicBezTo>
                    <a:pt x="11422" y="14740"/>
                    <a:pt x="10364" y="14705"/>
                    <a:pt x="9680" y="14670"/>
                  </a:cubicBezTo>
                  <a:cubicBezTo>
                    <a:pt x="9119" y="14635"/>
                    <a:pt x="7750" y="14635"/>
                    <a:pt x="6287" y="14635"/>
                  </a:cubicBezTo>
                  <a:cubicBezTo>
                    <a:pt x="6287" y="14001"/>
                    <a:pt x="6256" y="13579"/>
                    <a:pt x="6256" y="13227"/>
                  </a:cubicBezTo>
                  <a:close/>
                  <a:moveTo>
                    <a:pt x="6256" y="13087"/>
                  </a:moveTo>
                  <a:cubicBezTo>
                    <a:pt x="6256" y="12278"/>
                    <a:pt x="6256" y="12278"/>
                    <a:pt x="6256" y="12278"/>
                  </a:cubicBezTo>
                  <a:cubicBezTo>
                    <a:pt x="12418" y="12418"/>
                    <a:pt x="12418" y="12418"/>
                    <a:pt x="12418" y="12418"/>
                  </a:cubicBezTo>
                  <a:cubicBezTo>
                    <a:pt x="12418" y="12700"/>
                    <a:pt x="12418" y="12876"/>
                    <a:pt x="12418" y="13122"/>
                  </a:cubicBezTo>
                  <a:cubicBezTo>
                    <a:pt x="11422" y="13122"/>
                    <a:pt x="7843" y="13122"/>
                    <a:pt x="6256" y="13087"/>
                  </a:cubicBezTo>
                  <a:close/>
                  <a:moveTo>
                    <a:pt x="6287" y="14846"/>
                  </a:moveTo>
                  <a:cubicBezTo>
                    <a:pt x="6349" y="14846"/>
                    <a:pt x="6443" y="14846"/>
                    <a:pt x="6443" y="14846"/>
                  </a:cubicBezTo>
                  <a:cubicBezTo>
                    <a:pt x="7283" y="14846"/>
                    <a:pt x="10644" y="14846"/>
                    <a:pt x="12450" y="14881"/>
                  </a:cubicBezTo>
                  <a:cubicBezTo>
                    <a:pt x="12450" y="15444"/>
                    <a:pt x="12450" y="15971"/>
                    <a:pt x="12450" y="16429"/>
                  </a:cubicBezTo>
                  <a:cubicBezTo>
                    <a:pt x="11516" y="16429"/>
                    <a:pt x="7968" y="16429"/>
                    <a:pt x="6318" y="16429"/>
                  </a:cubicBezTo>
                  <a:cubicBezTo>
                    <a:pt x="6318" y="15795"/>
                    <a:pt x="6287" y="15303"/>
                    <a:pt x="6287" y="14846"/>
                  </a:cubicBezTo>
                  <a:close/>
                  <a:moveTo>
                    <a:pt x="6318" y="16534"/>
                  </a:moveTo>
                  <a:cubicBezTo>
                    <a:pt x="7376" y="16569"/>
                    <a:pt x="8559" y="16605"/>
                    <a:pt x="9275" y="16640"/>
                  </a:cubicBezTo>
                  <a:cubicBezTo>
                    <a:pt x="9835" y="16675"/>
                    <a:pt x="11080" y="16675"/>
                    <a:pt x="12450" y="16675"/>
                  </a:cubicBezTo>
                  <a:cubicBezTo>
                    <a:pt x="12450" y="17203"/>
                    <a:pt x="12450" y="17660"/>
                    <a:pt x="12450" y="18047"/>
                  </a:cubicBezTo>
                  <a:cubicBezTo>
                    <a:pt x="11454" y="18047"/>
                    <a:pt x="10395" y="18012"/>
                    <a:pt x="9680" y="17977"/>
                  </a:cubicBezTo>
                  <a:cubicBezTo>
                    <a:pt x="9150" y="17977"/>
                    <a:pt x="7781" y="17941"/>
                    <a:pt x="6349" y="17977"/>
                  </a:cubicBezTo>
                  <a:cubicBezTo>
                    <a:pt x="6349" y="17449"/>
                    <a:pt x="6318" y="16956"/>
                    <a:pt x="6318" y="16534"/>
                  </a:cubicBezTo>
                  <a:close/>
                  <a:moveTo>
                    <a:pt x="6349" y="18152"/>
                  </a:moveTo>
                  <a:cubicBezTo>
                    <a:pt x="6412" y="18152"/>
                    <a:pt x="6443" y="18152"/>
                    <a:pt x="6443" y="18152"/>
                  </a:cubicBezTo>
                  <a:cubicBezTo>
                    <a:pt x="7283" y="18152"/>
                    <a:pt x="10676" y="18152"/>
                    <a:pt x="12481" y="18188"/>
                  </a:cubicBezTo>
                  <a:cubicBezTo>
                    <a:pt x="12481" y="18891"/>
                    <a:pt x="12481" y="19419"/>
                    <a:pt x="12481" y="19736"/>
                  </a:cubicBezTo>
                  <a:cubicBezTo>
                    <a:pt x="11578" y="19736"/>
                    <a:pt x="8061" y="19736"/>
                    <a:pt x="6380" y="19700"/>
                  </a:cubicBezTo>
                  <a:cubicBezTo>
                    <a:pt x="6380" y="19137"/>
                    <a:pt x="6349" y="18645"/>
                    <a:pt x="6349" y="18152"/>
                  </a:cubicBezTo>
                  <a:close/>
                  <a:moveTo>
                    <a:pt x="7314" y="20650"/>
                  </a:moveTo>
                  <a:cubicBezTo>
                    <a:pt x="6816" y="20650"/>
                    <a:pt x="6536" y="20650"/>
                    <a:pt x="6380" y="20650"/>
                  </a:cubicBezTo>
                  <a:cubicBezTo>
                    <a:pt x="6380" y="20369"/>
                    <a:pt x="6380" y="20087"/>
                    <a:pt x="6380" y="19841"/>
                  </a:cubicBezTo>
                  <a:cubicBezTo>
                    <a:pt x="7439" y="19876"/>
                    <a:pt x="8590" y="19911"/>
                    <a:pt x="9275" y="19947"/>
                  </a:cubicBezTo>
                  <a:cubicBezTo>
                    <a:pt x="9835" y="19982"/>
                    <a:pt x="11111" y="19982"/>
                    <a:pt x="12481" y="19982"/>
                  </a:cubicBezTo>
                  <a:cubicBezTo>
                    <a:pt x="12481" y="20509"/>
                    <a:pt x="12481" y="20615"/>
                    <a:pt x="12481" y="20650"/>
                  </a:cubicBezTo>
                  <a:cubicBezTo>
                    <a:pt x="9742" y="20650"/>
                    <a:pt x="7314" y="20650"/>
                    <a:pt x="7314" y="20650"/>
                  </a:cubicBezTo>
                  <a:close/>
                  <a:moveTo>
                    <a:pt x="12885" y="14881"/>
                  </a:moveTo>
                  <a:cubicBezTo>
                    <a:pt x="13072" y="14881"/>
                    <a:pt x="13228" y="14916"/>
                    <a:pt x="13352" y="14916"/>
                  </a:cubicBezTo>
                  <a:cubicBezTo>
                    <a:pt x="13663" y="14916"/>
                    <a:pt x="14348" y="14916"/>
                    <a:pt x="15188" y="14916"/>
                  </a:cubicBezTo>
                  <a:cubicBezTo>
                    <a:pt x="15095" y="14951"/>
                    <a:pt x="15095" y="14951"/>
                    <a:pt x="15095" y="14951"/>
                  </a:cubicBezTo>
                  <a:cubicBezTo>
                    <a:pt x="15064" y="16429"/>
                    <a:pt x="15064" y="16429"/>
                    <a:pt x="15064" y="16429"/>
                  </a:cubicBezTo>
                  <a:cubicBezTo>
                    <a:pt x="14255" y="16429"/>
                    <a:pt x="13446" y="16429"/>
                    <a:pt x="12916" y="16429"/>
                  </a:cubicBezTo>
                  <a:cubicBezTo>
                    <a:pt x="12916" y="15373"/>
                    <a:pt x="12916" y="15373"/>
                    <a:pt x="12916" y="15373"/>
                  </a:cubicBezTo>
                  <a:cubicBezTo>
                    <a:pt x="12885" y="14881"/>
                    <a:pt x="12885" y="14881"/>
                    <a:pt x="12885" y="14881"/>
                  </a:cubicBezTo>
                  <a:cubicBezTo>
                    <a:pt x="12885" y="14881"/>
                    <a:pt x="12885" y="14881"/>
                    <a:pt x="12885" y="14881"/>
                  </a:cubicBezTo>
                  <a:close/>
                  <a:moveTo>
                    <a:pt x="20013" y="16253"/>
                  </a:moveTo>
                  <a:cubicBezTo>
                    <a:pt x="20013" y="16253"/>
                    <a:pt x="20013" y="16253"/>
                    <a:pt x="20013" y="16253"/>
                  </a:cubicBezTo>
                  <a:cubicBezTo>
                    <a:pt x="19982" y="16534"/>
                    <a:pt x="19982" y="16534"/>
                    <a:pt x="19982" y="16534"/>
                  </a:cubicBezTo>
                  <a:cubicBezTo>
                    <a:pt x="19982" y="16534"/>
                    <a:pt x="19982" y="16534"/>
                    <a:pt x="19982" y="16534"/>
                  </a:cubicBezTo>
                  <a:cubicBezTo>
                    <a:pt x="19950" y="17062"/>
                    <a:pt x="19888" y="17554"/>
                    <a:pt x="19857" y="17977"/>
                  </a:cubicBezTo>
                  <a:cubicBezTo>
                    <a:pt x="19857" y="17977"/>
                    <a:pt x="19857" y="17977"/>
                    <a:pt x="19826" y="17977"/>
                  </a:cubicBezTo>
                  <a:cubicBezTo>
                    <a:pt x="19826" y="18223"/>
                    <a:pt x="19826" y="18223"/>
                    <a:pt x="19826" y="18223"/>
                  </a:cubicBezTo>
                  <a:cubicBezTo>
                    <a:pt x="19826" y="18223"/>
                    <a:pt x="19826" y="18223"/>
                    <a:pt x="19826" y="18223"/>
                  </a:cubicBezTo>
                  <a:cubicBezTo>
                    <a:pt x="19795" y="18856"/>
                    <a:pt x="19764" y="19313"/>
                    <a:pt x="19733" y="19630"/>
                  </a:cubicBezTo>
                  <a:cubicBezTo>
                    <a:pt x="19733" y="19630"/>
                    <a:pt x="19733" y="19630"/>
                    <a:pt x="19733" y="19630"/>
                  </a:cubicBezTo>
                  <a:cubicBezTo>
                    <a:pt x="19701" y="19911"/>
                    <a:pt x="19701" y="19911"/>
                    <a:pt x="19701" y="19911"/>
                  </a:cubicBezTo>
                  <a:cubicBezTo>
                    <a:pt x="19701" y="19911"/>
                    <a:pt x="19701" y="19911"/>
                    <a:pt x="19701" y="19911"/>
                  </a:cubicBezTo>
                  <a:cubicBezTo>
                    <a:pt x="19639" y="20650"/>
                    <a:pt x="19639" y="20650"/>
                    <a:pt x="19639" y="20650"/>
                  </a:cubicBezTo>
                  <a:cubicBezTo>
                    <a:pt x="19639" y="20650"/>
                    <a:pt x="18737" y="20509"/>
                    <a:pt x="17025" y="20509"/>
                  </a:cubicBezTo>
                  <a:cubicBezTo>
                    <a:pt x="16122" y="20509"/>
                    <a:pt x="15188" y="20791"/>
                    <a:pt x="14099" y="20791"/>
                  </a:cubicBezTo>
                  <a:cubicBezTo>
                    <a:pt x="13819" y="20791"/>
                    <a:pt x="13321" y="20721"/>
                    <a:pt x="12916" y="20650"/>
                  </a:cubicBezTo>
                  <a:cubicBezTo>
                    <a:pt x="12916" y="20439"/>
                    <a:pt x="12916" y="20193"/>
                    <a:pt x="12916" y="19982"/>
                  </a:cubicBezTo>
                  <a:cubicBezTo>
                    <a:pt x="14846" y="19982"/>
                    <a:pt x="16838" y="19947"/>
                    <a:pt x="17149" y="19947"/>
                  </a:cubicBezTo>
                  <a:cubicBezTo>
                    <a:pt x="17647" y="19947"/>
                    <a:pt x="19297" y="19911"/>
                    <a:pt x="19701" y="19876"/>
                  </a:cubicBezTo>
                  <a:cubicBezTo>
                    <a:pt x="19701" y="19630"/>
                    <a:pt x="19701" y="19630"/>
                    <a:pt x="19701" y="19630"/>
                  </a:cubicBezTo>
                  <a:cubicBezTo>
                    <a:pt x="19359" y="19630"/>
                    <a:pt x="18612" y="19630"/>
                    <a:pt x="18114" y="19700"/>
                  </a:cubicBezTo>
                  <a:cubicBezTo>
                    <a:pt x="17492" y="19736"/>
                    <a:pt x="14286" y="19736"/>
                    <a:pt x="12916" y="19736"/>
                  </a:cubicBezTo>
                  <a:cubicBezTo>
                    <a:pt x="12916" y="19137"/>
                    <a:pt x="12916" y="18645"/>
                    <a:pt x="12916" y="18223"/>
                  </a:cubicBezTo>
                  <a:cubicBezTo>
                    <a:pt x="13103" y="18223"/>
                    <a:pt x="13259" y="18223"/>
                    <a:pt x="13352" y="18223"/>
                  </a:cubicBezTo>
                  <a:cubicBezTo>
                    <a:pt x="14410" y="18293"/>
                    <a:pt x="19390" y="18223"/>
                    <a:pt x="19764" y="18223"/>
                  </a:cubicBezTo>
                  <a:cubicBezTo>
                    <a:pt x="19795" y="18223"/>
                    <a:pt x="19795" y="18223"/>
                    <a:pt x="19826" y="18223"/>
                  </a:cubicBezTo>
                  <a:cubicBezTo>
                    <a:pt x="19826" y="17977"/>
                    <a:pt x="19826" y="17977"/>
                    <a:pt x="19826" y="17977"/>
                  </a:cubicBezTo>
                  <a:cubicBezTo>
                    <a:pt x="18861" y="17977"/>
                    <a:pt x="16029" y="18082"/>
                    <a:pt x="15064" y="18082"/>
                  </a:cubicBezTo>
                  <a:cubicBezTo>
                    <a:pt x="14566" y="18082"/>
                    <a:pt x="13788" y="18082"/>
                    <a:pt x="12916" y="18047"/>
                  </a:cubicBezTo>
                  <a:cubicBezTo>
                    <a:pt x="12916" y="17484"/>
                    <a:pt x="12916" y="17027"/>
                    <a:pt x="12916" y="16675"/>
                  </a:cubicBezTo>
                  <a:cubicBezTo>
                    <a:pt x="14846" y="16640"/>
                    <a:pt x="16838" y="16640"/>
                    <a:pt x="17149" y="16640"/>
                  </a:cubicBezTo>
                  <a:cubicBezTo>
                    <a:pt x="17585" y="16640"/>
                    <a:pt x="19359" y="16569"/>
                    <a:pt x="19982" y="16534"/>
                  </a:cubicBezTo>
                  <a:cubicBezTo>
                    <a:pt x="20013" y="16253"/>
                    <a:pt x="20013" y="16253"/>
                    <a:pt x="20013" y="16253"/>
                  </a:cubicBezTo>
                  <a:cubicBezTo>
                    <a:pt x="19608" y="16288"/>
                    <a:pt x="18643" y="16323"/>
                    <a:pt x="18114" y="16393"/>
                  </a:cubicBezTo>
                  <a:cubicBezTo>
                    <a:pt x="17741" y="16429"/>
                    <a:pt x="16496" y="16429"/>
                    <a:pt x="15220" y="16429"/>
                  </a:cubicBezTo>
                  <a:cubicBezTo>
                    <a:pt x="15220" y="14916"/>
                    <a:pt x="15220" y="14916"/>
                    <a:pt x="15220" y="14916"/>
                  </a:cubicBezTo>
                  <a:cubicBezTo>
                    <a:pt x="17087" y="14916"/>
                    <a:pt x="19515" y="14881"/>
                    <a:pt x="19764" y="14881"/>
                  </a:cubicBezTo>
                  <a:cubicBezTo>
                    <a:pt x="19888" y="14881"/>
                    <a:pt x="20044" y="14881"/>
                    <a:pt x="20137" y="14846"/>
                  </a:cubicBezTo>
                  <a:cubicBezTo>
                    <a:pt x="20137" y="14881"/>
                    <a:pt x="20137" y="14881"/>
                    <a:pt x="20137" y="14881"/>
                  </a:cubicBezTo>
                  <a:cubicBezTo>
                    <a:pt x="20137" y="14881"/>
                    <a:pt x="20137" y="14881"/>
                    <a:pt x="20137" y="14881"/>
                  </a:cubicBezTo>
                  <a:cubicBezTo>
                    <a:pt x="20106" y="15373"/>
                    <a:pt x="20044" y="15831"/>
                    <a:pt x="20013" y="16253"/>
                  </a:cubicBezTo>
                  <a:close/>
                  <a:moveTo>
                    <a:pt x="20417" y="11293"/>
                  </a:moveTo>
                  <a:cubicBezTo>
                    <a:pt x="20417" y="11293"/>
                    <a:pt x="20417" y="11293"/>
                    <a:pt x="20417" y="11293"/>
                  </a:cubicBezTo>
                  <a:cubicBezTo>
                    <a:pt x="20417" y="11433"/>
                    <a:pt x="20417" y="11504"/>
                    <a:pt x="20417" y="11539"/>
                  </a:cubicBezTo>
                  <a:cubicBezTo>
                    <a:pt x="20355" y="12066"/>
                    <a:pt x="20324" y="12524"/>
                    <a:pt x="20262" y="12981"/>
                  </a:cubicBezTo>
                  <a:cubicBezTo>
                    <a:pt x="20262" y="12981"/>
                    <a:pt x="20262" y="12981"/>
                    <a:pt x="20262" y="12981"/>
                  </a:cubicBezTo>
                  <a:cubicBezTo>
                    <a:pt x="20262" y="13263"/>
                    <a:pt x="20262" y="13263"/>
                    <a:pt x="20262" y="13263"/>
                  </a:cubicBezTo>
                  <a:cubicBezTo>
                    <a:pt x="20262" y="13263"/>
                    <a:pt x="20262" y="13263"/>
                    <a:pt x="20262" y="13263"/>
                  </a:cubicBezTo>
                  <a:cubicBezTo>
                    <a:pt x="20231" y="13755"/>
                    <a:pt x="20199" y="14248"/>
                    <a:pt x="20168" y="14670"/>
                  </a:cubicBezTo>
                  <a:cubicBezTo>
                    <a:pt x="20137" y="14670"/>
                    <a:pt x="20137" y="14670"/>
                    <a:pt x="20137" y="14670"/>
                  </a:cubicBezTo>
                  <a:cubicBezTo>
                    <a:pt x="20137" y="14670"/>
                    <a:pt x="20137" y="14670"/>
                    <a:pt x="20137" y="14670"/>
                  </a:cubicBezTo>
                  <a:cubicBezTo>
                    <a:pt x="19484" y="14670"/>
                    <a:pt x="16122" y="14775"/>
                    <a:pt x="15064" y="14775"/>
                  </a:cubicBezTo>
                  <a:cubicBezTo>
                    <a:pt x="14566" y="14775"/>
                    <a:pt x="13788" y="14775"/>
                    <a:pt x="12885" y="14775"/>
                  </a:cubicBezTo>
                  <a:cubicBezTo>
                    <a:pt x="12854" y="13333"/>
                    <a:pt x="12854" y="13333"/>
                    <a:pt x="12854" y="13333"/>
                  </a:cubicBezTo>
                  <a:cubicBezTo>
                    <a:pt x="14784" y="13333"/>
                    <a:pt x="16807" y="13333"/>
                    <a:pt x="17149" y="13333"/>
                  </a:cubicBezTo>
                  <a:cubicBezTo>
                    <a:pt x="17492" y="13333"/>
                    <a:pt x="18643" y="13298"/>
                    <a:pt x="19452" y="13263"/>
                  </a:cubicBezTo>
                  <a:cubicBezTo>
                    <a:pt x="19452" y="13298"/>
                    <a:pt x="19452" y="13298"/>
                    <a:pt x="19452" y="13298"/>
                  </a:cubicBezTo>
                  <a:cubicBezTo>
                    <a:pt x="19701" y="13298"/>
                    <a:pt x="19701" y="13298"/>
                    <a:pt x="19701" y="13298"/>
                  </a:cubicBezTo>
                  <a:cubicBezTo>
                    <a:pt x="19701" y="13263"/>
                    <a:pt x="19701" y="13263"/>
                    <a:pt x="19701" y="13263"/>
                  </a:cubicBezTo>
                  <a:cubicBezTo>
                    <a:pt x="19919" y="13227"/>
                    <a:pt x="20137" y="13227"/>
                    <a:pt x="20262" y="13227"/>
                  </a:cubicBezTo>
                  <a:cubicBezTo>
                    <a:pt x="20262" y="12981"/>
                    <a:pt x="20262" y="12981"/>
                    <a:pt x="20262" y="12981"/>
                  </a:cubicBezTo>
                  <a:cubicBezTo>
                    <a:pt x="20199" y="12981"/>
                    <a:pt x="19950" y="12981"/>
                    <a:pt x="19701" y="12981"/>
                  </a:cubicBezTo>
                  <a:cubicBezTo>
                    <a:pt x="19701" y="11644"/>
                    <a:pt x="19701" y="11644"/>
                    <a:pt x="19701" y="11644"/>
                  </a:cubicBezTo>
                  <a:cubicBezTo>
                    <a:pt x="19515" y="11715"/>
                    <a:pt x="19515" y="11715"/>
                    <a:pt x="19515" y="11715"/>
                  </a:cubicBezTo>
                  <a:cubicBezTo>
                    <a:pt x="19484" y="13016"/>
                    <a:pt x="19484" y="13016"/>
                    <a:pt x="19484" y="13016"/>
                  </a:cubicBezTo>
                  <a:cubicBezTo>
                    <a:pt x="18986" y="13016"/>
                    <a:pt x="18425" y="13016"/>
                    <a:pt x="18114" y="13051"/>
                  </a:cubicBezTo>
                  <a:cubicBezTo>
                    <a:pt x="17492" y="13122"/>
                    <a:pt x="14130" y="13122"/>
                    <a:pt x="12854" y="13122"/>
                  </a:cubicBezTo>
                  <a:cubicBezTo>
                    <a:pt x="12792" y="12066"/>
                    <a:pt x="12792" y="12066"/>
                    <a:pt x="12792" y="12066"/>
                  </a:cubicBezTo>
                  <a:cubicBezTo>
                    <a:pt x="9929" y="11891"/>
                    <a:pt x="9929" y="11891"/>
                    <a:pt x="9929" y="11891"/>
                  </a:cubicBezTo>
                  <a:cubicBezTo>
                    <a:pt x="5758" y="11785"/>
                    <a:pt x="5758" y="11785"/>
                    <a:pt x="5758" y="11785"/>
                  </a:cubicBezTo>
                  <a:cubicBezTo>
                    <a:pt x="5789" y="12278"/>
                    <a:pt x="5789" y="12700"/>
                    <a:pt x="5789" y="13087"/>
                  </a:cubicBezTo>
                  <a:cubicBezTo>
                    <a:pt x="5758" y="13051"/>
                    <a:pt x="5696" y="13051"/>
                    <a:pt x="5665" y="13051"/>
                  </a:cubicBezTo>
                  <a:cubicBezTo>
                    <a:pt x="4824" y="13016"/>
                    <a:pt x="1525" y="13051"/>
                    <a:pt x="0" y="13051"/>
                  </a:cubicBezTo>
                  <a:cubicBezTo>
                    <a:pt x="0" y="11679"/>
                    <a:pt x="0" y="11679"/>
                    <a:pt x="0" y="11679"/>
                  </a:cubicBezTo>
                  <a:cubicBezTo>
                    <a:pt x="405" y="11644"/>
                    <a:pt x="716" y="11644"/>
                    <a:pt x="934" y="11609"/>
                  </a:cubicBezTo>
                  <a:cubicBezTo>
                    <a:pt x="1587" y="11539"/>
                    <a:pt x="5540" y="11539"/>
                    <a:pt x="6474" y="11539"/>
                  </a:cubicBezTo>
                  <a:cubicBezTo>
                    <a:pt x="7439" y="11539"/>
                    <a:pt x="12263" y="11539"/>
                    <a:pt x="13352" y="11609"/>
                  </a:cubicBezTo>
                  <a:cubicBezTo>
                    <a:pt x="14410" y="11679"/>
                    <a:pt x="19421" y="11609"/>
                    <a:pt x="19795" y="11609"/>
                  </a:cubicBezTo>
                  <a:cubicBezTo>
                    <a:pt x="20013" y="11609"/>
                    <a:pt x="20262" y="11574"/>
                    <a:pt x="20386" y="11574"/>
                  </a:cubicBezTo>
                  <a:cubicBezTo>
                    <a:pt x="20417" y="11293"/>
                    <a:pt x="20417" y="11293"/>
                    <a:pt x="20417" y="11293"/>
                  </a:cubicBezTo>
                  <a:cubicBezTo>
                    <a:pt x="19764" y="11293"/>
                    <a:pt x="16122" y="11468"/>
                    <a:pt x="15064" y="11468"/>
                  </a:cubicBezTo>
                  <a:cubicBezTo>
                    <a:pt x="15002" y="11468"/>
                    <a:pt x="14908" y="11468"/>
                    <a:pt x="14815" y="11468"/>
                  </a:cubicBezTo>
                  <a:cubicBezTo>
                    <a:pt x="14815" y="10554"/>
                    <a:pt x="14815" y="10554"/>
                    <a:pt x="14815" y="10554"/>
                  </a:cubicBezTo>
                  <a:cubicBezTo>
                    <a:pt x="17710" y="10483"/>
                    <a:pt x="17710" y="10483"/>
                    <a:pt x="17710" y="10483"/>
                  </a:cubicBezTo>
                  <a:cubicBezTo>
                    <a:pt x="17741" y="10026"/>
                    <a:pt x="17741" y="10026"/>
                    <a:pt x="17741" y="10026"/>
                  </a:cubicBezTo>
                  <a:cubicBezTo>
                    <a:pt x="18612" y="9991"/>
                    <a:pt x="20137" y="9956"/>
                    <a:pt x="20542" y="9956"/>
                  </a:cubicBezTo>
                  <a:cubicBezTo>
                    <a:pt x="20542" y="9956"/>
                    <a:pt x="20542" y="9956"/>
                    <a:pt x="20542" y="9956"/>
                  </a:cubicBezTo>
                  <a:cubicBezTo>
                    <a:pt x="20542" y="9956"/>
                    <a:pt x="20542" y="9956"/>
                    <a:pt x="20542" y="9956"/>
                  </a:cubicBezTo>
                  <a:cubicBezTo>
                    <a:pt x="20511" y="10413"/>
                    <a:pt x="20480" y="10870"/>
                    <a:pt x="20417" y="11293"/>
                  </a:cubicBezTo>
                  <a:close/>
                  <a:moveTo>
                    <a:pt x="20573" y="9709"/>
                  </a:moveTo>
                  <a:cubicBezTo>
                    <a:pt x="20573" y="9709"/>
                    <a:pt x="20573" y="9709"/>
                    <a:pt x="20573" y="9709"/>
                  </a:cubicBezTo>
                  <a:cubicBezTo>
                    <a:pt x="20199" y="9709"/>
                    <a:pt x="18705" y="9709"/>
                    <a:pt x="18114" y="9745"/>
                  </a:cubicBezTo>
                  <a:cubicBezTo>
                    <a:pt x="18021" y="9745"/>
                    <a:pt x="17896" y="9780"/>
                    <a:pt x="17741" y="9780"/>
                  </a:cubicBezTo>
                  <a:cubicBezTo>
                    <a:pt x="17772" y="8302"/>
                    <a:pt x="17772" y="8302"/>
                    <a:pt x="17772" y="8302"/>
                  </a:cubicBezTo>
                  <a:cubicBezTo>
                    <a:pt x="18799" y="8302"/>
                    <a:pt x="19639" y="8267"/>
                    <a:pt x="19764" y="8267"/>
                  </a:cubicBezTo>
                  <a:cubicBezTo>
                    <a:pt x="20044" y="8267"/>
                    <a:pt x="20511" y="8302"/>
                    <a:pt x="20666" y="8302"/>
                  </a:cubicBezTo>
                  <a:cubicBezTo>
                    <a:pt x="20666" y="8302"/>
                    <a:pt x="20666" y="8302"/>
                    <a:pt x="20666" y="8302"/>
                  </a:cubicBezTo>
                  <a:cubicBezTo>
                    <a:pt x="20697" y="8302"/>
                    <a:pt x="20697" y="8302"/>
                    <a:pt x="20697" y="8302"/>
                  </a:cubicBezTo>
                  <a:cubicBezTo>
                    <a:pt x="20666" y="8760"/>
                    <a:pt x="20604" y="9217"/>
                    <a:pt x="20573" y="9709"/>
                  </a:cubicBezTo>
                  <a:close/>
                </a:path>
              </a:pathLst>
            </a:custGeom>
            <a:solidFill>
              <a:srgbClr val="FFF7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9" name="Полилиния 14"/>
            <p:cNvSpPr/>
            <p:nvPr/>
          </p:nvSpPr>
          <p:spPr>
            <a:xfrm>
              <a:off x="749229" y="151189"/>
              <a:ext cx="56166" cy="63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60" h="21600" fill="norm" stroke="1" extrusionOk="0">
                  <a:moveTo>
                    <a:pt x="17280" y="14400"/>
                  </a:moveTo>
                  <a:cubicBezTo>
                    <a:pt x="17280" y="14400"/>
                    <a:pt x="21600" y="0"/>
                    <a:pt x="12960" y="0"/>
                  </a:cubicBezTo>
                  <a:cubicBezTo>
                    <a:pt x="5184" y="0"/>
                    <a:pt x="0" y="4500"/>
                    <a:pt x="0" y="8100"/>
                  </a:cubicBezTo>
                  <a:cubicBezTo>
                    <a:pt x="0" y="12600"/>
                    <a:pt x="5184" y="21600"/>
                    <a:pt x="5184" y="21600"/>
                  </a:cubicBezTo>
                  <a:cubicBezTo>
                    <a:pt x="17280" y="14400"/>
                    <a:pt x="17280" y="14400"/>
                    <a:pt x="17280" y="14400"/>
                  </a:cubicBezTo>
                  <a:cubicBezTo>
                    <a:pt x="17280" y="14400"/>
                    <a:pt x="17280" y="14400"/>
                    <a:pt x="17280" y="14400"/>
                  </a:cubicBezTo>
                  <a:close/>
                </a:path>
              </a:pathLst>
            </a:custGeom>
            <a:solidFill>
              <a:srgbClr val="E2A3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0" name="Полилиния 15"/>
            <p:cNvSpPr/>
            <p:nvPr/>
          </p:nvSpPr>
          <p:spPr>
            <a:xfrm>
              <a:off x="688736" y="177987"/>
              <a:ext cx="295679" cy="302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19336" fill="norm" stroke="1" extrusionOk="0">
                  <a:moveTo>
                    <a:pt x="15227" y="4721"/>
                  </a:moveTo>
                  <a:cubicBezTo>
                    <a:pt x="14854" y="2358"/>
                    <a:pt x="13365" y="-1354"/>
                    <a:pt x="5730" y="502"/>
                  </a:cubicBezTo>
                  <a:cubicBezTo>
                    <a:pt x="-787" y="2021"/>
                    <a:pt x="-415" y="6071"/>
                    <a:pt x="516" y="8602"/>
                  </a:cubicBezTo>
                  <a:cubicBezTo>
                    <a:pt x="1634" y="11809"/>
                    <a:pt x="5730" y="12146"/>
                    <a:pt x="4985" y="14340"/>
                  </a:cubicBezTo>
                  <a:cubicBezTo>
                    <a:pt x="4799" y="15690"/>
                    <a:pt x="889" y="17715"/>
                    <a:pt x="1075" y="18896"/>
                  </a:cubicBezTo>
                  <a:cubicBezTo>
                    <a:pt x="8896" y="20246"/>
                    <a:pt x="17275" y="18559"/>
                    <a:pt x="20813" y="12821"/>
                  </a:cubicBezTo>
                  <a:cubicBezTo>
                    <a:pt x="18020" y="12652"/>
                    <a:pt x="16158" y="12315"/>
                    <a:pt x="15227" y="11471"/>
                  </a:cubicBezTo>
                  <a:cubicBezTo>
                    <a:pt x="13737" y="10627"/>
                    <a:pt x="15972" y="8096"/>
                    <a:pt x="15227" y="4721"/>
                  </a:cubicBezTo>
                  <a:close/>
                </a:path>
              </a:pathLst>
            </a:custGeom>
            <a:solidFill>
              <a:srgbClr val="F9D4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1" name="Полилиния 16"/>
            <p:cNvSpPr/>
            <p:nvPr/>
          </p:nvSpPr>
          <p:spPr>
            <a:xfrm>
              <a:off x="706672" y="378534"/>
              <a:ext cx="277743" cy="105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680" fill="norm" stroke="1" extrusionOk="0">
                  <a:moveTo>
                    <a:pt x="21600" y="0"/>
                  </a:moveTo>
                  <a:cubicBezTo>
                    <a:pt x="21600" y="0"/>
                    <a:pt x="14811" y="2348"/>
                    <a:pt x="10080" y="5165"/>
                  </a:cubicBezTo>
                  <a:cubicBezTo>
                    <a:pt x="8434" y="7043"/>
                    <a:pt x="0" y="15496"/>
                    <a:pt x="0" y="15496"/>
                  </a:cubicBezTo>
                  <a:cubicBezTo>
                    <a:pt x="0" y="15496"/>
                    <a:pt x="3291" y="21600"/>
                    <a:pt x="11520" y="16904"/>
                  </a:cubicBezTo>
                  <a:cubicBezTo>
                    <a:pt x="19749" y="11739"/>
                    <a:pt x="21394" y="1878"/>
                    <a:pt x="21600" y="0"/>
                  </a:cubicBezTo>
                  <a:close/>
                </a:path>
              </a:pathLst>
            </a:custGeom>
            <a:solidFill>
              <a:srgbClr val="E2A3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2" name="Полилиния 17"/>
            <p:cNvSpPr/>
            <p:nvPr/>
          </p:nvSpPr>
          <p:spPr>
            <a:xfrm>
              <a:off x="820904" y="413401"/>
              <a:ext cx="72460" cy="39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1" h="20355" fill="norm" stroke="1" extrusionOk="0">
                  <a:moveTo>
                    <a:pt x="0" y="10905"/>
                  </a:moveTo>
                  <a:cubicBezTo>
                    <a:pt x="0" y="10905"/>
                    <a:pt x="14152" y="-1245"/>
                    <a:pt x="20110" y="105"/>
                  </a:cubicBezTo>
                  <a:cubicBezTo>
                    <a:pt x="21600" y="8205"/>
                    <a:pt x="19366" y="19005"/>
                    <a:pt x="12662" y="20355"/>
                  </a:cubicBezTo>
                  <a:cubicBezTo>
                    <a:pt x="5214" y="20355"/>
                    <a:pt x="745" y="17655"/>
                    <a:pt x="0" y="10905"/>
                  </a:cubicBezTo>
                  <a:close/>
                </a:path>
              </a:pathLst>
            </a:custGeom>
            <a:solidFill>
              <a:srgbClr val="F2C33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3" name="Полилиния 18"/>
            <p:cNvSpPr/>
            <p:nvPr/>
          </p:nvSpPr>
          <p:spPr>
            <a:xfrm>
              <a:off x="463648" y="-1"/>
              <a:ext cx="677556" cy="654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0" y="21526"/>
                  </a:moveTo>
                  <a:lnTo>
                    <a:pt x="2356" y="21082"/>
                  </a:lnTo>
                  <a:lnTo>
                    <a:pt x="2035" y="17938"/>
                  </a:lnTo>
                  <a:lnTo>
                    <a:pt x="1107" y="8396"/>
                  </a:lnTo>
                  <a:lnTo>
                    <a:pt x="10639" y="1405"/>
                  </a:lnTo>
                  <a:lnTo>
                    <a:pt x="20172" y="7952"/>
                  </a:lnTo>
                  <a:lnTo>
                    <a:pt x="19636" y="18197"/>
                  </a:lnTo>
                  <a:lnTo>
                    <a:pt x="19494" y="21082"/>
                  </a:lnTo>
                  <a:lnTo>
                    <a:pt x="20672" y="21600"/>
                  </a:lnTo>
                  <a:lnTo>
                    <a:pt x="20922" y="18900"/>
                  </a:lnTo>
                  <a:lnTo>
                    <a:pt x="21600" y="7249"/>
                  </a:lnTo>
                  <a:lnTo>
                    <a:pt x="10532" y="0"/>
                  </a:lnTo>
                  <a:lnTo>
                    <a:pt x="0" y="8063"/>
                  </a:lnTo>
                  <a:lnTo>
                    <a:pt x="1178" y="18345"/>
                  </a:lnTo>
                  <a:lnTo>
                    <a:pt x="1500" y="21526"/>
                  </a:lnTo>
                  <a:close/>
                </a:path>
              </a:pathLst>
            </a:custGeom>
            <a:solidFill>
              <a:srgbClr val="585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4" name="Полилиния 19"/>
            <p:cNvSpPr/>
            <p:nvPr/>
          </p:nvSpPr>
          <p:spPr>
            <a:xfrm>
              <a:off x="516285" y="1622771"/>
              <a:ext cx="563323" cy="647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8" y="21600"/>
                    <a:pt x="608" y="21600"/>
                    <a:pt x="608" y="21600"/>
                  </a:cubicBezTo>
                  <a:cubicBezTo>
                    <a:pt x="4056" y="21600"/>
                    <a:pt x="4056" y="21600"/>
                    <a:pt x="4056" y="21600"/>
                  </a:cubicBezTo>
                  <a:cubicBezTo>
                    <a:pt x="4056" y="21600"/>
                    <a:pt x="12270" y="21600"/>
                    <a:pt x="21296" y="21600"/>
                  </a:cubicBezTo>
                  <a:cubicBezTo>
                    <a:pt x="21499" y="21600"/>
                    <a:pt x="21600" y="21600"/>
                    <a:pt x="21600" y="21600"/>
                  </a:cubicBezTo>
                  <a:cubicBezTo>
                    <a:pt x="21093" y="617"/>
                    <a:pt x="21093" y="617"/>
                    <a:pt x="21093" y="6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3151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5" name="Полилиния 20"/>
            <p:cNvSpPr/>
            <p:nvPr/>
          </p:nvSpPr>
          <p:spPr>
            <a:xfrm>
              <a:off x="778347" y="1625011"/>
              <a:ext cx="36959" cy="64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257" y="21600"/>
                    <a:pt x="9257" y="21600"/>
                    <a:pt x="9257" y="21600"/>
                  </a:cubicBezTo>
                  <a:cubicBezTo>
                    <a:pt x="12343" y="21600"/>
                    <a:pt x="16971" y="21600"/>
                    <a:pt x="21600" y="21600"/>
                  </a:cubicBezTo>
                  <a:cubicBezTo>
                    <a:pt x="16971" y="89"/>
                    <a:pt x="16971" y="89"/>
                    <a:pt x="16971" y="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70E0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6" name="Полилиния 21"/>
            <p:cNvSpPr/>
            <p:nvPr/>
          </p:nvSpPr>
          <p:spPr>
            <a:xfrm>
              <a:off x="106392" y="1075127"/>
              <a:ext cx="399815" cy="398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271" y="21600"/>
                  </a:lnTo>
                  <a:lnTo>
                    <a:pt x="21600" y="21600"/>
                  </a:lnTo>
                  <a:lnTo>
                    <a:pt x="20753" y="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7" name="Полилиния 22"/>
            <p:cNvSpPr/>
            <p:nvPr/>
          </p:nvSpPr>
          <p:spPr>
            <a:xfrm>
              <a:off x="1085207" y="1075127"/>
              <a:ext cx="397574" cy="398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30" y="21600"/>
                  </a:lnTo>
                  <a:lnTo>
                    <a:pt x="21600" y="21600"/>
                  </a:lnTo>
                  <a:lnTo>
                    <a:pt x="2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8" name="Полилиния 23"/>
            <p:cNvSpPr/>
            <p:nvPr/>
          </p:nvSpPr>
          <p:spPr>
            <a:xfrm>
              <a:off x="-1" y="551003"/>
              <a:ext cx="1831079" cy="536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76" y="0"/>
                  </a:moveTo>
                  <a:cubicBezTo>
                    <a:pt x="9676" y="0"/>
                    <a:pt x="9676" y="0"/>
                    <a:pt x="9676" y="0"/>
                  </a:cubicBezTo>
                  <a:cubicBezTo>
                    <a:pt x="9676" y="0"/>
                    <a:pt x="9676" y="0"/>
                    <a:pt x="9676" y="0"/>
                  </a:cubicBezTo>
                  <a:cubicBezTo>
                    <a:pt x="9676" y="0"/>
                    <a:pt x="9676" y="0"/>
                    <a:pt x="9676" y="0"/>
                  </a:cubicBezTo>
                  <a:cubicBezTo>
                    <a:pt x="9676" y="0"/>
                    <a:pt x="9676" y="0"/>
                    <a:pt x="9676" y="0"/>
                  </a:cubicBezTo>
                  <a:cubicBezTo>
                    <a:pt x="7835" y="2660"/>
                    <a:pt x="7835" y="2660"/>
                    <a:pt x="7835" y="2660"/>
                  </a:cubicBezTo>
                  <a:cubicBezTo>
                    <a:pt x="468" y="13939"/>
                    <a:pt x="468" y="13939"/>
                    <a:pt x="468" y="13939"/>
                  </a:cubicBezTo>
                  <a:cubicBezTo>
                    <a:pt x="0" y="14684"/>
                    <a:pt x="0" y="14684"/>
                    <a:pt x="0" y="14684"/>
                  </a:cubicBezTo>
                  <a:cubicBezTo>
                    <a:pt x="0" y="16705"/>
                    <a:pt x="0" y="16705"/>
                    <a:pt x="0" y="16705"/>
                  </a:cubicBezTo>
                  <a:cubicBezTo>
                    <a:pt x="1498" y="14258"/>
                    <a:pt x="3059" y="11811"/>
                    <a:pt x="3590" y="11172"/>
                  </a:cubicBezTo>
                  <a:cubicBezTo>
                    <a:pt x="4776" y="9789"/>
                    <a:pt x="9614" y="1702"/>
                    <a:pt x="9614" y="1702"/>
                  </a:cubicBezTo>
                  <a:cubicBezTo>
                    <a:pt x="9645" y="1170"/>
                    <a:pt x="9645" y="958"/>
                    <a:pt x="9645" y="958"/>
                  </a:cubicBezTo>
                  <a:cubicBezTo>
                    <a:pt x="9645" y="745"/>
                    <a:pt x="9645" y="745"/>
                    <a:pt x="9645" y="745"/>
                  </a:cubicBezTo>
                  <a:cubicBezTo>
                    <a:pt x="9645" y="851"/>
                    <a:pt x="9645" y="958"/>
                    <a:pt x="9645" y="958"/>
                  </a:cubicBezTo>
                  <a:cubicBezTo>
                    <a:pt x="9645" y="958"/>
                    <a:pt x="9645" y="958"/>
                    <a:pt x="9645" y="958"/>
                  </a:cubicBezTo>
                  <a:cubicBezTo>
                    <a:pt x="9614" y="1702"/>
                    <a:pt x="9614" y="1702"/>
                    <a:pt x="9614" y="1702"/>
                  </a:cubicBezTo>
                  <a:cubicBezTo>
                    <a:pt x="10020" y="2234"/>
                    <a:pt x="10020" y="2234"/>
                    <a:pt x="10020" y="2234"/>
                  </a:cubicBezTo>
                  <a:cubicBezTo>
                    <a:pt x="16793" y="13939"/>
                    <a:pt x="16793" y="13939"/>
                    <a:pt x="16793" y="13939"/>
                  </a:cubicBezTo>
                  <a:cubicBezTo>
                    <a:pt x="21038" y="20642"/>
                    <a:pt x="21038" y="20642"/>
                    <a:pt x="21038" y="20642"/>
                  </a:cubicBezTo>
                  <a:cubicBezTo>
                    <a:pt x="21038" y="20642"/>
                    <a:pt x="21038" y="20642"/>
                    <a:pt x="21038" y="20642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1600" y="20749"/>
                    <a:pt x="21600" y="19578"/>
                  </a:cubicBezTo>
                  <a:cubicBezTo>
                    <a:pt x="21475" y="19366"/>
                    <a:pt x="9864" y="213"/>
                    <a:pt x="9676" y="0"/>
                  </a:cubicBezTo>
                  <a:close/>
                  <a:moveTo>
                    <a:pt x="6024" y="5959"/>
                  </a:moveTo>
                  <a:cubicBezTo>
                    <a:pt x="6024" y="6065"/>
                    <a:pt x="6024" y="6065"/>
                    <a:pt x="6024" y="6065"/>
                  </a:cubicBezTo>
                  <a:cubicBezTo>
                    <a:pt x="6024" y="6065"/>
                    <a:pt x="6024" y="6065"/>
                    <a:pt x="6024" y="6065"/>
                  </a:cubicBezTo>
                  <a:cubicBezTo>
                    <a:pt x="6024" y="5959"/>
                    <a:pt x="6024" y="5959"/>
                    <a:pt x="6024" y="5959"/>
                  </a:cubicBezTo>
                  <a:cubicBezTo>
                    <a:pt x="6180" y="5746"/>
                    <a:pt x="6180" y="5746"/>
                    <a:pt x="6180" y="5746"/>
                  </a:cubicBezTo>
                  <a:cubicBezTo>
                    <a:pt x="6024" y="5959"/>
                    <a:pt x="6024" y="5959"/>
                    <a:pt x="6024" y="5959"/>
                  </a:cubicBezTo>
                  <a:close/>
                </a:path>
              </a:pathLst>
            </a:custGeom>
            <a:solidFill>
              <a:srgbClr val="585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9" name="Полилиния 24"/>
            <p:cNvSpPr/>
            <p:nvPr/>
          </p:nvSpPr>
          <p:spPr>
            <a:xfrm>
              <a:off x="529724" y="2270087"/>
              <a:ext cx="549884" cy="13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3738" y="21600"/>
                    <a:pt x="3738" y="21600"/>
                    <a:pt x="3738" y="21600"/>
                  </a:cubicBezTo>
                  <a:cubicBezTo>
                    <a:pt x="21600" y="17280"/>
                    <a:pt x="21600" y="17280"/>
                    <a:pt x="21600" y="1728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496" y="0"/>
                    <a:pt x="21496" y="0"/>
                    <a:pt x="21288" y="0"/>
                  </a:cubicBezTo>
                  <a:cubicBezTo>
                    <a:pt x="11942" y="0"/>
                    <a:pt x="3531" y="0"/>
                    <a:pt x="3531" y="0"/>
                  </a:cubicBezTo>
                  <a:close/>
                </a:path>
              </a:pathLst>
            </a:custGeom>
            <a:solidFill>
              <a:srgbClr val="42A9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56" name="Группа 33"/>
          <p:cNvGrpSpPr/>
          <p:nvPr/>
        </p:nvGrpSpPr>
        <p:grpSpPr>
          <a:xfrm>
            <a:off x="1814827" y="4745903"/>
            <a:ext cx="1708563" cy="2122519"/>
            <a:chOff x="0" y="0"/>
            <a:chExt cx="1708562" cy="2122517"/>
          </a:xfrm>
        </p:grpSpPr>
        <p:sp>
          <p:nvSpPr>
            <p:cNvPr id="151" name="Полилиния 34"/>
            <p:cNvSpPr/>
            <p:nvPr/>
          </p:nvSpPr>
          <p:spPr>
            <a:xfrm>
              <a:off x="44534" y="67801"/>
              <a:ext cx="1609815" cy="1540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2" h="18169" fill="norm" stroke="1" extrusionOk="0">
                  <a:moveTo>
                    <a:pt x="9866" y="18145"/>
                  </a:moveTo>
                  <a:cubicBezTo>
                    <a:pt x="13276" y="18422"/>
                    <a:pt x="19935" y="16428"/>
                    <a:pt x="18311" y="7788"/>
                  </a:cubicBezTo>
                  <a:cubicBezTo>
                    <a:pt x="16091" y="-3178"/>
                    <a:pt x="3803" y="-464"/>
                    <a:pt x="1746" y="3302"/>
                  </a:cubicBezTo>
                  <a:cubicBezTo>
                    <a:pt x="-1665" y="9505"/>
                    <a:pt x="-636" y="17314"/>
                    <a:pt x="9866" y="18145"/>
                  </a:cubicBezTo>
                  <a:close/>
                </a:path>
              </a:pathLst>
            </a:custGeom>
            <a:solidFill>
              <a:srgbClr val="CA7F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2" name="Полилиния 35"/>
            <p:cNvSpPr/>
            <p:nvPr/>
          </p:nvSpPr>
          <p:spPr>
            <a:xfrm>
              <a:off x="309379" y="555171"/>
              <a:ext cx="1116413" cy="1567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34" y="8860"/>
                  </a:moveTo>
                  <a:cubicBezTo>
                    <a:pt x="12434" y="8860"/>
                    <a:pt x="15156" y="7566"/>
                    <a:pt x="21600" y="7825"/>
                  </a:cubicBezTo>
                  <a:cubicBezTo>
                    <a:pt x="18877" y="5562"/>
                    <a:pt x="13160" y="7114"/>
                    <a:pt x="12252" y="7372"/>
                  </a:cubicBezTo>
                  <a:cubicBezTo>
                    <a:pt x="12797" y="5432"/>
                    <a:pt x="17697" y="2651"/>
                    <a:pt x="21600" y="3492"/>
                  </a:cubicBezTo>
                  <a:cubicBezTo>
                    <a:pt x="17879" y="1164"/>
                    <a:pt x="13704" y="3816"/>
                    <a:pt x="11889" y="5432"/>
                  </a:cubicBezTo>
                  <a:cubicBezTo>
                    <a:pt x="11889" y="5432"/>
                    <a:pt x="11889" y="5432"/>
                    <a:pt x="11889" y="5432"/>
                  </a:cubicBezTo>
                  <a:cubicBezTo>
                    <a:pt x="11889" y="3816"/>
                    <a:pt x="14612" y="1423"/>
                    <a:pt x="16155" y="388"/>
                  </a:cubicBezTo>
                  <a:cubicBezTo>
                    <a:pt x="13341" y="323"/>
                    <a:pt x="11435" y="4010"/>
                    <a:pt x="11435" y="4010"/>
                  </a:cubicBezTo>
                  <a:cubicBezTo>
                    <a:pt x="11435" y="4010"/>
                    <a:pt x="10074" y="259"/>
                    <a:pt x="8350" y="0"/>
                  </a:cubicBezTo>
                  <a:cubicBezTo>
                    <a:pt x="10709" y="2910"/>
                    <a:pt x="10709" y="5497"/>
                    <a:pt x="10709" y="5497"/>
                  </a:cubicBezTo>
                  <a:cubicBezTo>
                    <a:pt x="10800" y="5756"/>
                    <a:pt x="10800" y="5756"/>
                    <a:pt x="10800" y="5756"/>
                  </a:cubicBezTo>
                  <a:cubicBezTo>
                    <a:pt x="8894" y="3428"/>
                    <a:pt x="5899" y="1035"/>
                    <a:pt x="1997" y="1811"/>
                  </a:cubicBezTo>
                  <a:cubicBezTo>
                    <a:pt x="6897" y="2781"/>
                    <a:pt x="9892" y="6596"/>
                    <a:pt x="9892" y="7566"/>
                  </a:cubicBezTo>
                  <a:cubicBezTo>
                    <a:pt x="7987" y="6467"/>
                    <a:pt x="2995" y="4850"/>
                    <a:pt x="0" y="6532"/>
                  </a:cubicBezTo>
                  <a:cubicBezTo>
                    <a:pt x="4810" y="6532"/>
                    <a:pt x="8985" y="7890"/>
                    <a:pt x="10074" y="9119"/>
                  </a:cubicBezTo>
                  <a:cubicBezTo>
                    <a:pt x="10165" y="10283"/>
                    <a:pt x="9892" y="18108"/>
                    <a:pt x="9711" y="21600"/>
                  </a:cubicBezTo>
                  <a:cubicBezTo>
                    <a:pt x="11889" y="21600"/>
                    <a:pt x="11889" y="21600"/>
                    <a:pt x="11889" y="21600"/>
                  </a:cubicBezTo>
                  <a:cubicBezTo>
                    <a:pt x="12434" y="8860"/>
                    <a:pt x="12434" y="8860"/>
                    <a:pt x="12434" y="886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3" name="Полилиния 36"/>
            <p:cNvSpPr/>
            <p:nvPr/>
          </p:nvSpPr>
          <p:spPr>
            <a:xfrm>
              <a:off x="285541" y="0"/>
              <a:ext cx="1141873" cy="363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0581" fill="norm" stroke="1" extrusionOk="0">
                  <a:moveTo>
                    <a:pt x="12600" y="4024"/>
                  </a:moveTo>
                  <a:cubicBezTo>
                    <a:pt x="14743" y="5624"/>
                    <a:pt x="14486" y="19491"/>
                    <a:pt x="14486" y="19491"/>
                  </a:cubicBezTo>
                  <a:cubicBezTo>
                    <a:pt x="14486" y="19491"/>
                    <a:pt x="16457" y="4824"/>
                    <a:pt x="18600" y="8558"/>
                  </a:cubicBezTo>
                  <a:cubicBezTo>
                    <a:pt x="21257" y="13091"/>
                    <a:pt x="19886" y="18424"/>
                    <a:pt x="19714" y="20558"/>
                  </a:cubicBezTo>
                  <a:cubicBezTo>
                    <a:pt x="20571" y="21091"/>
                    <a:pt x="21600" y="12291"/>
                    <a:pt x="19971" y="7758"/>
                  </a:cubicBezTo>
                  <a:cubicBezTo>
                    <a:pt x="18429" y="2958"/>
                    <a:pt x="15000" y="5891"/>
                    <a:pt x="14743" y="15491"/>
                  </a:cubicBezTo>
                  <a:cubicBezTo>
                    <a:pt x="15086" y="6958"/>
                    <a:pt x="14571" y="24"/>
                    <a:pt x="12086" y="558"/>
                  </a:cubicBezTo>
                  <a:cubicBezTo>
                    <a:pt x="10286" y="1358"/>
                    <a:pt x="9857" y="8024"/>
                    <a:pt x="9857" y="8024"/>
                  </a:cubicBezTo>
                  <a:cubicBezTo>
                    <a:pt x="9857" y="8024"/>
                    <a:pt x="9171" y="-509"/>
                    <a:pt x="7286" y="24"/>
                  </a:cubicBezTo>
                  <a:cubicBezTo>
                    <a:pt x="4114" y="1358"/>
                    <a:pt x="3429" y="9358"/>
                    <a:pt x="4200" y="16558"/>
                  </a:cubicBezTo>
                  <a:cubicBezTo>
                    <a:pt x="2829" y="12558"/>
                    <a:pt x="1714" y="10158"/>
                    <a:pt x="0" y="12824"/>
                  </a:cubicBezTo>
                  <a:cubicBezTo>
                    <a:pt x="2229" y="12558"/>
                    <a:pt x="4800" y="20024"/>
                    <a:pt x="4800" y="20024"/>
                  </a:cubicBezTo>
                  <a:cubicBezTo>
                    <a:pt x="4800" y="20024"/>
                    <a:pt x="3771" y="2958"/>
                    <a:pt x="7029" y="2424"/>
                  </a:cubicBezTo>
                  <a:cubicBezTo>
                    <a:pt x="8914" y="2158"/>
                    <a:pt x="9771" y="11758"/>
                    <a:pt x="9771" y="11758"/>
                  </a:cubicBezTo>
                  <a:cubicBezTo>
                    <a:pt x="9771" y="11758"/>
                    <a:pt x="10971" y="2691"/>
                    <a:pt x="12600" y="4024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4" name="Полилиния 37"/>
            <p:cNvSpPr/>
            <p:nvPr/>
          </p:nvSpPr>
          <p:spPr>
            <a:xfrm>
              <a:off x="0" y="347625"/>
              <a:ext cx="601395" cy="126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0763" fill="norm" stroke="1" extrusionOk="0">
                  <a:moveTo>
                    <a:pt x="15245" y="19450"/>
                  </a:moveTo>
                  <a:cubicBezTo>
                    <a:pt x="13905" y="18833"/>
                    <a:pt x="14742" y="16595"/>
                    <a:pt x="14742" y="16595"/>
                  </a:cubicBezTo>
                  <a:cubicBezTo>
                    <a:pt x="14742" y="16595"/>
                    <a:pt x="9552" y="18061"/>
                    <a:pt x="8212" y="17675"/>
                  </a:cubicBezTo>
                  <a:cubicBezTo>
                    <a:pt x="4696" y="16595"/>
                    <a:pt x="10556" y="13973"/>
                    <a:pt x="10556" y="13973"/>
                  </a:cubicBezTo>
                  <a:cubicBezTo>
                    <a:pt x="10556" y="13973"/>
                    <a:pt x="5700" y="14435"/>
                    <a:pt x="4863" y="13818"/>
                  </a:cubicBezTo>
                  <a:cubicBezTo>
                    <a:pt x="3859" y="13047"/>
                    <a:pt x="7375" y="10887"/>
                    <a:pt x="7375" y="10887"/>
                  </a:cubicBezTo>
                  <a:cubicBezTo>
                    <a:pt x="7375" y="10887"/>
                    <a:pt x="1514" y="11813"/>
                    <a:pt x="1682" y="9884"/>
                  </a:cubicBezTo>
                  <a:cubicBezTo>
                    <a:pt x="1682" y="8033"/>
                    <a:pt x="7877" y="7647"/>
                    <a:pt x="7877" y="7647"/>
                  </a:cubicBezTo>
                  <a:cubicBezTo>
                    <a:pt x="7877" y="7647"/>
                    <a:pt x="2184" y="6644"/>
                    <a:pt x="2519" y="5950"/>
                  </a:cubicBezTo>
                  <a:cubicBezTo>
                    <a:pt x="2854" y="4793"/>
                    <a:pt x="4696" y="4715"/>
                    <a:pt x="7375" y="4561"/>
                  </a:cubicBezTo>
                  <a:cubicBezTo>
                    <a:pt x="6705" y="4407"/>
                    <a:pt x="4528" y="2787"/>
                    <a:pt x="4528" y="2324"/>
                  </a:cubicBezTo>
                  <a:cubicBezTo>
                    <a:pt x="4528" y="1784"/>
                    <a:pt x="5868" y="935"/>
                    <a:pt x="7710" y="781"/>
                  </a:cubicBezTo>
                  <a:cubicBezTo>
                    <a:pt x="8547" y="627"/>
                    <a:pt x="10054" y="473"/>
                    <a:pt x="11896" y="241"/>
                  </a:cubicBezTo>
                  <a:cubicBezTo>
                    <a:pt x="8882" y="-376"/>
                    <a:pt x="4863" y="241"/>
                    <a:pt x="3691" y="1553"/>
                  </a:cubicBezTo>
                  <a:cubicBezTo>
                    <a:pt x="1849" y="3173"/>
                    <a:pt x="5700" y="4407"/>
                    <a:pt x="5700" y="4407"/>
                  </a:cubicBezTo>
                  <a:cubicBezTo>
                    <a:pt x="5700" y="4407"/>
                    <a:pt x="1682" y="3713"/>
                    <a:pt x="1180" y="6104"/>
                  </a:cubicBezTo>
                  <a:cubicBezTo>
                    <a:pt x="845" y="7184"/>
                    <a:pt x="2519" y="7261"/>
                    <a:pt x="5533" y="7801"/>
                  </a:cubicBezTo>
                  <a:cubicBezTo>
                    <a:pt x="2519" y="7570"/>
                    <a:pt x="-160" y="8650"/>
                    <a:pt x="7" y="10424"/>
                  </a:cubicBezTo>
                  <a:cubicBezTo>
                    <a:pt x="342" y="12198"/>
                    <a:pt x="5533" y="11504"/>
                    <a:pt x="5533" y="11504"/>
                  </a:cubicBezTo>
                  <a:cubicBezTo>
                    <a:pt x="5533" y="11504"/>
                    <a:pt x="2184" y="12815"/>
                    <a:pt x="3524" y="14050"/>
                  </a:cubicBezTo>
                  <a:cubicBezTo>
                    <a:pt x="4696" y="15207"/>
                    <a:pt x="8714" y="14281"/>
                    <a:pt x="8714" y="14281"/>
                  </a:cubicBezTo>
                  <a:cubicBezTo>
                    <a:pt x="8714" y="14281"/>
                    <a:pt x="2687" y="16750"/>
                    <a:pt x="6705" y="17907"/>
                  </a:cubicBezTo>
                  <a:cubicBezTo>
                    <a:pt x="10221" y="18987"/>
                    <a:pt x="11393" y="18293"/>
                    <a:pt x="13235" y="17444"/>
                  </a:cubicBezTo>
                  <a:cubicBezTo>
                    <a:pt x="12398" y="18447"/>
                    <a:pt x="13068" y="20375"/>
                    <a:pt x="16584" y="20684"/>
                  </a:cubicBezTo>
                  <a:cubicBezTo>
                    <a:pt x="21105" y="21224"/>
                    <a:pt x="21440" y="18833"/>
                    <a:pt x="21440" y="18833"/>
                  </a:cubicBezTo>
                  <a:cubicBezTo>
                    <a:pt x="21440" y="18833"/>
                    <a:pt x="18426" y="20993"/>
                    <a:pt x="15245" y="19450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5" name="Полилиния 38"/>
            <p:cNvSpPr/>
            <p:nvPr/>
          </p:nvSpPr>
          <p:spPr>
            <a:xfrm>
              <a:off x="943072" y="338076"/>
              <a:ext cx="765491" cy="1274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0810" fill="norm" stroke="1" extrusionOk="0">
                  <a:moveTo>
                    <a:pt x="21210" y="8069"/>
                  </a:moveTo>
                  <a:cubicBezTo>
                    <a:pt x="20949" y="6384"/>
                    <a:pt x="17957" y="5847"/>
                    <a:pt x="17957" y="5847"/>
                  </a:cubicBezTo>
                  <a:cubicBezTo>
                    <a:pt x="17957" y="5847"/>
                    <a:pt x="20299" y="5235"/>
                    <a:pt x="20169" y="3779"/>
                  </a:cubicBezTo>
                  <a:cubicBezTo>
                    <a:pt x="20039" y="2171"/>
                    <a:pt x="17046" y="2324"/>
                    <a:pt x="17046" y="2324"/>
                  </a:cubicBezTo>
                  <a:cubicBezTo>
                    <a:pt x="17046" y="2324"/>
                    <a:pt x="18347" y="1405"/>
                    <a:pt x="17696" y="486"/>
                  </a:cubicBezTo>
                  <a:cubicBezTo>
                    <a:pt x="17046" y="-510"/>
                    <a:pt x="14834" y="333"/>
                    <a:pt x="14834" y="333"/>
                  </a:cubicBezTo>
                  <a:cubicBezTo>
                    <a:pt x="15224" y="562"/>
                    <a:pt x="15224" y="562"/>
                    <a:pt x="15224" y="562"/>
                  </a:cubicBezTo>
                  <a:cubicBezTo>
                    <a:pt x="15224" y="562"/>
                    <a:pt x="16786" y="256"/>
                    <a:pt x="17046" y="792"/>
                  </a:cubicBezTo>
                  <a:cubicBezTo>
                    <a:pt x="17306" y="1481"/>
                    <a:pt x="15875" y="2707"/>
                    <a:pt x="15875" y="2707"/>
                  </a:cubicBezTo>
                  <a:cubicBezTo>
                    <a:pt x="15875" y="2707"/>
                    <a:pt x="18867" y="2707"/>
                    <a:pt x="18998" y="3856"/>
                  </a:cubicBezTo>
                  <a:cubicBezTo>
                    <a:pt x="19388" y="4928"/>
                    <a:pt x="15745" y="6077"/>
                    <a:pt x="15745" y="6077"/>
                  </a:cubicBezTo>
                  <a:cubicBezTo>
                    <a:pt x="15745" y="6077"/>
                    <a:pt x="20169" y="6230"/>
                    <a:pt x="20039" y="7839"/>
                  </a:cubicBezTo>
                  <a:cubicBezTo>
                    <a:pt x="19908" y="9371"/>
                    <a:pt x="15224" y="11286"/>
                    <a:pt x="15224" y="11286"/>
                  </a:cubicBezTo>
                  <a:cubicBezTo>
                    <a:pt x="15224" y="11286"/>
                    <a:pt x="18347" y="11592"/>
                    <a:pt x="18087" y="13430"/>
                  </a:cubicBezTo>
                  <a:cubicBezTo>
                    <a:pt x="17827" y="15192"/>
                    <a:pt x="11451" y="14503"/>
                    <a:pt x="11451" y="14503"/>
                  </a:cubicBezTo>
                  <a:cubicBezTo>
                    <a:pt x="11451" y="14503"/>
                    <a:pt x="14443" y="17184"/>
                    <a:pt x="13663" y="17567"/>
                  </a:cubicBezTo>
                  <a:cubicBezTo>
                    <a:pt x="12101" y="18333"/>
                    <a:pt x="10280" y="16724"/>
                    <a:pt x="10280" y="16724"/>
                  </a:cubicBezTo>
                  <a:cubicBezTo>
                    <a:pt x="10280" y="16724"/>
                    <a:pt x="10930" y="18945"/>
                    <a:pt x="9108" y="18945"/>
                  </a:cubicBezTo>
                  <a:cubicBezTo>
                    <a:pt x="7417" y="18945"/>
                    <a:pt x="4684" y="16954"/>
                    <a:pt x="4684" y="16954"/>
                  </a:cubicBezTo>
                  <a:cubicBezTo>
                    <a:pt x="4684" y="16954"/>
                    <a:pt x="4684" y="19941"/>
                    <a:pt x="3253" y="20247"/>
                  </a:cubicBezTo>
                  <a:cubicBezTo>
                    <a:pt x="1692" y="20477"/>
                    <a:pt x="0" y="18562"/>
                    <a:pt x="0" y="18562"/>
                  </a:cubicBezTo>
                  <a:cubicBezTo>
                    <a:pt x="0" y="18562"/>
                    <a:pt x="260" y="21090"/>
                    <a:pt x="3123" y="20784"/>
                  </a:cubicBezTo>
                  <a:cubicBezTo>
                    <a:pt x="5855" y="20477"/>
                    <a:pt x="5465" y="17950"/>
                    <a:pt x="5465" y="17950"/>
                  </a:cubicBezTo>
                  <a:cubicBezTo>
                    <a:pt x="5465" y="17950"/>
                    <a:pt x="8067" y="20094"/>
                    <a:pt x="9629" y="19788"/>
                  </a:cubicBezTo>
                  <a:cubicBezTo>
                    <a:pt x="11451" y="19558"/>
                    <a:pt x="11320" y="17950"/>
                    <a:pt x="11320" y="17950"/>
                  </a:cubicBezTo>
                  <a:cubicBezTo>
                    <a:pt x="11320" y="17950"/>
                    <a:pt x="13402" y="19099"/>
                    <a:pt x="14964" y="17873"/>
                  </a:cubicBezTo>
                  <a:cubicBezTo>
                    <a:pt x="15875" y="17030"/>
                    <a:pt x="12882" y="15116"/>
                    <a:pt x="12882" y="15116"/>
                  </a:cubicBezTo>
                  <a:cubicBezTo>
                    <a:pt x="12882" y="15116"/>
                    <a:pt x="18867" y="15728"/>
                    <a:pt x="19388" y="13737"/>
                  </a:cubicBezTo>
                  <a:cubicBezTo>
                    <a:pt x="19648" y="11592"/>
                    <a:pt x="17046" y="11286"/>
                    <a:pt x="17046" y="11286"/>
                  </a:cubicBezTo>
                  <a:cubicBezTo>
                    <a:pt x="17046" y="11286"/>
                    <a:pt x="21600" y="9754"/>
                    <a:pt x="21210" y="8069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63" name="Группа 43"/>
          <p:cNvGrpSpPr/>
          <p:nvPr/>
        </p:nvGrpSpPr>
        <p:grpSpPr>
          <a:xfrm>
            <a:off x="1236094" y="5172220"/>
            <a:ext cx="1362098" cy="1696202"/>
            <a:chOff x="0" y="0"/>
            <a:chExt cx="1362096" cy="1696200"/>
          </a:xfrm>
        </p:grpSpPr>
        <p:sp>
          <p:nvSpPr>
            <p:cNvPr id="157" name="Полилиния 44"/>
            <p:cNvSpPr/>
            <p:nvPr/>
          </p:nvSpPr>
          <p:spPr>
            <a:xfrm>
              <a:off x="551429" y="926262"/>
              <a:ext cx="374652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005"/>
                  </a:moveTo>
                  <a:cubicBezTo>
                    <a:pt x="6696" y="12843"/>
                    <a:pt x="13824" y="17514"/>
                    <a:pt x="21168" y="21600"/>
                  </a:cubicBezTo>
                  <a:cubicBezTo>
                    <a:pt x="21600" y="14595"/>
                    <a:pt x="21600" y="14595"/>
                    <a:pt x="21600" y="14595"/>
                  </a:cubicBezTo>
                  <a:cubicBezTo>
                    <a:pt x="14472" y="10508"/>
                    <a:pt x="7344" y="5254"/>
                    <a:pt x="864" y="0"/>
                  </a:cubicBezTo>
                  <a:cubicBezTo>
                    <a:pt x="864" y="0"/>
                    <a:pt x="864" y="0"/>
                    <a:pt x="0" y="7005"/>
                  </a:cubicBezTo>
                  <a:close/>
                </a:path>
              </a:pathLst>
            </a:custGeom>
            <a:solidFill>
              <a:srgbClr val="F9D43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8" name="Полилиния 45"/>
            <p:cNvSpPr/>
            <p:nvPr/>
          </p:nvSpPr>
          <p:spPr>
            <a:xfrm>
              <a:off x="45595" y="54182"/>
              <a:ext cx="1285770" cy="1231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2" h="18169" fill="norm" stroke="1" extrusionOk="0">
                  <a:moveTo>
                    <a:pt x="9842" y="18145"/>
                  </a:moveTo>
                  <a:cubicBezTo>
                    <a:pt x="13252" y="18422"/>
                    <a:pt x="19965" y="16428"/>
                    <a:pt x="18287" y="7788"/>
                  </a:cubicBezTo>
                  <a:cubicBezTo>
                    <a:pt x="16121" y="-3178"/>
                    <a:pt x="3779" y="-464"/>
                    <a:pt x="1721" y="3302"/>
                  </a:cubicBezTo>
                  <a:cubicBezTo>
                    <a:pt x="-1635" y="9505"/>
                    <a:pt x="-661" y="17314"/>
                    <a:pt x="9842" y="18145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9" name="Полилиния 46"/>
            <p:cNvSpPr/>
            <p:nvPr/>
          </p:nvSpPr>
          <p:spPr>
            <a:xfrm>
              <a:off x="256154" y="443662"/>
              <a:ext cx="895352" cy="1252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91" y="8860"/>
                  </a:moveTo>
                  <a:cubicBezTo>
                    <a:pt x="12291" y="8860"/>
                    <a:pt x="14912" y="7566"/>
                    <a:pt x="21510" y="7825"/>
                  </a:cubicBezTo>
                  <a:cubicBezTo>
                    <a:pt x="18798" y="5562"/>
                    <a:pt x="13014" y="7114"/>
                    <a:pt x="12291" y="7372"/>
                  </a:cubicBezTo>
                  <a:cubicBezTo>
                    <a:pt x="12743" y="5432"/>
                    <a:pt x="17714" y="2651"/>
                    <a:pt x="21600" y="3492"/>
                  </a:cubicBezTo>
                  <a:cubicBezTo>
                    <a:pt x="17895" y="1164"/>
                    <a:pt x="13556" y="3816"/>
                    <a:pt x="12020" y="5432"/>
                  </a:cubicBezTo>
                  <a:cubicBezTo>
                    <a:pt x="12020" y="5432"/>
                    <a:pt x="12020" y="5432"/>
                    <a:pt x="12020" y="5432"/>
                  </a:cubicBezTo>
                  <a:cubicBezTo>
                    <a:pt x="12020" y="3816"/>
                    <a:pt x="14641" y="1423"/>
                    <a:pt x="16087" y="388"/>
                  </a:cubicBezTo>
                  <a:cubicBezTo>
                    <a:pt x="13376" y="323"/>
                    <a:pt x="11478" y="4010"/>
                    <a:pt x="11478" y="4010"/>
                  </a:cubicBezTo>
                  <a:cubicBezTo>
                    <a:pt x="11478" y="4010"/>
                    <a:pt x="9941" y="259"/>
                    <a:pt x="8315" y="0"/>
                  </a:cubicBezTo>
                  <a:cubicBezTo>
                    <a:pt x="10664" y="2910"/>
                    <a:pt x="10755" y="5497"/>
                    <a:pt x="10755" y="5497"/>
                  </a:cubicBezTo>
                  <a:cubicBezTo>
                    <a:pt x="10755" y="5756"/>
                    <a:pt x="10755" y="5756"/>
                    <a:pt x="10755" y="5756"/>
                  </a:cubicBezTo>
                  <a:cubicBezTo>
                    <a:pt x="8767" y="3428"/>
                    <a:pt x="5874" y="1035"/>
                    <a:pt x="1898" y="1811"/>
                  </a:cubicBezTo>
                  <a:cubicBezTo>
                    <a:pt x="6778" y="2781"/>
                    <a:pt x="9761" y="6596"/>
                    <a:pt x="9761" y="7566"/>
                  </a:cubicBezTo>
                  <a:cubicBezTo>
                    <a:pt x="7863" y="6467"/>
                    <a:pt x="2982" y="4850"/>
                    <a:pt x="0" y="6532"/>
                  </a:cubicBezTo>
                  <a:cubicBezTo>
                    <a:pt x="4700" y="6532"/>
                    <a:pt x="8857" y="7890"/>
                    <a:pt x="9941" y="9119"/>
                  </a:cubicBezTo>
                  <a:cubicBezTo>
                    <a:pt x="10122" y="10283"/>
                    <a:pt x="9670" y="18108"/>
                    <a:pt x="9580" y="21600"/>
                  </a:cubicBezTo>
                  <a:cubicBezTo>
                    <a:pt x="11749" y="21600"/>
                    <a:pt x="11749" y="21600"/>
                    <a:pt x="11749" y="21600"/>
                  </a:cubicBezTo>
                  <a:cubicBezTo>
                    <a:pt x="12291" y="8860"/>
                    <a:pt x="12291" y="8860"/>
                    <a:pt x="12291" y="886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0" name="Полилиния 47"/>
            <p:cNvSpPr/>
            <p:nvPr/>
          </p:nvSpPr>
          <p:spPr>
            <a:xfrm>
              <a:off x="221484" y="0"/>
              <a:ext cx="907797" cy="290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0581" fill="norm" stroke="1" extrusionOk="0">
                  <a:moveTo>
                    <a:pt x="16096" y="20024"/>
                  </a:moveTo>
                  <a:cubicBezTo>
                    <a:pt x="16096" y="20024"/>
                    <a:pt x="18678" y="12558"/>
                    <a:pt x="20829" y="12824"/>
                  </a:cubicBezTo>
                  <a:cubicBezTo>
                    <a:pt x="19194" y="10158"/>
                    <a:pt x="18161" y="12558"/>
                    <a:pt x="16698" y="16558"/>
                  </a:cubicBezTo>
                  <a:cubicBezTo>
                    <a:pt x="17559" y="9358"/>
                    <a:pt x="16870" y="1358"/>
                    <a:pt x="13686" y="24"/>
                  </a:cubicBezTo>
                  <a:cubicBezTo>
                    <a:pt x="11707" y="-509"/>
                    <a:pt x="10933" y="8024"/>
                    <a:pt x="10933" y="8024"/>
                  </a:cubicBezTo>
                  <a:cubicBezTo>
                    <a:pt x="10933" y="8024"/>
                    <a:pt x="10674" y="1358"/>
                    <a:pt x="8781" y="558"/>
                  </a:cubicBezTo>
                  <a:cubicBezTo>
                    <a:pt x="6372" y="24"/>
                    <a:pt x="5769" y="6958"/>
                    <a:pt x="6027" y="15491"/>
                  </a:cubicBezTo>
                  <a:cubicBezTo>
                    <a:pt x="5855" y="5891"/>
                    <a:pt x="2499" y="2958"/>
                    <a:pt x="864" y="7758"/>
                  </a:cubicBezTo>
                  <a:cubicBezTo>
                    <a:pt x="-771" y="12291"/>
                    <a:pt x="262" y="21091"/>
                    <a:pt x="1122" y="20558"/>
                  </a:cubicBezTo>
                  <a:cubicBezTo>
                    <a:pt x="864" y="18424"/>
                    <a:pt x="-341" y="13091"/>
                    <a:pt x="2155" y="8558"/>
                  </a:cubicBezTo>
                  <a:cubicBezTo>
                    <a:pt x="4478" y="4824"/>
                    <a:pt x="6372" y="19491"/>
                    <a:pt x="6372" y="19491"/>
                  </a:cubicBezTo>
                  <a:cubicBezTo>
                    <a:pt x="6372" y="19491"/>
                    <a:pt x="6027" y="5624"/>
                    <a:pt x="8351" y="4024"/>
                  </a:cubicBezTo>
                  <a:cubicBezTo>
                    <a:pt x="9986" y="2691"/>
                    <a:pt x="11105" y="11758"/>
                    <a:pt x="11105" y="11758"/>
                  </a:cubicBezTo>
                  <a:cubicBezTo>
                    <a:pt x="11105" y="11758"/>
                    <a:pt x="11965" y="2158"/>
                    <a:pt x="13945" y="2424"/>
                  </a:cubicBezTo>
                  <a:cubicBezTo>
                    <a:pt x="17215" y="2958"/>
                    <a:pt x="16096" y="20024"/>
                    <a:pt x="16096" y="20024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1" name="Полилиния 48"/>
            <p:cNvSpPr/>
            <p:nvPr/>
          </p:nvSpPr>
          <p:spPr>
            <a:xfrm>
              <a:off x="881630" y="277803"/>
              <a:ext cx="480467" cy="100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0763" fill="norm" stroke="1" extrusionOk="0">
                  <a:moveTo>
                    <a:pt x="15785" y="7801"/>
                  </a:moveTo>
                  <a:cubicBezTo>
                    <a:pt x="18775" y="7261"/>
                    <a:pt x="20603" y="7184"/>
                    <a:pt x="20271" y="6104"/>
                  </a:cubicBezTo>
                  <a:cubicBezTo>
                    <a:pt x="19772" y="3713"/>
                    <a:pt x="15618" y="4407"/>
                    <a:pt x="15618" y="4407"/>
                  </a:cubicBezTo>
                  <a:cubicBezTo>
                    <a:pt x="15618" y="4407"/>
                    <a:pt x="19274" y="3173"/>
                    <a:pt x="17778" y="1553"/>
                  </a:cubicBezTo>
                  <a:cubicBezTo>
                    <a:pt x="16283" y="241"/>
                    <a:pt x="12462" y="-376"/>
                    <a:pt x="9305" y="241"/>
                  </a:cubicBezTo>
                  <a:cubicBezTo>
                    <a:pt x="11298" y="473"/>
                    <a:pt x="12960" y="627"/>
                    <a:pt x="13458" y="781"/>
                  </a:cubicBezTo>
                  <a:cubicBezTo>
                    <a:pt x="15286" y="935"/>
                    <a:pt x="16782" y="1784"/>
                    <a:pt x="16782" y="2324"/>
                  </a:cubicBezTo>
                  <a:cubicBezTo>
                    <a:pt x="16782" y="2787"/>
                    <a:pt x="14788" y="4407"/>
                    <a:pt x="13791" y="4561"/>
                  </a:cubicBezTo>
                  <a:cubicBezTo>
                    <a:pt x="16615" y="4715"/>
                    <a:pt x="18609" y="4793"/>
                    <a:pt x="18775" y="5950"/>
                  </a:cubicBezTo>
                  <a:cubicBezTo>
                    <a:pt x="19108" y="6644"/>
                    <a:pt x="13292" y="7647"/>
                    <a:pt x="13292" y="7647"/>
                  </a:cubicBezTo>
                  <a:cubicBezTo>
                    <a:pt x="13292" y="7647"/>
                    <a:pt x="19440" y="8033"/>
                    <a:pt x="19772" y="9884"/>
                  </a:cubicBezTo>
                  <a:cubicBezTo>
                    <a:pt x="19938" y="11813"/>
                    <a:pt x="13957" y="10887"/>
                    <a:pt x="13957" y="10887"/>
                  </a:cubicBezTo>
                  <a:cubicBezTo>
                    <a:pt x="13957" y="10887"/>
                    <a:pt x="17446" y="13047"/>
                    <a:pt x="16449" y="13818"/>
                  </a:cubicBezTo>
                  <a:cubicBezTo>
                    <a:pt x="15618" y="14435"/>
                    <a:pt x="10800" y="13973"/>
                    <a:pt x="10800" y="13973"/>
                  </a:cubicBezTo>
                  <a:cubicBezTo>
                    <a:pt x="10800" y="13973"/>
                    <a:pt x="16615" y="16595"/>
                    <a:pt x="13126" y="17675"/>
                  </a:cubicBezTo>
                  <a:cubicBezTo>
                    <a:pt x="11797" y="18061"/>
                    <a:pt x="6812" y="16595"/>
                    <a:pt x="6812" y="16595"/>
                  </a:cubicBezTo>
                  <a:cubicBezTo>
                    <a:pt x="6812" y="16595"/>
                    <a:pt x="7477" y="18833"/>
                    <a:pt x="6148" y="19450"/>
                  </a:cubicBezTo>
                  <a:cubicBezTo>
                    <a:pt x="2991" y="20993"/>
                    <a:pt x="0" y="18833"/>
                    <a:pt x="0" y="18833"/>
                  </a:cubicBezTo>
                  <a:cubicBezTo>
                    <a:pt x="0" y="18833"/>
                    <a:pt x="166" y="21224"/>
                    <a:pt x="4818" y="20684"/>
                  </a:cubicBezTo>
                  <a:cubicBezTo>
                    <a:pt x="8474" y="20375"/>
                    <a:pt x="9138" y="18447"/>
                    <a:pt x="8142" y="17444"/>
                  </a:cubicBezTo>
                  <a:cubicBezTo>
                    <a:pt x="9803" y="18293"/>
                    <a:pt x="11132" y="18987"/>
                    <a:pt x="14788" y="17907"/>
                  </a:cubicBezTo>
                  <a:cubicBezTo>
                    <a:pt x="18775" y="16750"/>
                    <a:pt x="12628" y="14281"/>
                    <a:pt x="12628" y="14281"/>
                  </a:cubicBezTo>
                  <a:cubicBezTo>
                    <a:pt x="12628" y="14281"/>
                    <a:pt x="16615" y="15207"/>
                    <a:pt x="17778" y="14050"/>
                  </a:cubicBezTo>
                  <a:cubicBezTo>
                    <a:pt x="19108" y="12815"/>
                    <a:pt x="15785" y="11504"/>
                    <a:pt x="15785" y="11504"/>
                  </a:cubicBezTo>
                  <a:cubicBezTo>
                    <a:pt x="15785" y="11504"/>
                    <a:pt x="20769" y="12198"/>
                    <a:pt x="21268" y="10424"/>
                  </a:cubicBezTo>
                  <a:cubicBezTo>
                    <a:pt x="21600" y="8650"/>
                    <a:pt x="18775" y="7570"/>
                    <a:pt x="15785" y="7801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2" name="Полилиния 49"/>
            <p:cNvSpPr/>
            <p:nvPr/>
          </p:nvSpPr>
          <p:spPr>
            <a:xfrm>
              <a:off x="0" y="270171"/>
              <a:ext cx="606993" cy="1018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0810" fill="norm" stroke="1" extrusionOk="0">
                  <a:moveTo>
                    <a:pt x="18089" y="20247"/>
                  </a:moveTo>
                  <a:cubicBezTo>
                    <a:pt x="16649" y="19941"/>
                    <a:pt x="16649" y="16954"/>
                    <a:pt x="16649" y="16954"/>
                  </a:cubicBezTo>
                  <a:cubicBezTo>
                    <a:pt x="16649" y="16954"/>
                    <a:pt x="13769" y="18945"/>
                    <a:pt x="12198" y="18945"/>
                  </a:cubicBezTo>
                  <a:cubicBezTo>
                    <a:pt x="10366" y="18945"/>
                    <a:pt x="11020" y="16724"/>
                    <a:pt x="11020" y="16724"/>
                  </a:cubicBezTo>
                  <a:cubicBezTo>
                    <a:pt x="11020" y="16724"/>
                    <a:pt x="9056" y="18333"/>
                    <a:pt x="7486" y="17567"/>
                  </a:cubicBezTo>
                  <a:cubicBezTo>
                    <a:pt x="6700" y="17184"/>
                    <a:pt x="9973" y="14503"/>
                    <a:pt x="9973" y="14503"/>
                  </a:cubicBezTo>
                  <a:cubicBezTo>
                    <a:pt x="9973" y="14503"/>
                    <a:pt x="3296" y="15192"/>
                    <a:pt x="3166" y="13430"/>
                  </a:cubicBezTo>
                  <a:cubicBezTo>
                    <a:pt x="2904" y="11592"/>
                    <a:pt x="6046" y="11286"/>
                    <a:pt x="6046" y="11286"/>
                  </a:cubicBezTo>
                  <a:cubicBezTo>
                    <a:pt x="6046" y="11286"/>
                    <a:pt x="1333" y="9371"/>
                    <a:pt x="1202" y="7839"/>
                  </a:cubicBezTo>
                  <a:cubicBezTo>
                    <a:pt x="1071" y="6230"/>
                    <a:pt x="5522" y="6077"/>
                    <a:pt x="5522" y="6077"/>
                  </a:cubicBezTo>
                  <a:cubicBezTo>
                    <a:pt x="5522" y="6077"/>
                    <a:pt x="1856" y="4928"/>
                    <a:pt x="2118" y="3856"/>
                  </a:cubicBezTo>
                  <a:cubicBezTo>
                    <a:pt x="2380" y="2707"/>
                    <a:pt x="5391" y="2707"/>
                    <a:pt x="5391" y="2707"/>
                  </a:cubicBezTo>
                  <a:cubicBezTo>
                    <a:pt x="5391" y="2707"/>
                    <a:pt x="3820" y="1481"/>
                    <a:pt x="4213" y="792"/>
                  </a:cubicBezTo>
                  <a:cubicBezTo>
                    <a:pt x="4475" y="256"/>
                    <a:pt x="6046" y="562"/>
                    <a:pt x="6046" y="562"/>
                  </a:cubicBezTo>
                  <a:cubicBezTo>
                    <a:pt x="6307" y="333"/>
                    <a:pt x="6307" y="333"/>
                    <a:pt x="6307" y="333"/>
                  </a:cubicBezTo>
                  <a:cubicBezTo>
                    <a:pt x="6307" y="333"/>
                    <a:pt x="4213" y="-510"/>
                    <a:pt x="3427" y="486"/>
                  </a:cubicBezTo>
                  <a:cubicBezTo>
                    <a:pt x="2904" y="1405"/>
                    <a:pt x="4213" y="2324"/>
                    <a:pt x="4213" y="2324"/>
                  </a:cubicBezTo>
                  <a:cubicBezTo>
                    <a:pt x="4213" y="2324"/>
                    <a:pt x="1202" y="2171"/>
                    <a:pt x="1071" y="3779"/>
                  </a:cubicBezTo>
                  <a:cubicBezTo>
                    <a:pt x="940" y="5235"/>
                    <a:pt x="3166" y="5847"/>
                    <a:pt x="3166" y="5847"/>
                  </a:cubicBezTo>
                  <a:cubicBezTo>
                    <a:pt x="3166" y="5847"/>
                    <a:pt x="155" y="6384"/>
                    <a:pt x="24" y="8069"/>
                  </a:cubicBezTo>
                  <a:cubicBezTo>
                    <a:pt x="-369" y="9754"/>
                    <a:pt x="4213" y="11286"/>
                    <a:pt x="4213" y="11286"/>
                  </a:cubicBezTo>
                  <a:cubicBezTo>
                    <a:pt x="4213" y="11286"/>
                    <a:pt x="1595" y="11592"/>
                    <a:pt x="1856" y="13737"/>
                  </a:cubicBezTo>
                  <a:cubicBezTo>
                    <a:pt x="2249" y="15728"/>
                    <a:pt x="8402" y="15116"/>
                    <a:pt x="8402" y="15116"/>
                  </a:cubicBezTo>
                  <a:cubicBezTo>
                    <a:pt x="8402" y="15116"/>
                    <a:pt x="5260" y="17030"/>
                    <a:pt x="6176" y="17873"/>
                  </a:cubicBezTo>
                  <a:cubicBezTo>
                    <a:pt x="7747" y="19099"/>
                    <a:pt x="9973" y="17950"/>
                    <a:pt x="9973" y="17950"/>
                  </a:cubicBezTo>
                  <a:cubicBezTo>
                    <a:pt x="9973" y="17950"/>
                    <a:pt x="9580" y="19558"/>
                    <a:pt x="11675" y="19788"/>
                  </a:cubicBezTo>
                  <a:cubicBezTo>
                    <a:pt x="13246" y="20094"/>
                    <a:pt x="15864" y="17950"/>
                    <a:pt x="15864" y="17950"/>
                  </a:cubicBezTo>
                  <a:cubicBezTo>
                    <a:pt x="15864" y="17950"/>
                    <a:pt x="15340" y="20477"/>
                    <a:pt x="18220" y="20784"/>
                  </a:cubicBezTo>
                  <a:cubicBezTo>
                    <a:pt x="21100" y="21090"/>
                    <a:pt x="21231" y="18562"/>
                    <a:pt x="21231" y="18562"/>
                  </a:cubicBezTo>
                  <a:cubicBezTo>
                    <a:pt x="21231" y="18562"/>
                    <a:pt x="19660" y="20477"/>
                    <a:pt x="18089" y="20247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68" name="Группа 93"/>
          <p:cNvGrpSpPr/>
          <p:nvPr/>
        </p:nvGrpSpPr>
        <p:grpSpPr>
          <a:xfrm>
            <a:off x="-21971" y="4360861"/>
            <a:ext cx="1681168" cy="2507562"/>
            <a:chOff x="0" y="0"/>
            <a:chExt cx="1681167" cy="2507560"/>
          </a:xfrm>
        </p:grpSpPr>
        <p:sp>
          <p:nvSpPr>
            <p:cNvPr id="164" name="Полилиния 34"/>
            <p:cNvSpPr/>
            <p:nvPr/>
          </p:nvSpPr>
          <p:spPr>
            <a:xfrm>
              <a:off x="1908" y="80101"/>
              <a:ext cx="1615213" cy="182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9" h="21130" fill="norm" stroke="1" extrusionOk="0">
                  <a:moveTo>
                    <a:pt x="9037" y="24"/>
                  </a:moveTo>
                  <a:cubicBezTo>
                    <a:pt x="13583" y="282"/>
                    <a:pt x="18154" y="2681"/>
                    <a:pt x="19553" y="9057"/>
                  </a:cubicBezTo>
                  <a:cubicBezTo>
                    <a:pt x="21600" y="19105"/>
                    <a:pt x="13208" y="21424"/>
                    <a:pt x="8909" y="21102"/>
                  </a:cubicBezTo>
                  <a:cubicBezTo>
                    <a:pt x="4899" y="20809"/>
                    <a:pt x="1985" y="19772"/>
                    <a:pt x="0" y="18255"/>
                  </a:cubicBezTo>
                  <a:lnTo>
                    <a:pt x="0" y="2453"/>
                  </a:lnTo>
                  <a:cubicBezTo>
                    <a:pt x="1990" y="916"/>
                    <a:pt x="5506" y="-176"/>
                    <a:pt x="9037" y="2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5" name="Полилиния 35"/>
            <p:cNvSpPr/>
            <p:nvPr/>
          </p:nvSpPr>
          <p:spPr>
            <a:xfrm>
              <a:off x="28162" y="655884"/>
              <a:ext cx="1318939" cy="185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34" y="8860"/>
                  </a:moveTo>
                  <a:cubicBezTo>
                    <a:pt x="12434" y="8860"/>
                    <a:pt x="15156" y="7566"/>
                    <a:pt x="21600" y="7825"/>
                  </a:cubicBezTo>
                  <a:cubicBezTo>
                    <a:pt x="18877" y="5562"/>
                    <a:pt x="13160" y="7114"/>
                    <a:pt x="12252" y="7372"/>
                  </a:cubicBezTo>
                  <a:cubicBezTo>
                    <a:pt x="12797" y="5432"/>
                    <a:pt x="17697" y="2651"/>
                    <a:pt x="21600" y="3492"/>
                  </a:cubicBezTo>
                  <a:cubicBezTo>
                    <a:pt x="17879" y="1164"/>
                    <a:pt x="13704" y="3816"/>
                    <a:pt x="11889" y="5432"/>
                  </a:cubicBezTo>
                  <a:cubicBezTo>
                    <a:pt x="11889" y="5432"/>
                    <a:pt x="11889" y="5432"/>
                    <a:pt x="11889" y="5432"/>
                  </a:cubicBezTo>
                  <a:cubicBezTo>
                    <a:pt x="11889" y="3816"/>
                    <a:pt x="14612" y="1423"/>
                    <a:pt x="16155" y="388"/>
                  </a:cubicBezTo>
                  <a:cubicBezTo>
                    <a:pt x="13341" y="323"/>
                    <a:pt x="11435" y="4010"/>
                    <a:pt x="11435" y="4010"/>
                  </a:cubicBezTo>
                  <a:cubicBezTo>
                    <a:pt x="11435" y="4010"/>
                    <a:pt x="10074" y="259"/>
                    <a:pt x="8350" y="0"/>
                  </a:cubicBezTo>
                  <a:cubicBezTo>
                    <a:pt x="10709" y="2910"/>
                    <a:pt x="10709" y="5497"/>
                    <a:pt x="10709" y="5497"/>
                  </a:cubicBezTo>
                  <a:cubicBezTo>
                    <a:pt x="10800" y="5756"/>
                    <a:pt x="10800" y="5756"/>
                    <a:pt x="10800" y="5756"/>
                  </a:cubicBezTo>
                  <a:cubicBezTo>
                    <a:pt x="8894" y="3428"/>
                    <a:pt x="5899" y="1035"/>
                    <a:pt x="1997" y="1811"/>
                  </a:cubicBezTo>
                  <a:cubicBezTo>
                    <a:pt x="6897" y="2781"/>
                    <a:pt x="9892" y="6596"/>
                    <a:pt x="9892" y="7566"/>
                  </a:cubicBezTo>
                  <a:cubicBezTo>
                    <a:pt x="7987" y="6467"/>
                    <a:pt x="2995" y="4850"/>
                    <a:pt x="0" y="6532"/>
                  </a:cubicBezTo>
                  <a:cubicBezTo>
                    <a:pt x="4810" y="6532"/>
                    <a:pt x="8985" y="7890"/>
                    <a:pt x="10074" y="9119"/>
                  </a:cubicBezTo>
                  <a:cubicBezTo>
                    <a:pt x="10165" y="10283"/>
                    <a:pt x="9892" y="18108"/>
                    <a:pt x="9711" y="21600"/>
                  </a:cubicBezTo>
                  <a:cubicBezTo>
                    <a:pt x="11889" y="21600"/>
                    <a:pt x="11889" y="21600"/>
                    <a:pt x="11889" y="21600"/>
                  </a:cubicBezTo>
                  <a:cubicBezTo>
                    <a:pt x="12434" y="8860"/>
                    <a:pt x="12434" y="8860"/>
                    <a:pt x="12434" y="886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6" name="Полилиния 36"/>
            <p:cNvSpPr/>
            <p:nvPr/>
          </p:nvSpPr>
          <p:spPr>
            <a:xfrm>
              <a:off x="0" y="0"/>
              <a:ext cx="1349018" cy="429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0581" fill="norm" stroke="1" extrusionOk="0">
                  <a:moveTo>
                    <a:pt x="12600" y="4024"/>
                  </a:moveTo>
                  <a:cubicBezTo>
                    <a:pt x="14743" y="5624"/>
                    <a:pt x="14486" y="19491"/>
                    <a:pt x="14486" y="19491"/>
                  </a:cubicBezTo>
                  <a:cubicBezTo>
                    <a:pt x="14486" y="19491"/>
                    <a:pt x="16457" y="4824"/>
                    <a:pt x="18600" y="8558"/>
                  </a:cubicBezTo>
                  <a:cubicBezTo>
                    <a:pt x="21257" y="13091"/>
                    <a:pt x="19886" y="18424"/>
                    <a:pt x="19714" y="20558"/>
                  </a:cubicBezTo>
                  <a:cubicBezTo>
                    <a:pt x="20571" y="21091"/>
                    <a:pt x="21600" y="12291"/>
                    <a:pt x="19971" y="7758"/>
                  </a:cubicBezTo>
                  <a:cubicBezTo>
                    <a:pt x="18429" y="2958"/>
                    <a:pt x="15000" y="5891"/>
                    <a:pt x="14743" y="15491"/>
                  </a:cubicBezTo>
                  <a:cubicBezTo>
                    <a:pt x="15086" y="6958"/>
                    <a:pt x="14571" y="24"/>
                    <a:pt x="12086" y="558"/>
                  </a:cubicBezTo>
                  <a:cubicBezTo>
                    <a:pt x="10286" y="1358"/>
                    <a:pt x="9857" y="8024"/>
                    <a:pt x="9857" y="8024"/>
                  </a:cubicBezTo>
                  <a:cubicBezTo>
                    <a:pt x="9857" y="8024"/>
                    <a:pt x="9171" y="-509"/>
                    <a:pt x="7286" y="24"/>
                  </a:cubicBezTo>
                  <a:cubicBezTo>
                    <a:pt x="4114" y="1358"/>
                    <a:pt x="3429" y="9358"/>
                    <a:pt x="4200" y="16558"/>
                  </a:cubicBezTo>
                  <a:cubicBezTo>
                    <a:pt x="2829" y="12558"/>
                    <a:pt x="1714" y="10158"/>
                    <a:pt x="0" y="12824"/>
                  </a:cubicBezTo>
                  <a:cubicBezTo>
                    <a:pt x="2229" y="12558"/>
                    <a:pt x="4800" y="20024"/>
                    <a:pt x="4800" y="20024"/>
                  </a:cubicBezTo>
                  <a:cubicBezTo>
                    <a:pt x="4800" y="20024"/>
                    <a:pt x="3771" y="2958"/>
                    <a:pt x="7029" y="2424"/>
                  </a:cubicBezTo>
                  <a:cubicBezTo>
                    <a:pt x="8914" y="2158"/>
                    <a:pt x="9771" y="11758"/>
                    <a:pt x="9771" y="11758"/>
                  </a:cubicBezTo>
                  <a:cubicBezTo>
                    <a:pt x="9771" y="11758"/>
                    <a:pt x="10971" y="2691"/>
                    <a:pt x="12600" y="4024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7" name="Полилиния 38"/>
            <p:cNvSpPr/>
            <p:nvPr/>
          </p:nvSpPr>
          <p:spPr>
            <a:xfrm>
              <a:off x="776812" y="399405"/>
              <a:ext cx="904356" cy="1505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0810" fill="norm" stroke="1" extrusionOk="0">
                  <a:moveTo>
                    <a:pt x="21210" y="8069"/>
                  </a:moveTo>
                  <a:cubicBezTo>
                    <a:pt x="20949" y="6384"/>
                    <a:pt x="17957" y="5847"/>
                    <a:pt x="17957" y="5847"/>
                  </a:cubicBezTo>
                  <a:cubicBezTo>
                    <a:pt x="17957" y="5847"/>
                    <a:pt x="20299" y="5235"/>
                    <a:pt x="20169" y="3779"/>
                  </a:cubicBezTo>
                  <a:cubicBezTo>
                    <a:pt x="20039" y="2171"/>
                    <a:pt x="17046" y="2324"/>
                    <a:pt x="17046" y="2324"/>
                  </a:cubicBezTo>
                  <a:cubicBezTo>
                    <a:pt x="17046" y="2324"/>
                    <a:pt x="18347" y="1405"/>
                    <a:pt x="17696" y="486"/>
                  </a:cubicBezTo>
                  <a:cubicBezTo>
                    <a:pt x="17046" y="-510"/>
                    <a:pt x="14834" y="333"/>
                    <a:pt x="14834" y="333"/>
                  </a:cubicBezTo>
                  <a:cubicBezTo>
                    <a:pt x="15224" y="562"/>
                    <a:pt x="15224" y="562"/>
                    <a:pt x="15224" y="562"/>
                  </a:cubicBezTo>
                  <a:cubicBezTo>
                    <a:pt x="15224" y="562"/>
                    <a:pt x="16786" y="256"/>
                    <a:pt x="17046" y="792"/>
                  </a:cubicBezTo>
                  <a:cubicBezTo>
                    <a:pt x="17306" y="1481"/>
                    <a:pt x="15875" y="2707"/>
                    <a:pt x="15875" y="2707"/>
                  </a:cubicBezTo>
                  <a:cubicBezTo>
                    <a:pt x="15875" y="2707"/>
                    <a:pt x="18867" y="2707"/>
                    <a:pt x="18998" y="3856"/>
                  </a:cubicBezTo>
                  <a:cubicBezTo>
                    <a:pt x="19388" y="4928"/>
                    <a:pt x="15745" y="6077"/>
                    <a:pt x="15745" y="6077"/>
                  </a:cubicBezTo>
                  <a:cubicBezTo>
                    <a:pt x="15745" y="6077"/>
                    <a:pt x="20169" y="6230"/>
                    <a:pt x="20039" y="7839"/>
                  </a:cubicBezTo>
                  <a:cubicBezTo>
                    <a:pt x="19908" y="9371"/>
                    <a:pt x="15224" y="11286"/>
                    <a:pt x="15224" y="11286"/>
                  </a:cubicBezTo>
                  <a:cubicBezTo>
                    <a:pt x="15224" y="11286"/>
                    <a:pt x="18347" y="11592"/>
                    <a:pt x="18087" y="13430"/>
                  </a:cubicBezTo>
                  <a:cubicBezTo>
                    <a:pt x="17827" y="15192"/>
                    <a:pt x="11451" y="14503"/>
                    <a:pt x="11451" y="14503"/>
                  </a:cubicBezTo>
                  <a:cubicBezTo>
                    <a:pt x="11451" y="14503"/>
                    <a:pt x="14443" y="17184"/>
                    <a:pt x="13663" y="17567"/>
                  </a:cubicBezTo>
                  <a:cubicBezTo>
                    <a:pt x="12101" y="18333"/>
                    <a:pt x="10280" y="16724"/>
                    <a:pt x="10280" y="16724"/>
                  </a:cubicBezTo>
                  <a:cubicBezTo>
                    <a:pt x="10280" y="16724"/>
                    <a:pt x="10930" y="18945"/>
                    <a:pt x="9108" y="18945"/>
                  </a:cubicBezTo>
                  <a:cubicBezTo>
                    <a:pt x="7417" y="18945"/>
                    <a:pt x="4684" y="16954"/>
                    <a:pt x="4684" y="16954"/>
                  </a:cubicBezTo>
                  <a:cubicBezTo>
                    <a:pt x="4684" y="16954"/>
                    <a:pt x="4684" y="19941"/>
                    <a:pt x="3253" y="20247"/>
                  </a:cubicBezTo>
                  <a:cubicBezTo>
                    <a:pt x="1692" y="20477"/>
                    <a:pt x="0" y="18562"/>
                    <a:pt x="0" y="18562"/>
                  </a:cubicBezTo>
                  <a:cubicBezTo>
                    <a:pt x="0" y="18562"/>
                    <a:pt x="260" y="21090"/>
                    <a:pt x="3123" y="20784"/>
                  </a:cubicBezTo>
                  <a:cubicBezTo>
                    <a:pt x="5855" y="20477"/>
                    <a:pt x="5465" y="17950"/>
                    <a:pt x="5465" y="17950"/>
                  </a:cubicBezTo>
                  <a:cubicBezTo>
                    <a:pt x="5465" y="17950"/>
                    <a:pt x="8067" y="20094"/>
                    <a:pt x="9629" y="19788"/>
                  </a:cubicBezTo>
                  <a:cubicBezTo>
                    <a:pt x="11451" y="19558"/>
                    <a:pt x="11320" y="17950"/>
                    <a:pt x="11320" y="17950"/>
                  </a:cubicBezTo>
                  <a:cubicBezTo>
                    <a:pt x="11320" y="17950"/>
                    <a:pt x="13402" y="19099"/>
                    <a:pt x="14964" y="17873"/>
                  </a:cubicBezTo>
                  <a:cubicBezTo>
                    <a:pt x="15875" y="17030"/>
                    <a:pt x="12882" y="15116"/>
                    <a:pt x="12882" y="15116"/>
                  </a:cubicBezTo>
                  <a:cubicBezTo>
                    <a:pt x="12882" y="15116"/>
                    <a:pt x="18867" y="15728"/>
                    <a:pt x="19388" y="13737"/>
                  </a:cubicBezTo>
                  <a:cubicBezTo>
                    <a:pt x="19648" y="11592"/>
                    <a:pt x="17046" y="11286"/>
                    <a:pt x="17046" y="11286"/>
                  </a:cubicBezTo>
                  <a:cubicBezTo>
                    <a:pt x="17046" y="11286"/>
                    <a:pt x="21600" y="9754"/>
                    <a:pt x="21210" y="8069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75" name="Группа 43"/>
          <p:cNvGrpSpPr/>
          <p:nvPr/>
        </p:nvGrpSpPr>
        <p:grpSpPr>
          <a:xfrm>
            <a:off x="2995016" y="4771702"/>
            <a:ext cx="1683725" cy="2096720"/>
            <a:chOff x="0" y="0"/>
            <a:chExt cx="1683724" cy="2096718"/>
          </a:xfrm>
        </p:grpSpPr>
        <p:sp>
          <p:nvSpPr>
            <p:cNvPr id="169" name="Полилиния 44"/>
            <p:cNvSpPr/>
            <p:nvPr/>
          </p:nvSpPr>
          <p:spPr>
            <a:xfrm>
              <a:off x="681637" y="1144978"/>
              <a:ext cx="463116" cy="17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005"/>
                  </a:moveTo>
                  <a:cubicBezTo>
                    <a:pt x="6696" y="12843"/>
                    <a:pt x="13824" y="17514"/>
                    <a:pt x="21168" y="21600"/>
                  </a:cubicBezTo>
                  <a:cubicBezTo>
                    <a:pt x="21600" y="14595"/>
                    <a:pt x="21600" y="14595"/>
                    <a:pt x="21600" y="14595"/>
                  </a:cubicBezTo>
                  <a:cubicBezTo>
                    <a:pt x="14472" y="10508"/>
                    <a:pt x="7344" y="5254"/>
                    <a:pt x="864" y="0"/>
                  </a:cubicBezTo>
                  <a:cubicBezTo>
                    <a:pt x="864" y="0"/>
                    <a:pt x="864" y="0"/>
                    <a:pt x="0" y="7005"/>
                  </a:cubicBezTo>
                  <a:close/>
                </a:path>
              </a:pathLst>
            </a:custGeom>
            <a:solidFill>
              <a:srgbClr val="F9D43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0" name="Полилиния 45"/>
            <p:cNvSpPr/>
            <p:nvPr/>
          </p:nvSpPr>
          <p:spPr>
            <a:xfrm>
              <a:off x="56361" y="66977"/>
              <a:ext cx="1589374" cy="1521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2" h="18169" fill="norm" stroke="1" extrusionOk="0">
                  <a:moveTo>
                    <a:pt x="9842" y="18145"/>
                  </a:moveTo>
                  <a:cubicBezTo>
                    <a:pt x="13252" y="18422"/>
                    <a:pt x="19965" y="16428"/>
                    <a:pt x="18287" y="7788"/>
                  </a:cubicBezTo>
                  <a:cubicBezTo>
                    <a:pt x="16121" y="-3178"/>
                    <a:pt x="3779" y="-464"/>
                    <a:pt x="1721" y="3302"/>
                  </a:cubicBezTo>
                  <a:cubicBezTo>
                    <a:pt x="-1635" y="9505"/>
                    <a:pt x="-661" y="17314"/>
                    <a:pt x="9842" y="18145"/>
                  </a:cubicBezTo>
                  <a:close/>
                </a:path>
              </a:pathLst>
            </a:custGeom>
            <a:solidFill>
              <a:srgbClr val="F7D32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1" name="Полилиния 46"/>
            <p:cNvSpPr/>
            <p:nvPr/>
          </p:nvSpPr>
          <p:spPr>
            <a:xfrm>
              <a:off x="316639" y="548423"/>
              <a:ext cx="1106768" cy="1548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91" y="8860"/>
                  </a:moveTo>
                  <a:cubicBezTo>
                    <a:pt x="12291" y="8860"/>
                    <a:pt x="14912" y="7566"/>
                    <a:pt x="21510" y="7825"/>
                  </a:cubicBezTo>
                  <a:cubicBezTo>
                    <a:pt x="18798" y="5562"/>
                    <a:pt x="13014" y="7114"/>
                    <a:pt x="12291" y="7372"/>
                  </a:cubicBezTo>
                  <a:cubicBezTo>
                    <a:pt x="12743" y="5432"/>
                    <a:pt x="17714" y="2651"/>
                    <a:pt x="21600" y="3492"/>
                  </a:cubicBezTo>
                  <a:cubicBezTo>
                    <a:pt x="17895" y="1164"/>
                    <a:pt x="13556" y="3816"/>
                    <a:pt x="12020" y="5432"/>
                  </a:cubicBezTo>
                  <a:cubicBezTo>
                    <a:pt x="12020" y="5432"/>
                    <a:pt x="12020" y="5432"/>
                    <a:pt x="12020" y="5432"/>
                  </a:cubicBezTo>
                  <a:cubicBezTo>
                    <a:pt x="12020" y="3816"/>
                    <a:pt x="14641" y="1423"/>
                    <a:pt x="16087" y="388"/>
                  </a:cubicBezTo>
                  <a:cubicBezTo>
                    <a:pt x="13376" y="323"/>
                    <a:pt x="11478" y="4010"/>
                    <a:pt x="11478" y="4010"/>
                  </a:cubicBezTo>
                  <a:cubicBezTo>
                    <a:pt x="11478" y="4010"/>
                    <a:pt x="9941" y="259"/>
                    <a:pt x="8315" y="0"/>
                  </a:cubicBezTo>
                  <a:cubicBezTo>
                    <a:pt x="10664" y="2910"/>
                    <a:pt x="10755" y="5497"/>
                    <a:pt x="10755" y="5497"/>
                  </a:cubicBezTo>
                  <a:cubicBezTo>
                    <a:pt x="10755" y="5756"/>
                    <a:pt x="10755" y="5756"/>
                    <a:pt x="10755" y="5756"/>
                  </a:cubicBezTo>
                  <a:cubicBezTo>
                    <a:pt x="8767" y="3428"/>
                    <a:pt x="5874" y="1035"/>
                    <a:pt x="1898" y="1811"/>
                  </a:cubicBezTo>
                  <a:cubicBezTo>
                    <a:pt x="6778" y="2781"/>
                    <a:pt x="9761" y="6596"/>
                    <a:pt x="9761" y="7566"/>
                  </a:cubicBezTo>
                  <a:cubicBezTo>
                    <a:pt x="7863" y="6467"/>
                    <a:pt x="2982" y="4850"/>
                    <a:pt x="0" y="6532"/>
                  </a:cubicBezTo>
                  <a:cubicBezTo>
                    <a:pt x="4700" y="6532"/>
                    <a:pt x="8857" y="7890"/>
                    <a:pt x="9941" y="9119"/>
                  </a:cubicBezTo>
                  <a:cubicBezTo>
                    <a:pt x="10122" y="10283"/>
                    <a:pt x="9670" y="18108"/>
                    <a:pt x="9580" y="21600"/>
                  </a:cubicBezTo>
                  <a:cubicBezTo>
                    <a:pt x="11749" y="21600"/>
                    <a:pt x="11749" y="21600"/>
                    <a:pt x="11749" y="21600"/>
                  </a:cubicBezTo>
                  <a:cubicBezTo>
                    <a:pt x="12291" y="8860"/>
                    <a:pt x="12291" y="8860"/>
                    <a:pt x="12291" y="886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2" name="Полилиния 47"/>
            <p:cNvSpPr/>
            <p:nvPr/>
          </p:nvSpPr>
          <p:spPr>
            <a:xfrm>
              <a:off x="273783" y="0"/>
              <a:ext cx="1122151" cy="358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0581" fill="norm" stroke="1" extrusionOk="0">
                  <a:moveTo>
                    <a:pt x="16096" y="20024"/>
                  </a:moveTo>
                  <a:cubicBezTo>
                    <a:pt x="16096" y="20024"/>
                    <a:pt x="18678" y="12558"/>
                    <a:pt x="20829" y="12824"/>
                  </a:cubicBezTo>
                  <a:cubicBezTo>
                    <a:pt x="19194" y="10158"/>
                    <a:pt x="18161" y="12558"/>
                    <a:pt x="16698" y="16558"/>
                  </a:cubicBezTo>
                  <a:cubicBezTo>
                    <a:pt x="17559" y="9358"/>
                    <a:pt x="16870" y="1358"/>
                    <a:pt x="13686" y="24"/>
                  </a:cubicBezTo>
                  <a:cubicBezTo>
                    <a:pt x="11707" y="-509"/>
                    <a:pt x="10933" y="8024"/>
                    <a:pt x="10933" y="8024"/>
                  </a:cubicBezTo>
                  <a:cubicBezTo>
                    <a:pt x="10933" y="8024"/>
                    <a:pt x="10674" y="1358"/>
                    <a:pt x="8781" y="558"/>
                  </a:cubicBezTo>
                  <a:cubicBezTo>
                    <a:pt x="6372" y="24"/>
                    <a:pt x="5769" y="6958"/>
                    <a:pt x="6027" y="15491"/>
                  </a:cubicBezTo>
                  <a:cubicBezTo>
                    <a:pt x="5855" y="5891"/>
                    <a:pt x="2499" y="2958"/>
                    <a:pt x="864" y="7758"/>
                  </a:cubicBezTo>
                  <a:cubicBezTo>
                    <a:pt x="-771" y="12291"/>
                    <a:pt x="262" y="21091"/>
                    <a:pt x="1122" y="20558"/>
                  </a:cubicBezTo>
                  <a:cubicBezTo>
                    <a:pt x="864" y="18424"/>
                    <a:pt x="-341" y="13091"/>
                    <a:pt x="2155" y="8558"/>
                  </a:cubicBezTo>
                  <a:cubicBezTo>
                    <a:pt x="4478" y="4824"/>
                    <a:pt x="6372" y="19491"/>
                    <a:pt x="6372" y="19491"/>
                  </a:cubicBezTo>
                  <a:cubicBezTo>
                    <a:pt x="6372" y="19491"/>
                    <a:pt x="6027" y="5624"/>
                    <a:pt x="8351" y="4024"/>
                  </a:cubicBezTo>
                  <a:cubicBezTo>
                    <a:pt x="9986" y="2691"/>
                    <a:pt x="11105" y="11758"/>
                    <a:pt x="11105" y="11758"/>
                  </a:cubicBezTo>
                  <a:cubicBezTo>
                    <a:pt x="11105" y="11758"/>
                    <a:pt x="11965" y="2158"/>
                    <a:pt x="13945" y="2424"/>
                  </a:cubicBezTo>
                  <a:cubicBezTo>
                    <a:pt x="17215" y="2958"/>
                    <a:pt x="16096" y="20024"/>
                    <a:pt x="16096" y="20024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3" name="Полилиния 48"/>
            <p:cNvSpPr/>
            <p:nvPr/>
          </p:nvSpPr>
          <p:spPr>
            <a:xfrm>
              <a:off x="1089806" y="343399"/>
              <a:ext cx="593919" cy="1246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0763" fill="norm" stroke="1" extrusionOk="0">
                  <a:moveTo>
                    <a:pt x="15785" y="7801"/>
                  </a:moveTo>
                  <a:cubicBezTo>
                    <a:pt x="18775" y="7261"/>
                    <a:pt x="20603" y="7184"/>
                    <a:pt x="20271" y="6104"/>
                  </a:cubicBezTo>
                  <a:cubicBezTo>
                    <a:pt x="19772" y="3713"/>
                    <a:pt x="15618" y="4407"/>
                    <a:pt x="15618" y="4407"/>
                  </a:cubicBezTo>
                  <a:cubicBezTo>
                    <a:pt x="15618" y="4407"/>
                    <a:pt x="19274" y="3173"/>
                    <a:pt x="17778" y="1553"/>
                  </a:cubicBezTo>
                  <a:cubicBezTo>
                    <a:pt x="16283" y="241"/>
                    <a:pt x="12462" y="-376"/>
                    <a:pt x="9305" y="241"/>
                  </a:cubicBezTo>
                  <a:cubicBezTo>
                    <a:pt x="11298" y="473"/>
                    <a:pt x="12960" y="627"/>
                    <a:pt x="13458" y="781"/>
                  </a:cubicBezTo>
                  <a:cubicBezTo>
                    <a:pt x="15286" y="935"/>
                    <a:pt x="16782" y="1784"/>
                    <a:pt x="16782" y="2324"/>
                  </a:cubicBezTo>
                  <a:cubicBezTo>
                    <a:pt x="16782" y="2787"/>
                    <a:pt x="14788" y="4407"/>
                    <a:pt x="13791" y="4561"/>
                  </a:cubicBezTo>
                  <a:cubicBezTo>
                    <a:pt x="16615" y="4715"/>
                    <a:pt x="18609" y="4793"/>
                    <a:pt x="18775" y="5950"/>
                  </a:cubicBezTo>
                  <a:cubicBezTo>
                    <a:pt x="19108" y="6644"/>
                    <a:pt x="13292" y="7647"/>
                    <a:pt x="13292" y="7647"/>
                  </a:cubicBezTo>
                  <a:cubicBezTo>
                    <a:pt x="13292" y="7647"/>
                    <a:pt x="19440" y="8033"/>
                    <a:pt x="19772" y="9884"/>
                  </a:cubicBezTo>
                  <a:cubicBezTo>
                    <a:pt x="19938" y="11813"/>
                    <a:pt x="13957" y="10887"/>
                    <a:pt x="13957" y="10887"/>
                  </a:cubicBezTo>
                  <a:cubicBezTo>
                    <a:pt x="13957" y="10887"/>
                    <a:pt x="17446" y="13047"/>
                    <a:pt x="16449" y="13818"/>
                  </a:cubicBezTo>
                  <a:cubicBezTo>
                    <a:pt x="15618" y="14435"/>
                    <a:pt x="10800" y="13973"/>
                    <a:pt x="10800" y="13973"/>
                  </a:cubicBezTo>
                  <a:cubicBezTo>
                    <a:pt x="10800" y="13973"/>
                    <a:pt x="16615" y="16595"/>
                    <a:pt x="13126" y="17675"/>
                  </a:cubicBezTo>
                  <a:cubicBezTo>
                    <a:pt x="11797" y="18061"/>
                    <a:pt x="6812" y="16595"/>
                    <a:pt x="6812" y="16595"/>
                  </a:cubicBezTo>
                  <a:cubicBezTo>
                    <a:pt x="6812" y="16595"/>
                    <a:pt x="7477" y="18833"/>
                    <a:pt x="6148" y="19450"/>
                  </a:cubicBezTo>
                  <a:cubicBezTo>
                    <a:pt x="2991" y="20993"/>
                    <a:pt x="0" y="18833"/>
                    <a:pt x="0" y="18833"/>
                  </a:cubicBezTo>
                  <a:cubicBezTo>
                    <a:pt x="0" y="18833"/>
                    <a:pt x="166" y="21224"/>
                    <a:pt x="4818" y="20684"/>
                  </a:cubicBezTo>
                  <a:cubicBezTo>
                    <a:pt x="8474" y="20375"/>
                    <a:pt x="9138" y="18447"/>
                    <a:pt x="8142" y="17444"/>
                  </a:cubicBezTo>
                  <a:cubicBezTo>
                    <a:pt x="9803" y="18293"/>
                    <a:pt x="11132" y="18987"/>
                    <a:pt x="14788" y="17907"/>
                  </a:cubicBezTo>
                  <a:cubicBezTo>
                    <a:pt x="18775" y="16750"/>
                    <a:pt x="12628" y="14281"/>
                    <a:pt x="12628" y="14281"/>
                  </a:cubicBezTo>
                  <a:cubicBezTo>
                    <a:pt x="12628" y="14281"/>
                    <a:pt x="16615" y="15207"/>
                    <a:pt x="17778" y="14050"/>
                  </a:cubicBezTo>
                  <a:cubicBezTo>
                    <a:pt x="19108" y="12815"/>
                    <a:pt x="15785" y="11504"/>
                    <a:pt x="15785" y="11504"/>
                  </a:cubicBezTo>
                  <a:cubicBezTo>
                    <a:pt x="15785" y="11504"/>
                    <a:pt x="20769" y="12198"/>
                    <a:pt x="21268" y="10424"/>
                  </a:cubicBezTo>
                  <a:cubicBezTo>
                    <a:pt x="21600" y="8650"/>
                    <a:pt x="18775" y="7570"/>
                    <a:pt x="15785" y="7801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4" name="Полилиния 49"/>
            <p:cNvSpPr/>
            <p:nvPr/>
          </p:nvSpPr>
          <p:spPr>
            <a:xfrm>
              <a:off x="0" y="333966"/>
              <a:ext cx="750320" cy="1259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0810" fill="norm" stroke="1" extrusionOk="0">
                  <a:moveTo>
                    <a:pt x="18089" y="20247"/>
                  </a:moveTo>
                  <a:cubicBezTo>
                    <a:pt x="16649" y="19941"/>
                    <a:pt x="16649" y="16954"/>
                    <a:pt x="16649" y="16954"/>
                  </a:cubicBezTo>
                  <a:cubicBezTo>
                    <a:pt x="16649" y="16954"/>
                    <a:pt x="13769" y="18945"/>
                    <a:pt x="12198" y="18945"/>
                  </a:cubicBezTo>
                  <a:cubicBezTo>
                    <a:pt x="10366" y="18945"/>
                    <a:pt x="11020" y="16724"/>
                    <a:pt x="11020" y="16724"/>
                  </a:cubicBezTo>
                  <a:cubicBezTo>
                    <a:pt x="11020" y="16724"/>
                    <a:pt x="9056" y="18333"/>
                    <a:pt x="7486" y="17567"/>
                  </a:cubicBezTo>
                  <a:cubicBezTo>
                    <a:pt x="6700" y="17184"/>
                    <a:pt x="9973" y="14503"/>
                    <a:pt x="9973" y="14503"/>
                  </a:cubicBezTo>
                  <a:cubicBezTo>
                    <a:pt x="9973" y="14503"/>
                    <a:pt x="3296" y="15192"/>
                    <a:pt x="3166" y="13430"/>
                  </a:cubicBezTo>
                  <a:cubicBezTo>
                    <a:pt x="2904" y="11592"/>
                    <a:pt x="6046" y="11286"/>
                    <a:pt x="6046" y="11286"/>
                  </a:cubicBezTo>
                  <a:cubicBezTo>
                    <a:pt x="6046" y="11286"/>
                    <a:pt x="1333" y="9371"/>
                    <a:pt x="1202" y="7839"/>
                  </a:cubicBezTo>
                  <a:cubicBezTo>
                    <a:pt x="1071" y="6230"/>
                    <a:pt x="5522" y="6077"/>
                    <a:pt x="5522" y="6077"/>
                  </a:cubicBezTo>
                  <a:cubicBezTo>
                    <a:pt x="5522" y="6077"/>
                    <a:pt x="1856" y="4928"/>
                    <a:pt x="2118" y="3856"/>
                  </a:cubicBezTo>
                  <a:cubicBezTo>
                    <a:pt x="2380" y="2707"/>
                    <a:pt x="5391" y="2707"/>
                    <a:pt x="5391" y="2707"/>
                  </a:cubicBezTo>
                  <a:cubicBezTo>
                    <a:pt x="5391" y="2707"/>
                    <a:pt x="3820" y="1481"/>
                    <a:pt x="4213" y="792"/>
                  </a:cubicBezTo>
                  <a:cubicBezTo>
                    <a:pt x="4475" y="256"/>
                    <a:pt x="6046" y="562"/>
                    <a:pt x="6046" y="562"/>
                  </a:cubicBezTo>
                  <a:cubicBezTo>
                    <a:pt x="6307" y="333"/>
                    <a:pt x="6307" y="333"/>
                    <a:pt x="6307" y="333"/>
                  </a:cubicBezTo>
                  <a:cubicBezTo>
                    <a:pt x="6307" y="333"/>
                    <a:pt x="4213" y="-510"/>
                    <a:pt x="3427" y="486"/>
                  </a:cubicBezTo>
                  <a:cubicBezTo>
                    <a:pt x="2904" y="1405"/>
                    <a:pt x="4213" y="2324"/>
                    <a:pt x="4213" y="2324"/>
                  </a:cubicBezTo>
                  <a:cubicBezTo>
                    <a:pt x="4213" y="2324"/>
                    <a:pt x="1202" y="2171"/>
                    <a:pt x="1071" y="3779"/>
                  </a:cubicBezTo>
                  <a:cubicBezTo>
                    <a:pt x="940" y="5235"/>
                    <a:pt x="3166" y="5847"/>
                    <a:pt x="3166" y="5847"/>
                  </a:cubicBezTo>
                  <a:cubicBezTo>
                    <a:pt x="3166" y="5847"/>
                    <a:pt x="155" y="6384"/>
                    <a:pt x="24" y="8069"/>
                  </a:cubicBezTo>
                  <a:cubicBezTo>
                    <a:pt x="-369" y="9754"/>
                    <a:pt x="4213" y="11286"/>
                    <a:pt x="4213" y="11286"/>
                  </a:cubicBezTo>
                  <a:cubicBezTo>
                    <a:pt x="4213" y="11286"/>
                    <a:pt x="1595" y="11592"/>
                    <a:pt x="1856" y="13737"/>
                  </a:cubicBezTo>
                  <a:cubicBezTo>
                    <a:pt x="2249" y="15728"/>
                    <a:pt x="8402" y="15116"/>
                    <a:pt x="8402" y="15116"/>
                  </a:cubicBezTo>
                  <a:cubicBezTo>
                    <a:pt x="8402" y="15116"/>
                    <a:pt x="5260" y="17030"/>
                    <a:pt x="6176" y="17873"/>
                  </a:cubicBezTo>
                  <a:cubicBezTo>
                    <a:pt x="7747" y="19099"/>
                    <a:pt x="9973" y="17950"/>
                    <a:pt x="9973" y="17950"/>
                  </a:cubicBezTo>
                  <a:cubicBezTo>
                    <a:pt x="9973" y="17950"/>
                    <a:pt x="9580" y="19558"/>
                    <a:pt x="11675" y="19788"/>
                  </a:cubicBezTo>
                  <a:cubicBezTo>
                    <a:pt x="13246" y="20094"/>
                    <a:pt x="15864" y="17950"/>
                    <a:pt x="15864" y="17950"/>
                  </a:cubicBezTo>
                  <a:cubicBezTo>
                    <a:pt x="15864" y="17950"/>
                    <a:pt x="15340" y="20477"/>
                    <a:pt x="18220" y="20784"/>
                  </a:cubicBezTo>
                  <a:cubicBezTo>
                    <a:pt x="21100" y="21090"/>
                    <a:pt x="21231" y="18562"/>
                    <a:pt x="21231" y="18562"/>
                  </a:cubicBezTo>
                  <a:cubicBezTo>
                    <a:pt x="21231" y="18562"/>
                    <a:pt x="19660" y="20477"/>
                    <a:pt x="18089" y="20247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84" name="Группа 105"/>
          <p:cNvGrpSpPr/>
          <p:nvPr/>
        </p:nvGrpSpPr>
        <p:grpSpPr>
          <a:xfrm>
            <a:off x="11159205" y="2853907"/>
            <a:ext cx="1070600" cy="1217563"/>
            <a:chOff x="0" y="0"/>
            <a:chExt cx="1070598" cy="1217561"/>
          </a:xfrm>
        </p:grpSpPr>
        <p:sp>
          <p:nvSpPr>
            <p:cNvPr id="176" name="Полилиния 28"/>
            <p:cNvSpPr/>
            <p:nvPr/>
          </p:nvSpPr>
          <p:spPr>
            <a:xfrm rot="375899">
              <a:off x="51549" y="49810"/>
              <a:ext cx="967501" cy="997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6" h="19733" fill="norm" stroke="1" extrusionOk="0">
                  <a:moveTo>
                    <a:pt x="8106" y="19246"/>
                  </a:moveTo>
                  <a:cubicBezTo>
                    <a:pt x="8106" y="19246"/>
                    <a:pt x="1140" y="19287"/>
                    <a:pt x="0" y="13629"/>
                  </a:cubicBezTo>
                  <a:cubicBezTo>
                    <a:pt x="1096" y="14744"/>
                    <a:pt x="3681" y="15240"/>
                    <a:pt x="3681" y="15240"/>
                  </a:cubicBezTo>
                  <a:cubicBezTo>
                    <a:pt x="3681" y="15240"/>
                    <a:pt x="-1314" y="9706"/>
                    <a:pt x="1227" y="4584"/>
                  </a:cubicBezTo>
                  <a:cubicBezTo>
                    <a:pt x="2498" y="6773"/>
                    <a:pt x="6529" y="9788"/>
                    <a:pt x="6529" y="9788"/>
                  </a:cubicBezTo>
                  <a:cubicBezTo>
                    <a:pt x="6529" y="9788"/>
                    <a:pt x="6529" y="4130"/>
                    <a:pt x="13320" y="0"/>
                  </a:cubicBezTo>
                  <a:cubicBezTo>
                    <a:pt x="13144" y="2974"/>
                    <a:pt x="12794" y="11027"/>
                    <a:pt x="12794" y="11027"/>
                  </a:cubicBezTo>
                  <a:cubicBezTo>
                    <a:pt x="20286" y="7723"/>
                    <a:pt x="20286" y="7723"/>
                    <a:pt x="20286" y="7723"/>
                  </a:cubicBezTo>
                  <a:cubicBezTo>
                    <a:pt x="20286" y="7723"/>
                    <a:pt x="19015" y="13753"/>
                    <a:pt x="16168" y="15281"/>
                  </a:cubicBezTo>
                  <a:cubicBezTo>
                    <a:pt x="17351" y="15694"/>
                    <a:pt x="19103" y="14662"/>
                    <a:pt x="19103" y="14662"/>
                  </a:cubicBezTo>
                  <a:cubicBezTo>
                    <a:pt x="19103" y="14662"/>
                    <a:pt x="16518" y="21600"/>
                    <a:pt x="8106" y="19246"/>
                  </a:cubicBezTo>
                  <a:close/>
                </a:path>
              </a:pathLst>
            </a:custGeom>
            <a:solidFill>
              <a:srgbClr val="FFF7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7" name="Полилиния 29"/>
            <p:cNvSpPr/>
            <p:nvPr/>
          </p:nvSpPr>
          <p:spPr>
            <a:xfrm rot="375899">
              <a:off x="121055" y="116047"/>
              <a:ext cx="825803" cy="886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7" h="21600" fill="norm" stroke="1" extrusionOk="0">
                  <a:moveTo>
                    <a:pt x="10412" y="21498"/>
                  </a:moveTo>
                  <a:cubicBezTo>
                    <a:pt x="10412" y="21498"/>
                    <a:pt x="18215" y="21498"/>
                    <a:pt x="18784" y="18238"/>
                  </a:cubicBezTo>
                  <a:cubicBezTo>
                    <a:pt x="16820" y="19257"/>
                    <a:pt x="14598" y="18340"/>
                    <a:pt x="14598" y="18340"/>
                  </a:cubicBezTo>
                  <a:cubicBezTo>
                    <a:pt x="14598" y="18340"/>
                    <a:pt x="20489" y="13958"/>
                    <a:pt x="20437" y="9985"/>
                  </a:cubicBezTo>
                  <a:cubicBezTo>
                    <a:pt x="17802" y="11615"/>
                    <a:pt x="12066" y="13653"/>
                    <a:pt x="12066" y="13653"/>
                  </a:cubicBezTo>
                  <a:cubicBezTo>
                    <a:pt x="12066" y="13653"/>
                    <a:pt x="12014" y="4992"/>
                    <a:pt x="12945" y="0"/>
                  </a:cubicBezTo>
                  <a:cubicBezTo>
                    <a:pt x="9637" y="2547"/>
                    <a:pt x="7209" y="8609"/>
                    <a:pt x="6640" y="12328"/>
                  </a:cubicBezTo>
                  <a:cubicBezTo>
                    <a:pt x="4728" y="11870"/>
                    <a:pt x="1214" y="8304"/>
                    <a:pt x="181" y="6419"/>
                  </a:cubicBezTo>
                  <a:cubicBezTo>
                    <a:pt x="-1111" y="12379"/>
                    <a:pt x="4935" y="18085"/>
                    <a:pt x="5607" y="18594"/>
                  </a:cubicBezTo>
                  <a:cubicBezTo>
                    <a:pt x="3798" y="19002"/>
                    <a:pt x="2041" y="18238"/>
                    <a:pt x="439" y="17270"/>
                  </a:cubicBezTo>
                  <a:cubicBezTo>
                    <a:pt x="1628" y="20174"/>
                    <a:pt x="6537" y="21498"/>
                    <a:pt x="10102" y="21600"/>
                  </a:cubicBezTo>
                  <a:cubicBezTo>
                    <a:pt x="10412" y="21498"/>
                    <a:pt x="10412" y="21498"/>
                    <a:pt x="10412" y="21498"/>
                  </a:cubicBezTo>
                  <a:cubicBezTo>
                    <a:pt x="10412" y="21498"/>
                    <a:pt x="10412" y="21498"/>
                    <a:pt x="10412" y="21498"/>
                  </a:cubicBezTo>
                  <a:close/>
                </a:path>
              </a:pathLst>
            </a:custGeom>
            <a:solidFill>
              <a:srgbClr val="DD72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8" name="Полилиния 30"/>
            <p:cNvSpPr/>
            <p:nvPr/>
          </p:nvSpPr>
          <p:spPr>
            <a:xfrm rot="375899">
              <a:off x="468048" y="348241"/>
              <a:ext cx="81912" cy="616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75" h="21600" fill="norm" stroke="1" extrusionOk="0">
                  <a:moveTo>
                    <a:pt x="7266" y="21600"/>
                  </a:moveTo>
                  <a:cubicBezTo>
                    <a:pt x="7266" y="21600"/>
                    <a:pt x="-5568" y="14278"/>
                    <a:pt x="12275" y="0"/>
                  </a:cubicBezTo>
                  <a:cubicBezTo>
                    <a:pt x="6953" y="1904"/>
                    <a:pt x="-9325" y="15889"/>
                    <a:pt x="7266" y="21600"/>
                  </a:cubicBezTo>
                  <a:close/>
                </a:path>
              </a:pathLst>
            </a:custGeom>
            <a:solidFill>
              <a:srgbClr val="6E40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9" name="Полилиния 31"/>
            <p:cNvSpPr/>
            <p:nvPr/>
          </p:nvSpPr>
          <p:spPr>
            <a:xfrm rot="375899">
              <a:off x="174603" y="508281"/>
              <a:ext cx="279434" cy="298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21600"/>
                    <a:pt x="10961" y="17673"/>
                    <a:pt x="0" y="0"/>
                  </a:cubicBezTo>
                  <a:cubicBezTo>
                    <a:pt x="806" y="3021"/>
                    <a:pt x="11606" y="20090"/>
                    <a:pt x="21600" y="21600"/>
                  </a:cubicBezTo>
                  <a:close/>
                </a:path>
              </a:pathLst>
            </a:custGeom>
            <a:solidFill>
              <a:srgbClr val="6E40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0" name="Полилиния 32"/>
            <p:cNvSpPr/>
            <p:nvPr/>
          </p:nvSpPr>
          <p:spPr>
            <a:xfrm rot="375899">
              <a:off x="195681" y="873552"/>
              <a:ext cx="244063" cy="57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802" fill="norm" stroke="1" extrusionOk="0">
                  <a:moveTo>
                    <a:pt x="21600" y="11880"/>
                  </a:moveTo>
                  <a:cubicBezTo>
                    <a:pt x="21600" y="11880"/>
                    <a:pt x="13846" y="18360"/>
                    <a:pt x="0" y="0"/>
                  </a:cubicBezTo>
                  <a:cubicBezTo>
                    <a:pt x="1662" y="4320"/>
                    <a:pt x="15138" y="21600"/>
                    <a:pt x="21600" y="11880"/>
                  </a:cubicBezTo>
                  <a:close/>
                </a:path>
              </a:pathLst>
            </a:custGeom>
            <a:solidFill>
              <a:srgbClr val="6E40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1" name="Полилиния 33"/>
            <p:cNvSpPr/>
            <p:nvPr/>
          </p:nvSpPr>
          <p:spPr>
            <a:xfrm rot="375899">
              <a:off x="519605" y="640104"/>
              <a:ext cx="342218" cy="219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57" fill="norm" stroke="1" extrusionOk="0">
                  <a:moveTo>
                    <a:pt x="0" y="20618"/>
                  </a:moveTo>
                  <a:cubicBezTo>
                    <a:pt x="0" y="20618"/>
                    <a:pt x="9220" y="18851"/>
                    <a:pt x="21600" y="0"/>
                  </a:cubicBezTo>
                  <a:cubicBezTo>
                    <a:pt x="20415" y="3535"/>
                    <a:pt x="8166" y="21600"/>
                    <a:pt x="0" y="20618"/>
                  </a:cubicBezTo>
                  <a:close/>
                </a:path>
              </a:pathLst>
            </a:custGeom>
            <a:solidFill>
              <a:srgbClr val="6E40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2" name="Полилиния 34"/>
            <p:cNvSpPr/>
            <p:nvPr/>
          </p:nvSpPr>
          <p:spPr>
            <a:xfrm rot="375899">
              <a:off x="482154" y="901741"/>
              <a:ext cx="329838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545" fill="norm" stroke="1" extrusionOk="0">
                  <a:moveTo>
                    <a:pt x="0" y="11232"/>
                  </a:moveTo>
                  <a:cubicBezTo>
                    <a:pt x="0" y="11232"/>
                    <a:pt x="7519" y="18576"/>
                    <a:pt x="21600" y="0"/>
                  </a:cubicBezTo>
                  <a:cubicBezTo>
                    <a:pt x="19686" y="4752"/>
                    <a:pt x="6152" y="21600"/>
                    <a:pt x="0" y="11232"/>
                  </a:cubicBezTo>
                  <a:close/>
                </a:path>
              </a:pathLst>
            </a:custGeom>
            <a:solidFill>
              <a:srgbClr val="6E40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3" name="Полилиния 35"/>
            <p:cNvSpPr/>
            <p:nvPr/>
          </p:nvSpPr>
          <p:spPr>
            <a:xfrm rot="375899">
              <a:off x="288682" y="999796"/>
              <a:ext cx="129241" cy="211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82" h="21600" fill="norm" stroke="1" extrusionOk="0">
                  <a:moveTo>
                    <a:pt x="16132" y="1283"/>
                  </a:moveTo>
                  <a:cubicBezTo>
                    <a:pt x="16132" y="1283"/>
                    <a:pt x="21600" y="15184"/>
                    <a:pt x="3008" y="21600"/>
                  </a:cubicBezTo>
                  <a:cubicBezTo>
                    <a:pt x="2187" y="21600"/>
                    <a:pt x="0" y="19675"/>
                    <a:pt x="0" y="19675"/>
                  </a:cubicBezTo>
                  <a:cubicBezTo>
                    <a:pt x="0" y="19675"/>
                    <a:pt x="9296" y="17537"/>
                    <a:pt x="13397" y="12404"/>
                  </a:cubicBezTo>
                  <a:cubicBezTo>
                    <a:pt x="17225" y="7057"/>
                    <a:pt x="14218" y="0"/>
                    <a:pt x="14218" y="0"/>
                  </a:cubicBezTo>
                  <a:cubicBezTo>
                    <a:pt x="16132" y="1283"/>
                    <a:pt x="16132" y="1283"/>
                    <a:pt x="16132" y="1283"/>
                  </a:cubicBezTo>
                  <a:cubicBezTo>
                    <a:pt x="16132" y="1283"/>
                    <a:pt x="16132" y="1283"/>
                    <a:pt x="16132" y="1283"/>
                  </a:cubicBezTo>
                  <a:close/>
                </a:path>
              </a:pathLst>
            </a:custGeom>
            <a:solidFill>
              <a:srgbClr val="CB7B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85" name="Полилиния 8"/>
          <p:cNvSpPr/>
          <p:nvPr/>
        </p:nvSpPr>
        <p:spPr>
          <a:xfrm>
            <a:off x="4042660" y="5351893"/>
            <a:ext cx="349252" cy="223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6503" y="10080"/>
                  <a:pt x="13239" y="16200"/>
                  <a:pt x="20206" y="21600"/>
                </a:cubicBezTo>
                <a:cubicBezTo>
                  <a:pt x="21600" y="17640"/>
                  <a:pt x="21600" y="17640"/>
                  <a:pt x="21600" y="17640"/>
                </a:cubicBezTo>
                <a:cubicBezTo>
                  <a:pt x="14865" y="12240"/>
                  <a:pt x="7897" y="6480"/>
                  <a:pt x="1394" y="0"/>
                </a:cubicBezTo>
                <a:cubicBezTo>
                  <a:pt x="1394" y="0"/>
                  <a:pt x="1394" y="0"/>
                  <a:pt x="0" y="3600"/>
                </a:cubicBezTo>
                <a:close/>
              </a:path>
            </a:pathLst>
          </a:custGeom>
          <a:solidFill>
            <a:srgbClr val="F9D43B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6" name="Полилиния 115"/>
          <p:cNvSpPr/>
          <p:nvPr/>
        </p:nvSpPr>
        <p:spPr>
          <a:xfrm>
            <a:off x="-28234" y="3533669"/>
            <a:ext cx="12139451" cy="3029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08" fill="norm" stroke="1" extrusionOk="0">
                <a:moveTo>
                  <a:pt x="0" y="0"/>
                </a:moveTo>
                <a:cubicBezTo>
                  <a:pt x="5213" y="2398"/>
                  <a:pt x="9023" y="20575"/>
                  <a:pt x="13521" y="21087"/>
                </a:cubicBezTo>
                <a:cubicBezTo>
                  <a:pt x="18019" y="21600"/>
                  <a:pt x="20964" y="12393"/>
                  <a:pt x="21600" y="10983"/>
                </a:cubicBezTo>
              </a:path>
            </a:pathLst>
          </a:custGeom>
          <a:ln w="38100">
            <a:solidFill>
              <a:srgbClr val="F9D43B"/>
            </a:solidFill>
            <a:prstDash val="lg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215" name="Группа 116"/>
          <p:cNvGrpSpPr/>
          <p:nvPr/>
        </p:nvGrpSpPr>
        <p:grpSpPr>
          <a:xfrm>
            <a:off x="1090430" y="2494546"/>
            <a:ext cx="2306348" cy="1943078"/>
            <a:chOff x="0" y="0"/>
            <a:chExt cx="2306346" cy="1943076"/>
          </a:xfrm>
        </p:grpSpPr>
        <p:sp>
          <p:nvSpPr>
            <p:cNvPr id="187" name="Полилиния 324"/>
            <p:cNvSpPr/>
            <p:nvPr/>
          </p:nvSpPr>
          <p:spPr>
            <a:xfrm rot="1564419">
              <a:off x="1567844" y="1225366"/>
              <a:ext cx="637485" cy="534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94" fill="norm" stroke="1" extrusionOk="0">
                  <a:moveTo>
                    <a:pt x="0" y="1045"/>
                  </a:moveTo>
                  <a:cubicBezTo>
                    <a:pt x="0" y="1045"/>
                    <a:pt x="15684" y="-1406"/>
                    <a:pt x="18848" y="1198"/>
                  </a:cubicBezTo>
                  <a:cubicBezTo>
                    <a:pt x="21462" y="3803"/>
                    <a:pt x="21600" y="19734"/>
                    <a:pt x="21600" y="19734"/>
                  </a:cubicBezTo>
                  <a:cubicBezTo>
                    <a:pt x="21600" y="19734"/>
                    <a:pt x="15546" y="20194"/>
                    <a:pt x="13620" y="20194"/>
                  </a:cubicBezTo>
                  <a:cubicBezTo>
                    <a:pt x="14308" y="9624"/>
                    <a:pt x="2752" y="9930"/>
                    <a:pt x="2752" y="9930"/>
                  </a:cubicBezTo>
                  <a:cubicBezTo>
                    <a:pt x="0" y="1045"/>
                    <a:pt x="0" y="1045"/>
                    <a:pt x="0" y="1045"/>
                  </a:cubicBezTo>
                  <a:cubicBezTo>
                    <a:pt x="0" y="1045"/>
                    <a:pt x="0" y="1045"/>
                    <a:pt x="0" y="1045"/>
                  </a:cubicBezTo>
                  <a:close/>
                </a:path>
              </a:pathLst>
            </a:custGeom>
            <a:solidFill>
              <a:srgbClr val="F9D4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8" name="Полилиния 325"/>
            <p:cNvSpPr/>
            <p:nvPr/>
          </p:nvSpPr>
          <p:spPr>
            <a:xfrm rot="1564419">
              <a:off x="143390" y="341929"/>
              <a:ext cx="1803681" cy="1070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0138" fill="norm" stroke="1" extrusionOk="0">
                  <a:moveTo>
                    <a:pt x="121" y="3575"/>
                  </a:moveTo>
                  <a:cubicBezTo>
                    <a:pt x="887" y="1744"/>
                    <a:pt x="18991" y="-1462"/>
                    <a:pt x="20141" y="751"/>
                  </a:cubicBezTo>
                  <a:cubicBezTo>
                    <a:pt x="20619" y="1591"/>
                    <a:pt x="20955" y="8537"/>
                    <a:pt x="21290" y="13574"/>
                  </a:cubicBezTo>
                  <a:cubicBezTo>
                    <a:pt x="20476" y="12963"/>
                    <a:pt x="18321" y="15253"/>
                    <a:pt x="18321" y="15253"/>
                  </a:cubicBezTo>
                  <a:cubicBezTo>
                    <a:pt x="17459" y="16627"/>
                    <a:pt x="17650" y="18917"/>
                    <a:pt x="17650" y="18917"/>
                  </a:cubicBezTo>
                  <a:cubicBezTo>
                    <a:pt x="9700" y="19451"/>
                    <a:pt x="9700" y="19451"/>
                    <a:pt x="9700" y="19451"/>
                  </a:cubicBezTo>
                  <a:cubicBezTo>
                    <a:pt x="9700" y="19451"/>
                    <a:pt x="9843" y="14566"/>
                    <a:pt x="6156" y="14795"/>
                  </a:cubicBezTo>
                  <a:cubicBezTo>
                    <a:pt x="5150" y="14795"/>
                    <a:pt x="3090" y="17161"/>
                    <a:pt x="3426" y="19985"/>
                  </a:cubicBezTo>
                  <a:cubicBezTo>
                    <a:pt x="1845" y="20062"/>
                    <a:pt x="552" y="20138"/>
                    <a:pt x="552" y="20138"/>
                  </a:cubicBezTo>
                  <a:cubicBezTo>
                    <a:pt x="552" y="20138"/>
                    <a:pt x="-310" y="5026"/>
                    <a:pt x="121" y="3575"/>
                  </a:cubicBezTo>
                  <a:close/>
                </a:path>
              </a:pathLst>
            </a:custGeom>
            <a:solidFill>
              <a:srgbClr val="F9D4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9" name="Полилиния 326"/>
            <p:cNvSpPr/>
            <p:nvPr/>
          </p:nvSpPr>
          <p:spPr>
            <a:xfrm rot="1564419">
              <a:off x="1654034" y="724162"/>
              <a:ext cx="292109" cy="417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64" fill="norm" stroke="1" extrusionOk="0">
                  <a:moveTo>
                    <a:pt x="21600" y="19968"/>
                  </a:moveTo>
                  <a:cubicBezTo>
                    <a:pt x="2400" y="20164"/>
                    <a:pt x="2400" y="20164"/>
                    <a:pt x="2400" y="20164"/>
                  </a:cubicBezTo>
                  <a:cubicBezTo>
                    <a:pt x="0" y="724"/>
                    <a:pt x="0" y="724"/>
                    <a:pt x="0" y="724"/>
                  </a:cubicBezTo>
                  <a:cubicBezTo>
                    <a:pt x="0" y="724"/>
                    <a:pt x="13200" y="-1436"/>
                    <a:pt x="16500" y="1706"/>
                  </a:cubicBezTo>
                  <a:cubicBezTo>
                    <a:pt x="19200" y="3866"/>
                    <a:pt x="21600" y="19968"/>
                    <a:pt x="21600" y="19968"/>
                  </a:cubicBezTo>
                  <a:close/>
                </a:path>
              </a:pathLst>
            </a:custGeom>
            <a:solidFill>
              <a:srgbClr val="FFF2B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0" name="Полилиния 327"/>
            <p:cNvSpPr/>
            <p:nvPr/>
          </p:nvSpPr>
          <p:spPr>
            <a:xfrm rot="1564419">
              <a:off x="333519" y="311707"/>
              <a:ext cx="1082982" cy="494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600" fill="norm" stroke="1" extrusionOk="0">
                  <a:moveTo>
                    <a:pt x="20729" y="0"/>
                  </a:moveTo>
                  <a:cubicBezTo>
                    <a:pt x="21205" y="17351"/>
                    <a:pt x="21205" y="17351"/>
                    <a:pt x="21205" y="17351"/>
                  </a:cubicBezTo>
                  <a:cubicBezTo>
                    <a:pt x="240" y="21600"/>
                    <a:pt x="240" y="21600"/>
                    <a:pt x="240" y="21600"/>
                  </a:cubicBezTo>
                  <a:cubicBezTo>
                    <a:pt x="240" y="21600"/>
                    <a:pt x="-395" y="7082"/>
                    <a:pt x="399" y="5489"/>
                  </a:cubicBezTo>
                  <a:cubicBezTo>
                    <a:pt x="1114" y="4072"/>
                    <a:pt x="20729" y="0"/>
                    <a:pt x="20729" y="0"/>
                  </a:cubicBezTo>
                  <a:close/>
                </a:path>
              </a:pathLst>
            </a:custGeom>
            <a:solidFill>
              <a:srgbClr val="FFF2B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1" name="Полилиния 328"/>
            <p:cNvSpPr/>
            <p:nvPr/>
          </p:nvSpPr>
          <p:spPr>
            <a:xfrm rot="1564419">
              <a:off x="596623" y="253984"/>
              <a:ext cx="44677" cy="438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24"/>
                  </a:moveTo>
                  <a:lnTo>
                    <a:pt x="9969" y="20838"/>
                  </a:lnTo>
                  <a:lnTo>
                    <a:pt x="21600" y="21600"/>
                  </a:lnTo>
                  <a:lnTo>
                    <a:pt x="13292" y="0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rgbClr val="F9D4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2" name="Полилиния 329"/>
            <p:cNvSpPr/>
            <p:nvPr/>
          </p:nvSpPr>
          <p:spPr>
            <a:xfrm rot="1564419">
              <a:off x="863567" y="346804"/>
              <a:ext cx="39522" cy="434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27"/>
                  </a:moveTo>
                  <a:lnTo>
                    <a:pt x="6574" y="21002"/>
                  </a:lnTo>
                  <a:lnTo>
                    <a:pt x="21600" y="21600"/>
                  </a:lnTo>
                  <a:lnTo>
                    <a:pt x="15026" y="0"/>
                  </a:lnTo>
                  <a:lnTo>
                    <a:pt x="0" y="427"/>
                  </a:lnTo>
                  <a:close/>
                </a:path>
              </a:pathLst>
            </a:custGeom>
            <a:solidFill>
              <a:srgbClr val="F9D4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3" name="Полилиния 330"/>
            <p:cNvSpPr/>
            <p:nvPr/>
          </p:nvSpPr>
          <p:spPr>
            <a:xfrm rot="1564419">
              <a:off x="1098395" y="428733"/>
              <a:ext cx="44677" cy="438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39"/>
                  </a:moveTo>
                  <a:lnTo>
                    <a:pt x="7477" y="21007"/>
                  </a:lnTo>
                  <a:lnTo>
                    <a:pt x="21600" y="21600"/>
                  </a:lnTo>
                  <a:lnTo>
                    <a:pt x="13292" y="0"/>
                  </a:lnTo>
                  <a:lnTo>
                    <a:pt x="0" y="339"/>
                  </a:lnTo>
                  <a:close/>
                </a:path>
              </a:pathLst>
            </a:custGeom>
            <a:solidFill>
              <a:srgbClr val="F9D4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4" name="Полилиния 331"/>
            <p:cNvSpPr/>
            <p:nvPr/>
          </p:nvSpPr>
          <p:spPr>
            <a:xfrm rot="1564419">
              <a:off x="294014" y="962900"/>
              <a:ext cx="429487" cy="428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4" h="18903" fill="norm" stroke="1" extrusionOk="0">
                  <a:moveTo>
                    <a:pt x="17594" y="4522"/>
                  </a:moveTo>
                  <a:cubicBezTo>
                    <a:pt x="20272" y="9163"/>
                    <a:pt x="18844" y="15054"/>
                    <a:pt x="14381" y="17553"/>
                  </a:cubicBezTo>
                  <a:cubicBezTo>
                    <a:pt x="9918" y="20231"/>
                    <a:pt x="4027" y="18803"/>
                    <a:pt x="1350" y="14340"/>
                  </a:cubicBezTo>
                  <a:cubicBezTo>
                    <a:pt x="-1328" y="9699"/>
                    <a:pt x="100" y="3986"/>
                    <a:pt x="4563" y="1309"/>
                  </a:cubicBezTo>
                  <a:cubicBezTo>
                    <a:pt x="9204" y="-1369"/>
                    <a:pt x="14917" y="238"/>
                    <a:pt x="17594" y="4522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5" name="Полилиния 332"/>
            <p:cNvSpPr/>
            <p:nvPr/>
          </p:nvSpPr>
          <p:spPr>
            <a:xfrm rot="1564419">
              <a:off x="1392240" y="1437988"/>
              <a:ext cx="430994" cy="432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4" h="18872" fill="norm" stroke="1" extrusionOk="0">
                  <a:moveTo>
                    <a:pt x="17594" y="4656"/>
                  </a:moveTo>
                  <a:cubicBezTo>
                    <a:pt x="20272" y="9082"/>
                    <a:pt x="18844" y="14747"/>
                    <a:pt x="14381" y="17580"/>
                  </a:cubicBezTo>
                  <a:cubicBezTo>
                    <a:pt x="9740" y="20236"/>
                    <a:pt x="4027" y="18643"/>
                    <a:pt x="1350" y="14216"/>
                  </a:cubicBezTo>
                  <a:cubicBezTo>
                    <a:pt x="-1328" y="9790"/>
                    <a:pt x="100" y="3947"/>
                    <a:pt x="4563" y="1292"/>
                  </a:cubicBezTo>
                  <a:cubicBezTo>
                    <a:pt x="9026" y="-1364"/>
                    <a:pt x="14917" y="229"/>
                    <a:pt x="17594" y="4656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6" name="Полилиния 333"/>
            <p:cNvSpPr/>
            <p:nvPr/>
          </p:nvSpPr>
          <p:spPr>
            <a:xfrm rot="1564419">
              <a:off x="280296" y="581210"/>
              <a:ext cx="256026" cy="30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5" y="21600"/>
                  </a:moveTo>
                  <a:lnTo>
                    <a:pt x="21600" y="10800"/>
                  </a:lnTo>
                  <a:lnTo>
                    <a:pt x="20875" y="0"/>
                  </a:lnTo>
                  <a:lnTo>
                    <a:pt x="0" y="13200"/>
                  </a:lnTo>
                  <a:lnTo>
                    <a:pt x="435" y="21600"/>
                  </a:lnTo>
                  <a:close/>
                </a:path>
              </a:pathLst>
            </a:custGeom>
            <a:solidFill>
              <a:srgbClr val="E5801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7" name="Полилиния 334"/>
            <p:cNvSpPr/>
            <p:nvPr/>
          </p:nvSpPr>
          <p:spPr>
            <a:xfrm rot="1564419">
              <a:off x="544073" y="679120"/>
              <a:ext cx="261180" cy="32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1" y="21600"/>
                  </a:moveTo>
                  <a:lnTo>
                    <a:pt x="21600" y="10232"/>
                  </a:lnTo>
                  <a:lnTo>
                    <a:pt x="21174" y="0"/>
                  </a:lnTo>
                  <a:lnTo>
                    <a:pt x="0" y="13642"/>
                  </a:lnTo>
                  <a:lnTo>
                    <a:pt x="711" y="21600"/>
                  </a:lnTo>
                  <a:close/>
                </a:path>
              </a:pathLst>
            </a:custGeom>
            <a:solidFill>
              <a:srgbClr val="E5801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8" name="Полилиния 335"/>
            <p:cNvSpPr/>
            <p:nvPr/>
          </p:nvSpPr>
          <p:spPr>
            <a:xfrm rot="1564419">
              <a:off x="806915" y="771371"/>
              <a:ext cx="238842" cy="27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7" y="21600"/>
                  </a:moveTo>
                  <a:lnTo>
                    <a:pt x="21600" y="12150"/>
                  </a:lnTo>
                  <a:lnTo>
                    <a:pt x="21289" y="0"/>
                  </a:lnTo>
                  <a:lnTo>
                    <a:pt x="0" y="12150"/>
                  </a:lnTo>
                  <a:lnTo>
                    <a:pt x="777" y="21600"/>
                  </a:lnTo>
                  <a:close/>
                </a:path>
              </a:pathLst>
            </a:custGeom>
            <a:solidFill>
              <a:srgbClr val="E5801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9" name="Полилиния 336"/>
            <p:cNvSpPr/>
            <p:nvPr/>
          </p:nvSpPr>
          <p:spPr>
            <a:xfrm rot="1564419">
              <a:off x="1038631" y="859868"/>
              <a:ext cx="268053" cy="3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2" y="21600"/>
                  </a:moveTo>
                  <a:lnTo>
                    <a:pt x="21600" y="12343"/>
                  </a:lnTo>
                  <a:lnTo>
                    <a:pt x="21323" y="0"/>
                  </a:lnTo>
                  <a:lnTo>
                    <a:pt x="0" y="14400"/>
                  </a:lnTo>
                  <a:lnTo>
                    <a:pt x="692" y="21600"/>
                  </a:lnTo>
                  <a:close/>
                </a:path>
              </a:pathLst>
            </a:custGeom>
            <a:solidFill>
              <a:srgbClr val="E5801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0" name="Полилиния 337"/>
            <p:cNvSpPr/>
            <p:nvPr/>
          </p:nvSpPr>
          <p:spPr>
            <a:xfrm rot="1564419">
              <a:off x="1349461" y="549585"/>
              <a:ext cx="29213" cy="402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138"/>
                  </a:moveTo>
                  <a:lnTo>
                    <a:pt x="11435" y="0"/>
                  </a:lnTo>
                  <a:lnTo>
                    <a:pt x="0" y="185"/>
                  </a:lnTo>
                  <a:lnTo>
                    <a:pt x="11435" y="21600"/>
                  </a:lnTo>
                  <a:lnTo>
                    <a:pt x="21600" y="21138"/>
                  </a:lnTo>
                  <a:close/>
                </a:path>
              </a:pathLst>
            </a:custGeom>
            <a:solidFill>
              <a:srgbClr val="E5801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1" name="Полилиния 338"/>
            <p:cNvSpPr/>
            <p:nvPr/>
          </p:nvSpPr>
          <p:spPr>
            <a:xfrm rot="1564419">
              <a:off x="1088648" y="445757"/>
              <a:ext cx="32647" cy="402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138"/>
                  </a:moveTo>
                  <a:lnTo>
                    <a:pt x="13642" y="0"/>
                  </a:lnTo>
                  <a:lnTo>
                    <a:pt x="0" y="185"/>
                  </a:lnTo>
                  <a:lnTo>
                    <a:pt x="13642" y="21600"/>
                  </a:lnTo>
                  <a:lnTo>
                    <a:pt x="21600" y="21138"/>
                  </a:lnTo>
                  <a:close/>
                </a:path>
              </a:pathLst>
            </a:custGeom>
            <a:solidFill>
              <a:srgbClr val="E5801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2" name="Полилиния 339"/>
            <p:cNvSpPr/>
            <p:nvPr/>
          </p:nvSpPr>
          <p:spPr>
            <a:xfrm rot="1564419">
              <a:off x="852736" y="357102"/>
              <a:ext cx="32648" cy="402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323"/>
                  </a:moveTo>
                  <a:lnTo>
                    <a:pt x="10232" y="0"/>
                  </a:lnTo>
                  <a:lnTo>
                    <a:pt x="0" y="462"/>
                  </a:lnTo>
                  <a:lnTo>
                    <a:pt x="12505" y="21600"/>
                  </a:lnTo>
                  <a:lnTo>
                    <a:pt x="21600" y="21323"/>
                  </a:lnTo>
                  <a:close/>
                </a:path>
              </a:pathLst>
            </a:custGeom>
            <a:solidFill>
              <a:srgbClr val="E5801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3" name="Полилиния 340"/>
            <p:cNvSpPr/>
            <p:nvPr/>
          </p:nvSpPr>
          <p:spPr>
            <a:xfrm rot="1564419">
              <a:off x="586810" y="263324"/>
              <a:ext cx="32648" cy="402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138"/>
                  </a:moveTo>
                  <a:lnTo>
                    <a:pt x="12505" y="0"/>
                  </a:lnTo>
                  <a:lnTo>
                    <a:pt x="0" y="0"/>
                  </a:lnTo>
                  <a:lnTo>
                    <a:pt x="12505" y="21600"/>
                  </a:lnTo>
                  <a:lnTo>
                    <a:pt x="21600" y="21138"/>
                  </a:lnTo>
                  <a:close/>
                </a:path>
              </a:pathLst>
            </a:custGeom>
            <a:solidFill>
              <a:srgbClr val="E5801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4" name="Полилиния 341"/>
            <p:cNvSpPr/>
            <p:nvPr/>
          </p:nvSpPr>
          <p:spPr>
            <a:xfrm rot="1564419">
              <a:off x="1606881" y="1122392"/>
              <a:ext cx="274927" cy="3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" y="21600"/>
                  </a:moveTo>
                  <a:lnTo>
                    <a:pt x="21600" y="9257"/>
                  </a:lnTo>
                  <a:lnTo>
                    <a:pt x="20655" y="0"/>
                  </a:lnTo>
                  <a:lnTo>
                    <a:pt x="0" y="11314"/>
                  </a:lnTo>
                  <a:lnTo>
                    <a:pt x="540" y="21600"/>
                  </a:lnTo>
                  <a:close/>
                </a:path>
              </a:pathLst>
            </a:custGeom>
            <a:solidFill>
              <a:srgbClr val="E5801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5" name="Полилиния 342"/>
            <p:cNvSpPr/>
            <p:nvPr/>
          </p:nvSpPr>
          <p:spPr>
            <a:xfrm rot="1564419">
              <a:off x="115724" y="821508"/>
              <a:ext cx="1225138" cy="158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565"/>
                  </a:moveTo>
                  <a:lnTo>
                    <a:pt x="21388" y="0"/>
                  </a:lnTo>
                  <a:lnTo>
                    <a:pt x="21600" y="13852"/>
                  </a:lnTo>
                  <a:lnTo>
                    <a:pt x="0" y="21600"/>
                  </a:lnTo>
                  <a:lnTo>
                    <a:pt x="0" y="10565"/>
                  </a:lnTo>
                  <a:close/>
                </a:path>
              </a:pathLst>
            </a:custGeom>
            <a:solidFill>
              <a:srgbClr val="AA79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6" name="Полилиния 343"/>
            <p:cNvSpPr/>
            <p:nvPr/>
          </p:nvSpPr>
          <p:spPr>
            <a:xfrm rot="1564419">
              <a:off x="1442121" y="1337178"/>
              <a:ext cx="786976" cy="101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858"/>
                  </a:moveTo>
                  <a:lnTo>
                    <a:pt x="21034" y="0"/>
                  </a:lnTo>
                  <a:lnTo>
                    <a:pt x="21600" y="18305"/>
                  </a:lnTo>
                  <a:lnTo>
                    <a:pt x="330" y="21600"/>
                  </a:lnTo>
                  <a:lnTo>
                    <a:pt x="0" y="5858"/>
                  </a:lnTo>
                  <a:close/>
                </a:path>
              </a:pathLst>
            </a:custGeom>
            <a:solidFill>
              <a:srgbClr val="AA79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7" name="Полилиния 344"/>
            <p:cNvSpPr/>
            <p:nvPr/>
          </p:nvSpPr>
          <p:spPr>
            <a:xfrm rot="1564419">
              <a:off x="119975" y="859228"/>
              <a:ext cx="1209673" cy="77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240"/>
                  </a:moveTo>
                  <a:lnTo>
                    <a:pt x="21600" y="0"/>
                  </a:lnTo>
                  <a:lnTo>
                    <a:pt x="21600" y="5760"/>
                  </a:lnTo>
                  <a:lnTo>
                    <a:pt x="0" y="21600"/>
                  </a:lnTo>
                  <a:lnTo>
                    <a:pt x="0" y="18240"/>
                  </a:lnTo>
                  <a:close/>
                </a:path>
              </a:pathLst>
            </a:custGeom>
            <a:solidFill>
              <a:srgbClr val="F9D4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8" name="Полилиния 345"/>
            <p:cNvSpPr/>
            <p:nvPr/>
          </p:nvSpPr>
          <p:spPr>
            <a:xfrm rot="1564419">
              <a:off x="210188" y="154727"/>
              <a:ext cx="717782" cy="87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600" fill="norm" stroke="1" extrusionOk="0">
                  <a:moveTo>
                    <a:pt x="1230" y="21600"/>
                  </a:moveTo>
                  <a:cubicBezTo>
                    <a:pt x="1230" y="21600"/>
                    <a:pt x="23" y="18084"/>
                    <a:pt x="23" y="8941"/>
                  </a:cubicBezTo>
                  <a:cubicBezTo>
                    <a:pt x="23" y="7334"/>
                    <a:pt x="-218" y="3617"/>
                    <a:pt x="868" y="2913"/>
                  </a:cubicBezTo>
                  <a:cubicBezTo>
                    <a:pt x="1954" y="2311"/>
                    <a:pt x="11487" y="904"/>
                    <a:pt x="12935" y="603"/>
                  </a:cubicBezTo>
                  <a:cubicBezTo>
                    <a:pt x="16073" y="0"/>
                    <a:pt x="21382" y="0"/>
                    <a:pt x="21382" y="0"/>
                  </a:cubicBezTo>
                  <a:cubicBezTo>
                    <a:pt x="21382" y="0"/>
                    <a:pt x="7143" y="2110"/>
                    <a:pt x="5212" y="2512"/>
                  </a:cubicBezTo>
                  <a:cubicBezTo>
                    <a:pt x="3402" y="2913"/>
                    <a:pt x="1954" y="2913"/>
                    <a:pt x="1230" y="4220"/>
                  </a:cubicBezTo>
                  <a:cubicBezTo>
                    <a:pt x="627" y="5526"/>
                    <a:pt x="1230" y="21600"/>
                    <a:pt x="1230" y="21600"/>
                  </a:cubicBezTo>
                  <a:close/>
                </a:path>
              </a:pathLst>
            </a:custGeom>
            <a:solidFill>
              <a:srgbClr val="E5801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9" name="Полилиния 346"/>
            <p:cNvSpPr/>
            <p:nvPr/>
          </p:nvSpPr>
          <p:spPr>
            <a:xfrm rot="1564419">
              <a:off x="1444310" y="1371779"/>
              <a:ext cx="774948" cy="3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9" y="12343"/>
                  </a:moveTo>
                  <a:lnTo>
                    <a:pt x="21600" y="0"/>
                  </a:lnTo>
                  <a:lnTo>
                    <a:pt x="21600" y="10286"/>
                  </a:lnTo>
                  <a:lnTo>
                    <a:pt x="0" y="21600"/>
                  </a:lnTo>
                  <a:lnTo>
                    <a:pt x="479" y="12343"/>
                  </a:lnTo>
                  <a:close/>
                </a:path>
              </a:pathLst>
            </a:custGeom>
            <a:solidFill>
              <a:srgbClr val="F9D4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0" name="Полилиния 347"/>
            <p:cNvSpPr/>
            <p:nvPr/>
          </p:nvSpPr>
          <p:spPr>
            <a:xfrm rot="1564419">
              <a:off x="1283019" y="578991"/>
              <a:ext cx="283519" cy="970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0" y="0"/>
                  </a:moveTo>
                  <a:lnTo>
                    <a:pt x="20029" y="9940"/>
                  </a:lnTo>
                  <a:lnTo>
                    <a:pt x="21600" y="21218"/>
                  </a:lnTo>
                  <a:lnTo>
                    <a:pt x="20029" y="21409"/>
                  </a:lnTo>
                  <a:lnTo>
                    <a:pt x="18196" y="10207"/>
                  </a:lnTo>
                  <a:lnTo>
                    <a:pt x="15447" y="726"/>
                  </a:lnTo>
                  <a:lnTo>
                    <a:pt x="1833" y="994"/>
                  </a:lnTo>
                  <a:lnTo>
                    <a:pt x="6153" y="21524"/>
                  </a:lnTo>
                  <a:lnTo>
                    <a:pt x="4320" y="21600"/>
                  </a:lnTo>
                  <a:lnTo>
                    <a:pt x="0" y="459"/>
                  </a:lnTo>
                  <a:lnTo>
                    <a:pt x="17280" y="0"/>
                  </a:lnTo>
                  <a:close/>
                </a:path>
              </a:pathLst>
            </a:custGeom>
            <a:solidFill>
              <a:srgbClr val="E5801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1" name="Полилиния 348"/>
            <p:cNvSpPr/>
            <p:nvPr/>
          </p:nvSpPr>
          <p:spPr>
            <a:xfrm rot="1564419">
              <a:off x="1799923" y="1267422"/>
              <a:ext cx="430023" cy="447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056" fill="norm" stroke="1" extrusionOk="0">
                  <a:moveTo>
                    <a:pt x="0" y="980"/>
                  </a:moveTo>
                  <a:cubicBezTo>
                    <a:pt x="2000" y="24"/>
                    <a:pt x="8200" y="-358"/>
                    <a:pt x="11800" y="407"/>
                  </a:cubicBezTo>
                  <a:cubicBezTo>
                    <a:pt x="15400" y="980"/>
                    <a:pt x="17600" y="598"/>
                    <a:pt x="19600" y="8244"/>
                  </a:cubicBezTo>
                  <a:cubicBezTo>
                    <a:pt x="21400" y="15699"/>
                    <a:pt x="21600" y="21242"/>
                    <a:pt x="20600" y="21051"/>
                  </a:cubicBezTo>
                  <a:cubicBezTo>
                    <a:pt x="19800" y="16846"/>
                    <a:pt x="19200" y="6906"/>
                    <a:pt x="16000" y="3083"/>
                  </a:cubicBezTo>
                  <a:cubicBezTo>
                    <a:pt x="14000" y="789"/>
                    <a:pt x="5400" y="789"/>
                    <a:pt x="0" y="980"/>
                  </a:cubicBezTo>
                  <a:close/>
                </a:path>
              </a:pathLst>
            </a:custGeom>
            <a:solidFill>
              <a:srgbClr val="E5801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2" name="Полилиния 349"/>
            <p:cNvSpPr/>
            <p:nvPr/>
          </p:nvSpPr>
          <p:spPr>
            <a:xfrm rot="1564419">
              <a:off x="2095661" y="1335430"/>
              <a:ext cx="144391" cy="138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8" h="20485" fill="norm" stroke="1" extrusionOk="0">
                  <a:moveTo>
                    <a:pt x="273" y="0"/>
                  </a:moveTo>
                  <a:cubicBezTo>
                    <a:pt x="273" y="0"/>
                    <a:pt x="-1432" y="9000"/>
                    <a:pt x="3684" y="15000"/>
                  </a:cubicBezTo>
                  <a:cubicBezTo>
                    <a:pt x="7663" y="21600"/>
                    <a:pt x="20168" y="20400"/>
                    <a:pt x="20168" y="20400"/>
                  </a:cubicBezTo>
                  <a:cubicBezTo>
                    <a:pt x="20168" y="20400"/>
                    <a:pt x="20168" y="9600"/>
                    <a:pt x="14484" y="4800"/>
                  </a:cubicBezTo>
                  <a:cubicBezTo>
                    <a:pt x="9368" y="0"/>
                    <a:pt x="273" y="0"/>
                    <a:pt x="273" y="0"/>
                  </a:cubicBezTo>
                  <a:close/>
                </a:path>
              </a:pathLst>
            </a:custGeom>
            <a:solidFill>
              <a:srgbClr val="FFF2B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3" name="Полилиния 332"/>
            <p:cNvSpPr/>
            <p:nvPr/>
          </p:nvSpPr>
          <p:spPr>
            <a:xfrm rot="1564419">
              <a:off x="1498180" y="1542257"/>
              <a:ext cx="219975" cy="220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4" h="18872" fill="norm" stroke="1" extrusionOk="0">
                  <a:moveTo>
                    <a:pt x="17594" y="4656"/>
                  </a:moveTo>
                  <a:cubicBezTo>
                    <a:pt x="20272" y="9082"/>
                    <a:pt x="18844" y="14747"/>
                    <a:pt x="14381" y="17580"/>
                  </a:cubicBezTo>
                  <a:cubicBezTo>
                    <a:pt x="9740" y="20236"/>
                    <a:pt x="4027" y="18643"/>
                    <a:pt x="1350" y="14216"/>
                  </a:cubicBezTo>
                  <a:cubicBezTo>
                    <a:pt x="-1328" y="9790"/>
                    <a:pt x="100" y="3947"/>
                    <a:pt x="4563" y="1292"/>
                  </a:cubicBezTo>
                  <a:cubicBezTo>
                    <a:pt x="9026" y="-1364"/>
                    <a:pt x="14917" y="229"/>
                    <a:pt x="17594" y="4656"/>
                  </a:cubicBezTo>
                  <a:close/>
                </a:path>
              </a:pathLst>
            </a:custGeom>
            <a:solidFill>
              <a:srgbClr val="3434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4" name="Полилиния 332"/>
            <p:cNvSpPr/>
            <p:nvPr/>
          </p:nvSpPr>
          <p:spPr>
            <a:xfrm rot="1564419">
              <a:off x="393445" y="1068619"/>
              <a:ext cx="219976" cy="220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4" h="18872" fill="norm" stroke="1" extrusionOk="0">
                  <a:moveTo>
                    <a:pt x="17594" y="4656"/>
                  </a:moveTo>
                  <a:cubicBezTo>
                    <a:pt x="20272" y="9082"/>
                    <a:pt x="18844" y="14747"/>
                    <a:pt x="14381" y="17580"/>
                  </a:cubicBezTo>
                  <a:cubicBezTo>
                    <a:pt x="9740" y="20236"/>
                    <a:pt x="4027" y="18643"/>
                    <a:pt x="1350" y="14216"/>
                  </a:cubicBezTo>
                  <a:cubicBezTo>
                    <a:pt x="-1328" y="9790"/>
                    <a:pt x="100" y="3947"/>
                    <a:pt x="4563" y="1292"/>
                  </a:cubicBezTo>
                  <a:cubicBezTo>
                    <a:pt x="9026" y="-1364"/>
                    <a:pt x="14917" y="229"/>
                    <a:pt x="17594" y="4656"/>
                  </a:cubicBezTo>
                  <a:close/>
                </a:path>
              </a:pathLst>
            </a:custGeom>
            <a:solidFill>
              <a:srgbClr val="3434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40" name="Группа 5"/>
          <p:cNvGrpSpPr/>
          <p:nvPr/>
        </p:nvGrpSpPr>
        <p:grpSpPr>
          <a:xfrm>
            <a:off x="9167353" y="4203863"/>
            <a:ext cx="3023058" cy="2654137"/>
            <a:chOff x="0" y="0"/>
            <a:chExt cx="3023056" cy="2654135"/>
          </a:xfrm>
        </p:grpSpPr>
        <p:sp>
          <p:nvSpPr>
            <p:cNvPr id="216" name="Полилиния 6"/>
            <p:cNvSpPr/>
            <p:nvPr/>
          </p:nvSpPr>
          <p:spPr>
            <a:xfrm>
              <a:off x="2948393" y="1612030"/>
              <a:ext cx="74664" cy="60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20" y="21600"/>
                  </a:moveTo>
                  <a:cubicBezTo>
                    <a:pt x="10800" y="17550"/>
                    <a:pt x="16200" y="13500"/>
                    <a:pt x="21600" y="1080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6200" y="4050"/>
                    <a:pt x="8640" y="8100"/>
                    <a:pt x="0" y="13500"/>
                  </a:cubicBezTo>
                  <a:cubicBezTo>
                    <a:pt x="0" y="13500"/>
                    <a:pt x="0" y="13500"/>
                    <a:pt x="4320" y="21600"/>
                  </a:cubicBezTo>
                  <a:close/>
                </a:path>
              </a:pathLst>
            </a:custGeom>
            <a:solidFill>
              <a:srgbClr val="F9D43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7" name="Полилиния 7"/>
            <p:cNvSpPr/>
            <p:nvPr/>
          </p:nvSpPr>
          <p:spPr>
            <a:xfrm>
              <a:off x="788293" y="384116"/>
              <a:ext cx="1009810" cy="1241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5" h="20307" fill="norm" stroke="1" extrusionOk="0">
                  <a:moveTo>
                    <a:pt x="15791" y="203"/>
                  </a:moveTo>
                  <a:cubicBezTo>
                    <a:pt x="15791" y="203"/>
                    <a:pt x="11135" y="-963"/>
                    <a:pt x="11669" y="2289"/>
                  </a:cubicBezTo>
                  <a:cubicBezTo>
                    <a:pt x="11822" y="3210"/>
                    <a:pt x="3274" y="3087"/>
                    <a:pt x="679" y="7751"/>
                  </a:cubicBezTo>
                  <a:cubicBezTo>
                    <a:pt x="679" y="7751"/>
                    <a:pt x="-848" y="12598"/>
                    <a:pt x="679" y="15360"/>
                  </a:cubicBezTo>
                  <a:cubicBezTo>
                    <a:pt x="2281" y="18182"/>
                    <a:pt x="6174" y="18735"/>
                    <a:pt x="6174" y="18735"/>
                  </a:cubicBezTo>
                  <a:cubicBezTo>
                    <a:pt x="9227" y="19164"/>
                    <a:pt x="9227" y="19164"/>
                    <a:pt x="9227" y="19164"/>
                  </a:cubicBezTo>
                  <a:cubicBezTo>
                    <a:pt x="9227" y="19164"/>
                    <a:pt x="9227" y="20146"/>
                    <a:pt x="12433" y="20146"/>
                  </a:cubicBezTo>
                  <a:cubicBezTo>
                    <a:pt x="15715" y="20146"/>
                    <a:pt x="18539" y="20637"/>
                    <a:pt x="19073" y="19901"/>
                  </a:cubicBezTo>
                  <a:cubicBezTo>
                    <a:pt x="19683" y="19226"/>
                    <a:pt x="20752" y="8732"/>
                    <a:pt x="20523" y="7628"/>
                  </a:cubicBezTo>
                  <a:cubicBezTo>
                    <a:pt x="19989" y="3762"/>
                    <a:pt x="15791" y="203"/>
                    <a:pt x="15791" y="203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8" name="Полилиния 8"/>
            <p:cNvSpPr/>
            <p:nvPr/>
          </p:nvSpPr>
          <p:spPr>
            <a:xfrm>
              <a:off x="1248619" y="452371"/>
              <a:ext cx="413409" cy="31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5" h="21600" fill="norm" stroke="1" extrusionOk="0">
                  <a:moveTo>
                    <a:pt x="15269" y="7200"/>
                  </a:moveTo>
                  <a:cubicBezTo>
                    <a:pt x="15083" y="4114"/>
                    <a:pt x="13593" y="514"/>
                    <a:pt x="13593" y="514"/>
                  </a:cubicBezTo>
                  <a:cubicBezTo>
                    <a:pt x="13593" y="514"/>
                    <a:pt x="13593" y="514"/>
                    <a:pt x="7448" y="0"/>
                  </a:cubicBezTo>
                  <a:cubicBezTo>
                    <a:pt x="7448" y="0"/>
                    <a:pt x="7448" y="0"/>
                    <a:pt x="8752" y="4114"/>
                  </a:cubicBezTo>
                  <a:cubicBezTo>
                    <a:pt x="8752" y="4114"/>
                    <a:pt x="8752" y="8743"/>
                    <a:pt x="5400" y="10286"/>
                  </a:cubicBezTo>
                  <a:cubicBezTo>
                    <a:pt x="1862" y="11571"/>
                    <a:pt x="0" y="16457"/>
                    <a:pt x="0" y="16457"/>
                  </a:cubicBezTo>
                  <a:cubicBezTo>
                    <a:pt x="19179" y="21600"/>
                    <a:pt x="19179" y="21600"/>
                    <a:pt x="19179" y="21600"/>
                  </a:cubicBezTo>
                  <a:cubicBezTo>
                    <a:pt x="19179" y="21600"/>
                    <a:pt x="21600" y="20829"/>
                    <a:pt x="19924" y="16200"/>
                  </a:cubicBezTo>
                  <a:cubicBezTo>
                    <a:pt x="18062" y="9771"/>
                    <a:pt x="16759" y="9257"/>
                    <a:pt x="15269" y="7200"/>
                  </a:cubicBezTo>
                  <a:close/>
                </a:path>
              </a:pathLst>
            </a:custGeom>
            <a:solidFill>
              <a:srgbClr val="78953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9" name="Полилиния 9"/>
            <p:cNvSpPr/>
            <p:nvPr/>
          </p:nvSpPr>
          <p:spPr>
            <a:xfrm>
              <a:off x="881746" y="646826"/>
              <a:ext cx="969443" cy="879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8" h="20263" fill="norm" stroke="1" extrusionOk="0">
                  <a:moveTo>
                    <a:pt x="15105" y="1921"/>
                  </a:moveTo>
                  <a:cubicBezTo>
                    <a:pt x="13368" y="-671"/>
                    <a:pt x="10650" y="-239"/>
                    <a:pt x="8308" y="884"/>
                  </a:cubicBezTo>
                  <a:cubicBezTo>
                    <a:pt x="5891" y="-930"/>
                    <a:pt x="454" y="3304"/>
                    <a:pt x="76" y="8574"/>
                  </a:cubicBezTo>
                  <a:cubicBezTo>
                    <a:pt x="-226" y="13067"/>
                    <a:pt x="152" y="18164"/>
                    <a:pt x="5287" y="18856"/>
                  </a:cubicBezTo>
                  <a:cubicBezTo>
                    <a:pt x="7553" y="20670"/>
                    <a:pt x="11707" y="20670"/>
                    <a:pt x="13444" y="19201"/>
                  </a:cubicBezTo>
                  <a:cubicBezTo>
                    <a:pt x="21374" y="19633"/>
                    <a:pt x="21147" y="2440"/>
                    <a:pt x="15105" y="1921"/>
                  </a:cubicBezTo>
                  <a:close/>
                </a:path>
              </a:pathLst>
            </a:custGeom>
            <a:solidFill>
              <a:srgbClr val="CA7F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0" name="Полилиния 10"/>
            <p:cNvSpPr/>
            <p:nvPr/>
          </p:nvSpPr>
          <p:spPr>
            <a:xfrm>
              <a:off x="868306" y="674772"/>
              <a:ext cx="316771" cy="763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7" h="21135" fill="norm" stroke="1" extrusionOk="0">
                  <a:moveTo>
                    <a:pt x="11871" y="2596"/>
                  </a:moveTo>
                  <a:cubicBezTo>
                    <a:pt x="16780" y="519"/>
                    <a:pt x="20707" y="0"/>
                    <a:pt x="20707" y="0"/>
                  </a:cubicBezTo>
                  <a:cubicBezTo>
                    <a:pt x="20707" y="0"/>
                    <a:pt x="3280" y="2077"/>
                    <a:pt x="1071" y="7373"/>
                  </a:cubicBezTo>
                  <a:cubicBezTo>
                    <a:pt x="-893" y="12669"/>
                    <a:pt x="-157" y="17238"/>
                    <a:pt x="3280" y="19419"/>
                  </a:cubicBezTo>
                  <a:cubicBezTo>
                    <a:pt x="6962" y="21600"/>
                    <a:pt x="13098" y="21081"/>
                    <a:pt x="13098" y="21081"/>
                  </a:cubicBezTo>
                  <a:cubicBezTo>
                    <a:pt x="14080" y="19835"/>
                    <a:pt x="14080" y="19835"/>
                    <a:pt x="14080" y="19835"/>
                  </a:cubicBezTo>
                  <a:cubicBezTo>
                    <a:pt x="14080" y="19835"/>
                    <a:pt x="3771" y="20146"/>
                    <a:pt x="3280" y="12877"/>
                  </a:cubicBezTo>
                  <a:cubicBezTo>
                    <a:pt x="3034" y="5504"/>
                    <a:pt x="7207" y="4569"/>
                    <a:pt x="11871" y="2596"/>
                  </a:cubicBezTo>
                  <a:close/>
                </a:path>
              </a:pathLst>
            </a:custGeom>
            <a:solidFill>
              <a:srgbClr val="A160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1" name="Полилиния 11"/>
            <p:cNvSpPr/>
            <p:nvPr/>
          </p:nvSpPr>
          <p:spPr>
            <a:xfrm>
              <a:off x="1177431" y="757377"/>
              <a:ext cx="128378" cy="659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1600" fill="norm" stroke="1" extrusionOk="0">
                  <a:moveTo>
                    <a:pt x="21031" y="0"/>
                  </a:moveTo>
                  <a:cubicBezTo>
                    <a:pt x="9305" y="1595"/>
                    <a:pt x="1900" y="5032"/>
                    <a:pt x="48" y="9450"/>
                  </a:cubicBezTo>
                  <a:cubicBezTo>
                    <a:pt x="-569" y="13745"/>
                    <a:pt x="4985" y="21600"/>
                    <a:pt x="4985" y="21600"/>
                  </a:cubicBezTo>
                  <a:cubicBezTo>
                    <a:pt x="12391" y="21232"/>
                    <a:pt x="12391" y="21232"/>
                    <a:pt x="12391" y="21232"/>
                  </a:cubicBezTo>
                  <a:cubicBezTo>
                    <a:pt x="12391" y="21232"/>
                    <a:pt x="9305" y="13991"/>
                    <a:pt x="9922" y="10309"/>
                  </a:cubicBezTo>
                  <a:cubicBezTo>
                    <a:pt x="11157" y="6627"/>
                    <a:pt x="12391" y="3682"/>
                    <a:pt x="21031" y="0"/>
                  </a:cubicBezTo>
                  <a:close/>
                </a:path>
              </a:pathLst>
            </a:custGeom>
            <a:solidFill>
              <a:srgbClr val="A160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2" name="Полилиния 12"/>
            <p:cNvSpPr/>
            <p:nvPr/>
          </p:nvSpPr>
          <p:spPr>
            <a:xfrm>
              <a:off x="1523442" y="0"/>
              <a:ext cx="1496438" cy="1783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54" fill="norm" stroke="1" extrusionOk="0">
                  <a:moveTo>
                    <a:pt x="18514" y="3848"/>
                  </a:moveTo>
                  <a:cubicBezTo>
                    <a:pt x="16078" y="979"/>
                    <a:pt x="14617" y="241"/>
                    <a:pt x="14617" y="241"/>
                  </a:cubicBezTo>
                  <a:cubicBezTo>
                    <a:pt x="11531" y="-759"/>
                    <a:pt x="10015" y="1675"/>
                    <a:pt x="10015" y="1675"/>
                  </a:cubicBezTo>
                  <a:cubicBezTo>
                    <a:pt x="10015" y="1675"/>
                    <a:pt x="7092" y="3283"/>
                    <a:pt x="5522" y="3457"/>
                  </a:cubicBezTo>
                  <a:cubicBezTo>
                    <a:pt x="2328" y="3848"/>
                    <a:pt x="0" y="10454"/>
                    <a:pt x="0" y="12410"/>
                  </a:cubicBezTo>
                  <a:cubicBezTo>
                    <a:pt x="0" y="14365"/>
                    <a:pt x="1029" y="16451"/>
                    <a:pt x="2057" y="17538"/>
                  </a:cubicBezTo>
                  <a:cubicBezTo>
                    <a:pt x="3032" y="18581"/>
                    <a:pt x="5251" y="19059"/>
                    <a:pt x="6496" y="19189"/>
                  </a:cubicBezTo>
                  <a:cubicBezTo>
                    <a:pt x="7687" y="20059"/>
                    <a:pt x="8391" y="20406"/>
                    <a:pt x="11368" y="20624"/>
                  </a:cubicBezTo>
                  <a:cubicBezTo>
                    <a:pt x="14292" y="20841"/>
                    <a:pt x="16620" y="19798"/>
                    <a:pt x="16620" y="19798"/>
                  </a:cubicBezTo>
                  <a:cubicBezTo>
                    <a:pt x="16620" y="19798"/>
                    <a:pt x="18027" y="20233"/>
                    <a:pt x="19489" y="19972"/>
                  </a:cubicBezTo>
                  <a:cubicBezTo>
                    <a:pt x="20247" y="19841"/>
                    <a:pt x="21059" y="18581"/>
                    <a:pt x="21600" y="17408"/>
                  </a:cubicBezTo>
                  <a:cubicBezTo>
                    <a:pt x="21600" y="5152"/>
                    <a:pt x="21600" y="5152"/>
                    <a:pt x="21600" y="5152"/>
                  </a:cubicBezTo>
                  <a:cubicBezTo>
                    <a:pt x="19543" y="3587"/>
                    <a:pt x="18514" y="3848"/>
                    <a:pt x="18514" y="3848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3" name="Полилиния 13"/>
            <p:cNvSpPr/>
            <p:nvPr/>
          </p:nvSpPr>
          <p:spPr>
            <a:xfrm>
              <a:off x="1618875" y="297196"/>
              <a:ext cx="1401005" cy="1436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19965" fill="norm" stroke="1" extrusionOk="0">
                  <a:moveTo>
                    <a:pt x="15074" y="1333"/>
                  </a:moveTo>
                  <a:cubicBezTo>
                    <a:pt x="13426" y="-336"/>
                    <a:pt x="9276" y="-493"/>
                    <a:pt x="7628" y="1177"/>
                  </a:cubicBezTo>
                  <a:cubicBezTo>
                    <a:pt x="3990" y="29"/>
                    <a:pt x="522" y="4672"/>
                    <a:pt x="68" y="10150"/>
                  </a:cubicBezTo>
                  <a:cubicBezTo>
                    <a:pt x="-387" y="14637"/>
                    <a:pt x="1432" y="17872"/>
                    <a:pt x="5638" y="18029"/>
                  </a:cubicBezTo>
                  <a:cubicBezTo>
                    <a:pt x="7059" y="19855"/>
                    <a:pt x="14108" y="21107"/>
                    <a:pt x="15927" y="18394"/>
                  </a:cubicBezTo>
                  <a:cubicBezTo>
                    <a:pt x="18257" y="19072"/>
                    <a:pt x="20986" y="17872"/>
                    <a:pt x="21213" y="14481"/>
                  </a:cubicBezTo>
                  <a:cubicBezTo>
                    <a:pt x="21213" y="4672"/>
                    <a:pt x="21213" y="4672"/>
                    <a:pt x="21213" y="4672"/>
                  </a:cubicBezTo>
                  <a:cubicBezTo>
                    <a:pt x="20190" y="2429"/>
                    <a:pt x="18200" y="916"/>
                    <a:pt x="15074" y="1333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4" name="Полилиния 14"/>
            <p:cNvSpPr/>
            <p:nvPr/>
          </p:nvSpPr>
          <p:spPr>
            <a:xfrm>
              <a:off x="1644354" y="380885"/>
              <a:ext cx="482748" cy="1195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9" h="21551" fill="norm" stroke="1" extrusionOk="0">
                  <a:moveTo>
                    <a:pt x="8119" y="2438"/>
                  </a:moveTo>
                  <a:cubicBezTo>
                    <a:pt x="2916" y="5417"/>
                    <a:pt x="-1341" y="10224"/>
                    <a:pt x="393" y="15506"/>
                  </a:cubicBezTo>
                  <a:cubicBezTo>
                    <a:pt x="1655" y="19027"/>
                    <a:pt x="6227" y="21397"/>
                    <a:pt x="10641" y="21532"/>
                  </a:cubicBezTo>
                  <a:cubicBezTo>
                    <a:pt x="11430" y="21600"/>
                    <a:pt x="13795" y="21465"/>
                    <a:pt x="13795" y="21465"/>
                  </a:cubicBezTo>
                  <a:cubicBezTo>
                    <a:pt x="13795" y="21465"/>
                    <a:pt x="-80" y="19907"/>
                    <a:pt x="2128" y="11579"/>
                  </a:cubicBezTo>
                  <a:cubicBezTo>
                    <a:pt x="4020" y="4672"/>
                    <a:pt x="10641" y="2031"/>
                    <a:pt x="13795" y="1354"/>
                  </a:cubicBezTo>
                  <a:cubicBezTo>
                    <a:pt x="17106" y="677"/>
                    <a:pt x="20259" y="0"/>
                    <a:pt x="20259" y="0"/>
                  </a:cubicBezTo>
                  <a:cubicBezTo>
                    <a:pt x="20259" y="0"/>
                    <a:pt x="12060" y="203"/>
                    <a:pt x="8119" y="2438"/>
                  </a:cubicBezTo>
                  <a:close/>
                </a:path>
              </a:pathLst>
            </a:custGeom>
            <a:solidFill>
              <a:srgbClr val="9C5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5" name="Полилиния 15"/>
            <p:cNvSpPr/>
            <p:nvPr/>
          </p:nvSpPr>
          <p:spPr>
            <a:xfrm>
              <a:off x="1901900" y="504794"/>
              <a:ext cx="299864" cy="1043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5" h="21600" fill="norm" stroke="1" extrusionOk="0">
                  <a:moveTo>
                    <a:pt x="2001" y="7459"/>
                  </a:moveTo>
                  <a:cubicBezTo>
                    <a:pt x="-1515" y="12898"/>
                    <a:pt x="-8" y="17249"/>
                    <a:pt x="3508" y="19735"/>
                  </a:cubicBezTo>
                  <a:cubicBezTo>
                    <a:pt x="5769" y="21445"/>
                    <a:pt x="9034" y="21600"/>
                    <a:pt x="9034" y="21600"/>
                  </a:cubicBezTo>
                  <a:cubicBezTo>
                    <a:pt x="9034" y="21600"/>
                    <a:pt x="2252" y="17715"/>
                    <a:pt x="4262" y="8469"/>
                  </a:cubicBezTo>
                  <a:cubicBezTo>
                    <a:pt x="5518" y="2797"/>
                    <a:pt x="20085" y="0"/>
                    <a:pt x="20085" y="0"/>
                  </a:cubicBezTo>
                  <a:cubicBezTo>
                    <a:pt x="20085" y="0"/>
                    <a:pt x="6271" y="233"/>
                    <a:pt x="2001" y="7459"/>
                  </a:cubicBezTo>
                  <a:close/>
                </a:path>
              </a:pathLst>
            </a:custGeom>
            <a:solidFill>
              <a:srgbClr val="9C5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6" name="Полилиния 16"/>
            <p:cNvSpPr/>
            <p:nvPr/>
          </p:nvSpPr>
          <p:spPr>
            <a:xfrm>
              <a:off x="2614793" y="512737"/>
              <a:ext cx="209693" cy="1099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14" y="0"/>
                  </a:moveTo>
                  <a:cubicBezTo>
                    <a:pt x="5014" y="0"/>
                    <a:pt x="15429" y="2138"/>
                    <a:pt x="16200" y="6856"/>
                  </a:cubicBezTo>
                  <a:cubicBezTo>
                    <a:pt x="18129" y="12827"/>
                    <a:pt x="0" y="21600"/>
                    <a:pt x="0" y="21600"/>
                  </a:cubicBezTo>
                  <a:cubicBezTo>
                    <a:pt x="0" y="21600"/>
                    <a:pt x="3471" y="21158"/>
                    <a:pt x="5400" y="21158"/>
                  </a:cubicBezTo>
                  <a:cubicBezTo>
                    <a:pt x="15814" y="18430"/>
                    <a:pt x="21600" y="12311"/>
                    <a:pt x="21600" y="6635"/>
                  </a:cubicBezTo>
                  <a:cubicBezTo>
                    <a:pt x="21600" y="958"/>
                    <a:pt x="5014" y="0"/>
                    <a:pt x="5014" y="0"/>
                  </a:cubicBezTo>
                  <a:close/>
                </a:path>
              </a:pathLst>
            </a:custGeom>
            <a:solidFill>
              <a:srgbClr val="9C5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7" name="Полилиния 17"/>
            <p:cNvSpPr/>
            <p:nvPr/>
          </p:nvSpPr>
          <p:spPr>
            <a:xfrm>
              <a:off x="2130278" y="96531"/>
              <a:ext cx="559433" cy="343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0377" fill="norm" stroke="1" extrusionOk="0">
                  <a:moveTo>
                    <a:pt x="12647" y="0"/>
                  </a:moveTo>
                  <a:cubicBezTo>
                    <a:pt x="12647" y="0"/>
                    <a:pt x="12647" y="0"/>
                    <a:pt x="9095" y="0"/>
                  </a:cubicBezTo>
                  <a:cubicBezTo>
                    <a:pt x="9095" y="0"/>
                    <a:pt x="9095" y="0"/>
                    <a:pt x="9379" y="5567"/>
                  </a:cubicBezTo>
                  <a:cubicBezTo>
                    <a:pt x="9379" y="5567"/>
                    <a:pt x="7958" y="7126"/>
                    <a:pt x="4121" y="9353"/>
                  </a:cubicBezTo>
                  <a:cubicBezTo>
                    <a:pt x="284" y="11579"/>
                    <a:pt x="0" y="17369"/>
                    <a:pt x="0" y="17369"/>
                  </a:cubicBezTo>
                  <a:cubicBezTo>
                    <a:pt x="7532" y="21377"/>
                    <a:pt x="21032" y="21600"/>
                    <a:pt x="21174" y="16701"/>
                  </a:cubicBezTo>
                  <a:cubicBezTo>
                    <a:pt x="21600" y="12025"/>
                    <a:pt x="12647" y="0"/>
                    <a:pt x="12647" y="0"/>
                  </a:cubicBezTo>
                  <a:close/>
                </a:path>
              </a:pathLst>
            </a:custGeom>
            <a:solidFill>
              <a:srgbClr val="6F86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8" name="Полилиния 18"/>
            <p:cNvSpPr/>
            <p:nvPr/>
          </p:nvSpPr>
          <p:spPr>
            <a:xfrm>
              <a:off x="2258952" y="96531"/>
              <a:ext cx="441045" cy="382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7" h="20371" fill="norm" stroke="1" extrusionOk="0">
                  <a:moveTo>
                    <a:pt x="9209" y="0"/>
                  </a:moveTo>
                  <a:cubicBezTo>
                    <a:pt x="9209" y="0"/>
                    <a:pt x="14400" y="7000"/>
                    <a:pt x="14567" y="9200"/>
                  </a:cubicBezTo>
                  <a:cubicBezTo>
                    <a:pt x="14902" y="11600"/>
                    <a:pt x="14902" y="15800"/>
                    <a:pt x="13898" y="16600"/>
                  </a:cubicBezTo>
                  <a:cubicBezTo>
                    <a:pt x="9712" y="19800"/>
                    <a:pt x="1842" y="17200"/>
                    <a:pt x="0" y="17200"/>
                  </a:cubicBezTo>
                  <a:cubicBezTo>
                    <a:pt x="3851" y="20000"/>
                    <a:pt x="10549" y="21600"/>
                    <a:pt x="16912" y="19200"/>
                  </a:cubicBezTo>
                  <a:cubicBezTo>
                    <a:pt x="21600" y="17200"/>
                    <a:pt x="19423" y="13000"/>
                    <a:pt x="17581" y="9000"/>
                  </a:cubicBezTo>
                  <a:cubicBezTo>
                    <a:pt x="15405" y="3800"/>
                    <a:pt x="9209" y="0"/>
                    <a:pt x="9209" y="0"/>
                  </a:cubicBezTo>
                  <a:close/>
                </a:path>
              </a:pathLst>
            </a:custGeom>
            <a:solidFill>
              <a:srgbClr val="5C6B2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9" name="Полилиния 19"/>
            <p:cNvSpPr/>
            <p:nvPr/>
          </p:nvSpPr>
          <p:spPr>
            <a:xfrm>
              <a:off x="0" y="682323"/>
              <a:ext cx="3019880" cy="197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2" fill="norm" stroke="1" extrusionOk="0">
                  <a:moveTo>
                    <a:pt x="21600" y="8465"/>
                  </a:moveTo>
                  <a:cubicBezTo>
                    <a:pt x="21198" y="8344"/>
                    <a:pt x="20795" y="8303"/>
                    <a:pt x="20419" y="8344"/>
                  </a:cubicBezTo>
                  <a:cubicBezTo>
                    <a:pt x="19749" y="6520"/>
                    <a:pt x="17736" y="4575"/>
                    <a:pt x="15858" y="4980"/>
                  </a:cubicBezTo>
                  <a:cubicBezTo>
                    <a:pt x="15858" y="2711"/>
                    <a:pt x="15348" y="968"/>
                    <a:pt x="14758" y="77"/>
                  </a:cubicBezTo>
                  <a:cubicBezTo>
                    <a:pt x="14006" y="-288"/>
                    <a:pt x="12477" y="725"/>
                    <a:pt x="11940" y="1374"/>
                  </a:cubicBezTo>
                  <a:cubicBezTo>
                    <a:pt x="12343" y="2387"/>
                    <a:pt x="12450" y="3724"/>
                    <a:pt x="12343" y="4494"/>
                  </a:cubicBezTo>
                  <a:cubicBezTo>
                    <a:pt x="12343" y="4494"/>
                    <a:pt x="10384" y="4251"/>
                    <a:pt x="9123" y="5061"/>
                  </a:cubicBezTo>
                  <a:cubicBezTo>
                    <a:pt x="7942" y="5791"/>
                    <a:pt x="7513" y="6561"/>
                    <a:pt x="7513" y="6561"/>
                  </a:cubicBezTo>
                  <a:cubicBezTo>
                    <a:pt x="7513" y="6561"/>
                    <a:pt x="5205" y="7007"/>
                    <a:pt x="4266" y="7817"/>
                  </a:cubicBezTo>
                  <a:cubicBezTo>
                    <a:pt x="3005" y="8871"/>
                    <a:pt x="402" y="12234"/>
                    <a:pt x="80" y="17786"/>
                  </a:cubicBezTo>
                  <a:cubicBezTo>
                    <a:pt x="27" y="19083"/>
                    <a:pt x="0" y="20258"/>
                    <a:pt x="0" y="21312"/>
                  </a:cubicBezTo>
                  <a:cubicBezTo>
                    <a:pt x="21600" y="21312"/>
                    <a:pt x="21600" y="21312"/>
                    <a:pt x="21600" y="21312"/>
                  </a:cubicBezTo>
                  <a:cubicBezTo>
                    <a:pt x="21600" y="8465"/>
                    <a:pt x="21600" y="8465"/>
                    <a:pt x="21600" y="8465"/>
                  </a:cubicBezTo>
                  <a:cubicBezTo>
                    <a:pt x="21600" y="8465"/>
                    <a:pt x="21600" y="8465"/>
                    <a:pt x="21600" y="8465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0" name="Полилиния 20"/>
            <p:cNvSpPr/>
            <p:nvPr/>
          </p:nvSpPr>
          <p:spPr>
            <a:xfrm>
              <a:off x="88593" y="1241373"/>
              <a:ext cx="2931287" cy="1412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0700" fill="norm" stroke="1" extrusionOk="0">
                  <a:moveTo>
                    <a:pt x="21044" y="5366"/>
                  </a:moveTo>
                  <a:cubicBezTo>
                    <a:pt x="20505" y="4926"/>
                    <a:pt x="19886" y="4651"/>
                    <a:pt x="19266" y="4651"/>
                  </a:cubicBezTo>
                  <a:cubicBezTo>
                    <a:pt x="17166" y="-900"/>
                    <a:pt x="12749" y="-460"/>
                    <a:pt x="9894" y="804"/>
                  </a:cubicBezTo>
                  <a:cubicBezTo>
                    <a:pt x="7174" y="2123"/>
                    <a:pt x="6258" y="2123"/>
                    <a:pt x="6258" y="2123"/>
                  </a:cubicBezTo>
                  <a:cubicBezTo>
                    <a:pt x="3511" y="1958"/>
                    <a:pt x="-556" y="8938"/>
                    <a:pt x="63" y="20700"/>
                  </a:cubicBezTo>
                  <a:cubicBezTo>
                    <a:pt x="21044" y="20700"/>
                    <a:pt x="21044" y="20700"/>
                    <a:pt x="21044" y="20700"/>
                  </a:cubicBezTo>
                  <a:cubicBezTo>
                    <a:pt x="21044" y="5366"/>
                    <a:pt x="21044" y="5366"/>
                    <a:pt x="21044" y="5366"/>
                  </a:cubicBezTo>
                  <a:cubicBezTo>
                    <a:pt x="21044" y="5366"/>
                    <a:pt x="21044" y="5366"/>
                    <a:pt x="21044" y="536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1" name="Полилиния 21"/>
            <p:cNvSpPr/>
            <p:nvPr/>
          </p:nvSpPr>
          <p:spPr>
            <a:xfrm>
              <a:off x="1110413" y="757559"/>
              <a:ext cx="1683890" cy="914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5" fill="norm" stroke="1" extrusionOk="0">
                  <a:moveTo>
                    <a:pt x="17511" y="12220"/>
                  </a:moveTo>
                  <a:cubicBezTo>
                    <a:pt x="15202" y="10398"/>
                    <a:pt x="13085" y="10832"/>
                    <a:pt x="13085" y="10832"/>
                  </a:cubicBezTo>
                  <a:cubicBezTo>
                    <a:pt x="13085" y="10832"/>
                    <a:pt x="13518" y="4413"/>
                    <a:pt x="11786" y="75"/>
                  </a:cubicBezTo>
                  <a:cubicBezTo>
                    <a:pt x="9718" y="-445"/>
                    <a:pt x="8515" y="1897"/>
                    <a:pt x="8515" y="1897"/>
                  </a:cubicBezTo>
                  <a:cubicBezTo>
                    <a:pt x="8515" y="1897"/>
                    <a:pt x="9814" y="9184"/>
                    <a:pt x="9092" y="10659"/>
                  </a:cubicBezTo>
                  <a:cubicBezTo>
                    <a:pt x="7360" y="10659"/>
                    <a:pt x="3608" y="8577"/>
                    <a:pt x="0" y="15690"/>
                  </a:cubicBezTo>
                  <a:cubicBezTo>
                    <a:pt x="0" y="15690"/>
                    <a:pt x="3319" y="13435"/>
                    <a:pt x="4859" y="13868"/>
                  </a:cubicBezTo>
                  <a:cubicBezTo>
                    <a:pt x="2886" y="15950"/>
                    <a:pt x="2886" y="18813"/>
                    <a:pt x="2886" y="18813"/>
                  </a:cubicBezTo>
                  <a:cubicBezTo>
                    <a:pt x="2886" y="18813"/>
                    <a:pt x="6543" y="16124"/>
                    <a:pt x="9381" y="15950"/>
                  </a:cubicBezTo>
                  <a:cubicBezTo>
                    <a:pt x="11882" y="16731"/>
                    <a:pt x="15731" y="21155"/>
                    <a:pt x="15731" y="21155"/>
                  </a:cubicBezTo>
                  <a:cubicBezTo>
                    <a:pt x="15731" y="21155"/>
                    <a:pt x="16356" y="18726"/>
                    <a:pt x="15923" y="14996"/>
                  </a:cubicBezTo>
                  <a:cubicBezTo>
                    <a:pt x="17848" y="15690"/>
                    <a:pt x="21600" y="18726"/>
                    <a:pt x="21600" y="18726"/>
                  </a:cubicBezTo>
                  <a:cubicBezTo>
                    <a:pt x="21600" y="18726"/>
                    <a:pt x="20590" y="14649"/>
                    <a:pt x="17511" y="12220"/>
                  </a:cubicBezTo>
                  <a:close/>
                </a:path>
              </a:pathLst>
            </a:custGeom>
            <a:solidFill>
              <a:srgbClr val="92C4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2" name="Полилиния 22"/>
            <p:cNvSpPr/>
            <p:nvPr/>
          </p:nvSpPr>
          <p:spPr>
            <a:xfrm>
              <a:off x="149325" y="1490646"/>
              <a:ext cx="803820" cy="1163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6" fill="norm" stroke="1" extrusionOk="0">
                  <a:moveTo>
                    <a:pt x="4542" y="10016"/>
                  </a:moveTo>
                  <a:cubicBezTo>
                    <a:pt x="9892" y="155"/>
                    <a:pt x="16755" y="1228"/>
                    <a:pt x="21600" y="356"/>
                  </a:cubicBezTo>
                  <a:cubicBezTo>
                    <a:pt x="17563" y="-784"/>
                    <a:pt x="11103" y="893"/>
                    <a:pt x="7267" y="4247"/>
                  </a:cubicBezTo>
                  <a:cubicBezTo>
                    <a:pt x="3432" y="7668"/>
                    <a:pt x="0" y="13907"/>
                    <a:pt x="0" y="18736"/>
                  </a:cubicBezTo>
                  <a:cubicBezTo>
                    <a:pt x="0" y="19541"/>
                    <a:pt x="0" y="20212"/>
                    <a:pt x="0" y="20816"/>
                  </a:cubicBezTo>
                  <a:cubicBezTo>
                    <a:pt x="2120" y="20816"/>
                    <a:pt x="2120" y="20816"/>
                    <a:pt x="2120" y="20816"/>
                  </a:cubicBezTo>
                  <a:cubicBezTo>
                    <a:pt x="1918" y="17864"/>
                    <a:pt x="2422" y="14108"/>
                    <a:pt x="4542" y="10016"/>
                  </a:cubicBezTo>
                  <a:close/>
                </a:path>
              </a:pathLst>
            </a:custGeom>
            <a:solidFill>
              <a:srgbClr val="D279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3" name="Полилиния 23"/>
            <p:cNvSpPr/>
            <p:nvPr/>
          </p:nvSpPr>
          <p:spPr>
            <a:xfrm>
              <a:off x="2033375" y="763732"/>
              <a:ext cx="127263" cy="52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9" h="21600" fill="norm" stroke="1" extrusionOk="0">
                  <a:moveTo>
                    <a:pt x="0" y="0"/>
                  </a:moveTo>
                  <a:cubicBezTo>
                    <a:pt x="0" y="0"/>
                    <a:pt x="11631" y="6634"/>
                    <a:pt x="13292" y="11571"/>
                  </a:cubicBezTo>
                  <a:cubicBezTo>
                    <a:pt x="14400" y="14503"/>
                    <a:pt x="13846" y="21600"/>
                    <a:pt x="13846" y="21600"/>
                  </a:cubicBezTo>
                  <a:cubicBezTo>
                    <a:pt x="13846" y="21600"/>
                    <a:pt x="21600" y="18977"/>
                    <a:pt x="17723" y="11263"/>
                  </a:cubicBezTo>
                  <a:cubicBezTo>
                    <a:pt x="12185" y="185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4" name="Полилиния 24"/>
            <p:cNvSpPr/>
            <p:nvPr/>
          </p:nvSpPr>
          <p:spPr>
            <a:xfrm>
              <a:off x="1110413" y="1180296"/>
              <a:ext cx="719625" cy="233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7" fill="norm" stroke="1" extrusionOk="0">
                  <a:moveTo>
                    <a:pt x="13388" y="20"/>
                  </a:moveTo>
                  <a:cubicBezTo>
                    <a:pt x="10012" y="706"/>
                    <a:pt x="2475" y="8591"/>
                    <a:pt x="0" y="21277"/>
                  </a:cubicBezTo>
                  <a:cubicBezTo>
                    <a:pt x="5400" y="10306"/>
                    <a:pt x="9112" y="4820"/>
                    <a:pt x="11813" y="3448"/>
                  </a:cubicBezTo>
                  <a:cubicBezTo>
                    <a:pt x="13950" y="2420"/>
                    <a:pt x="13950" y="3448"/>
                    <a:pt x="21600" y="3791"/>
                  </a:cubicBezTo>
                  <a:cubicBezTo>
                    <a:pt x="21600" y="3791"/>
                    <a:pt x="18900" y="-323"/>
                    <a:pt x="13388" y="20"/>
                  </a:cubicBezTo>
                  <a:close/>
                </a:path>
              </a:pathLst>
            </a:custGeom>
            <a:solidFill>
              <a:srgbClr val="7E9D3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5" name="Полилиния 25"/>
            <p:cNvSpPr/>
            <p:nvPr/>
          </p:nvSpPr>
          <p:spPr>
            <a:xfrm>
              <a:off x="1196196" y="1716876"/>
              <a:ext cx="409853" cy="937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16" y="10109"/>
                  </a:moveTo>
                  <a:cubicBezTo>
                    <a:pt x="11097" y="6480"/>
                    <a:pt x="21600" y="0"/>
                    <a:pt x="21600" y="0"/>
                  </a:cubicBezTo>
                  <a:cubicBezTo>
                    <a:pt x="21600" y="0"/>
                    <a:pt x="8521" y="2765"/>
                    <a:pt x="4954" y="5530"/>
                  </a:cubicBezTo>
                  <a:cubicBezTo>
                    <a:pt x="1783" y="8381"/>
                    <a:pt x="0" y="18490"/>
                    <a:pt x="0" y="18922"/>
                  </a:cubicBezTo>
                  <a:cubicBezTo>
                    <a:pt x="0" y="19181"/>
                    <a:pt x="0" y="20304"/>
                    <a:pt x="198" y="21600"/>
                  </a:cubicBezTo>
                  <a:cubicBezTo>
                    <a:pt x="7927" y="21600"/>
                    <a:pt x="7927" y="21600"/>
                    <a:pt x="7927" y="21600"/>
                  </a:cubicBezTo>
                  <a:cubicBezTo>
                    <a:pt x="7332" y="18317"/>
                    <a:pt x="7332" y="13910"/>
                    <a:pt x="9116" y="10109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6" name="Полилиния 26"/>
            <p:cNvSpPr/>
            <p:nvPr/>
          </p:nvSpPr>
          <p:spPr>
            <a:xfrm>
              <a:off x="1148885" y="1691459"/>
              <a:ext cx="504821" cy="962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4539" y="10758"/>
                  </a:moveTo>
                  <a:cubicBezTo>
                    <a:pt x="7534" y="3698"/>
                    <a:pt x="21251" y="0"/>
                    <a:pt x="21251" y="0"/>
                  </a:cubicBezTo>
                  <a:cubicBezTo>
                    <a:pt x="21251" y="0"/>
                    <a:pt x="5800" y="1093"/>
                    <a:pt x="1385" y="11010"/>
                  </a:cubicBezTo>
                  <a:cubicBezTo>
                    <a:pt x="-349" y="14960"/>
                    <a:pt x="-191" y="18574"/>
                    <a:pt x="439" y="21600"/>
                  </a:cubicBezTo>
                  <a:cubicBezTo>
                    <a:pt x="3277" y="21600"/>
                    <a:pt x="3277" y="21600"/>
                    <a:pt x="3277" y="21600"/>
                  </a:cubicBezTo>
                  <a:cubicBezTo>
                    <a:pt x="3120" y="17986"/>
                    <a:pt x="3277" y="13868"/>
                    <a:pt x="4539" y="10758"/>
                  </a:cubicBezTo>
                  <a:close/>
                </a:path>
              </a:pathLst>
            </a:custGeom>
            <a:solidFill>
              <a:srgbClr val="D279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7" name="Полилиния 27"/>
            <p:cNvSpPr/>
            <p:nvPr/>
          </p:nvSpPr>
          <p:spPr>
            <a:xfrm>
              <a:off x="2625913" y="1774065"/>
              <a:ext cx="393967" cy="880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5901"/>
                  </a:moveTo>
                  <a:cubicBezTo>
                    <a:pt x="20777" y="12409"/>
                    <a:pt x="19131" y="7721"/>
                    <a:pt x="17074" y="5883"/>
                  </a:cubicBezTo>
                  <a:cubicBezTo>
                    <a:pt x="13577" y="2941"/>
                    <a:pt x="0" y="0"/>
                    <a:pt x="0" y="0"/>
                  </a:cubicBezTo>
                  <a:cubicBezTo>
                    <a:pt x="0" y="0"/>
                    <a:pt x="10903" y="6894"/>
                    <a:pt x="12754" y="10754"/>
                  </a:cubicBezTo>
                  <a:cubicBezTo>
                    <a:pt x="14606" y="14339"/>
                    <a:pt x="14811" y="18383"/>
                    <a:pt x="14194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5901"/>
                    <a:pt x="21600" y="15901"/>
                    <a:pt x="21600" y="15901"/>
                  </a:cubicBezTo>
                  <a:cubicBezTo>
                    <a:pt x="21600" y="15901"/>
                    <a:pt x="21600" y="15901"/>
                    <a:pt x="21600" y="15901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8" name="Полилиния 28"/>
            <p:cNvSpPr/>
            <p:nvPr/>
          </p:nvSpPr>
          <p:spPr>
            <a:xfrm>
              <a:off x="2573490" y="1747059"/>
              <a:ext cx="446390" cy="907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372"/>
                  </a:moveTo>
                  <a:cubicBezTo>
                    <a:pt x="15429" y="1071"/>
                    <a:pt x="0" y="0"/>
                    <a:pt x="0" y="0"/>
                  </a:cubicBezTo>
                  <a:cubicBezTo>
                    <a:pt x="0" y="0"/>
                    <a:pt x="15973" y="4017"/>
                    <a:pt x="19422" y="11514"/>
                  </a:cubicBezTo>
                  <a:cubicBezTo>
                    <a:pt x="20874" y="14370"/>
                    <a:pt x="21055" y="18119"/>
                    <a:pt x="20874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9372"/>
                    <a:pt x="21600" y="9372"/>
                    <a:pt x="21600" y="9372"/>
                  </a:cubicBezTo>
                  <a:cubicBezTo>
                    <a:pt x="21600" y="9372"/>
                    <a:pt x="21600" y="9372"/>
                    <a:pt x="21600" y="9372"/>
                  </a:cubicBezTo>
                  <a:close/>
                </a:path>
              </a:pathLst>
            </a:custGeom>
            <a:solidFill>
              <a:srgbClr val="D279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9" name="Полилиния 29"/>
            <p:cNvSpPr/>
            <p:nvPr/>
          </p:nvSpPr>
          <p:spPr>
            <a:xfrm>
              <a:off x="1766494" y="827275"/>
              <a:ext cx="79430" cy="398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30"/>
                  </a:moveTo>
                  <a:cubicBezTo>
                    <a:pt x="0" y="1630"/>
                    <a:pt x="10286" y="8151"/>
                    <a:pt x="11314" y="11208"/>
                  </a:cubicBezTo>
                  <a:cubicBezTo>
                    <a:pt x="13371" y="14264"/>
                    <a:pt x="10286" y="21192"/>
                    <a:pt x="10286" y="21192"/>
                  </a:cubicBezTo>
                  <a:cubicBezTo>
                    <a:pt x="18514" y="21600"/>
                    <a:pt x="18514" y="21600"/>
                    <a:pt x="18514" y="21600"/>
                  </a:cubicBezTo>
                  <a:cubicBezTo>
                    <a:pt x="18514" y="21600"/>
                    <a:pt x="21600" y="14264"/>
                    <a:pt x="21600" y="10800"/>
                  </a:cubicBezTo>
                  <a:cubicBezTo>
                    <a:pt x="21600" y="7540"/>
                    <a:pt x="6171" y="0"/>
                    <a:pt x="6171" y="0"/>
                  </a:cubicBezTo>
                  <a:cubicBezTo>
                    <a:pt x="0" y="1630"/>
                    <a:pt x="0" y="1630"/>
                    <a:pt x="0" y="1630"/>
                  </a:cubicBezTo>
                  <a:cubicBezTo>
                    <a:pt x="0" y="1630"/>
                    <a:pt x="0" y="1630"/>
                    <a:pt x="0" y="1630"/>
                  </a:cubicBezTo>
                  <a:close/>
                </a:path>
              </a:pathLst>
            </a:custGeom>
            <a:solidFill>
              <a:srgbClr val="7E9D3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49" name="Группа 64"/>
          <p:cNvGrpSpPr/>
          <p:nvPr/>
        </p:nvGrpSpPr>
        <p:grpSpPr>
          <a:xfrm>
            <a:off x="11252038" y="2318717"/>
            <a:ext cx="636035" cy="633600"/>
            <a:chOff x="0" y="0"/>
            <a:chExt cx="636033" cy="633598"/>
          </a:xfrm>
        </p:grpSpPr>
        <p:sp>
          <p:nvSpPr>
            <p:cNvPr id="241" name="Полилиния 65"/>
            <p:cNvSpPr/>
            <p:nvPr/>
          </p:nvSpPr>
          <p:spPr>
            <a:xfrm flipH="1" rot="12827499">
              <a:off x="450229" y="69389"/>
              <a:ext cx="62670" cy="144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32" h="21404" fill="norm" stroke="1" extrusionOk="0">
                  <a:moveTo>
                    <a:pt x="11138" y="882"/>
                  </a:moveTo>
                  <a:cubicBezTo>
                    <a:pt x="11138" y="882"/>
                    <a:pt x="21600" y="12343"/>
                    <a:pt x="4050" y="21380"/>
                  </a:cubicBezTo>
                  <a:cubicBezTo>
                    <a:pt x="3037" y="21600"/>
                    <a:pt x="0" y="20278"/>
                    <a:pt x="0" y="20278"/>
                  </a:cubicBezTo>
                  <a:cubicBezTo>
                    <a:pt x="0" y="20278"/>
                    <a:pt x="9450" y="16751"/>
                    <a:pt x="11813" y="11241"/>
                  </a:cubicBezTo>
                  <a:cubicBezTo>
                    <a:pt x="14175" y="6171"/>
                    <a:pt x="8100" y="0"/>
                    <a:pt x="8100" y="0"/>
                  </a:cubicBezTo>
                  <a:cubicBezTo>
                    <a:pt x="11138" y="882"/>
                    <a:pt x="11138" y="882"/>
                    <a:pt x="11138" y="882"/>
                  </a:cubicBezTo>
                  <a:cubicBezTo>
                    <a:pt x="11138" y="882"/>
                    <a:pt x="11138" y="882"/>
                    <a:pt x="11138" y="882"/>
                  </a:cubicBezTo>
                  <a:close/>
                </a:path>
              </a:pathLst>
            </a:custGeom>
            <a:solidFill>
              <a:srgbClr val="92552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2" name="Полилиния 66"/>
            <p:cNvSpPr/>
            <p:nvPr/>
          </p:nvSpPr>
          <p:spPr>
            <a:xfrm flipH="1" rot="12827499">
              <a:off x="86996" y="90208"/>
              <a:ext cx="462042" cy="453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1" h="21318" fill="norm" stroke="1" extrusionOk="0">
                  <a:moveTo>
                    <a:pt x="10767" y="21041"/>
                  </a:moveTo>
                  <a:cubicBezTo>
                    <a:pt x="10767" y="21041"/>
                    <a:pt x="17147" y="19223"/>
                    <a:pt x="19340" y="15588"/>
                  </a:cubicBezTo>
                  <a:cubicBezTo>
                    <a:pt x="21600" y="11953"/>
                    <a:pt x="20204" y="10625"/>
                    <a:pt x="20204" y="10625"/>
                  </a:cubicBezTo>
                  <a:cubicBezTo>
                    <a:pt x="16549" y="14470"/>
                    <a:pt x="16549" y="14470"/>
                    <a:pt x="16549" y="14470"/>
                  </a:cubicBezTo>
                  <a:cubicBezTo>
                    <a:pt x="16549" y="14470"/>
                    <a:pt x="19739" y="7689"/>
                    <a:pt x="17812" y="4054"/>
                  </a:cubicBezTo>
                  <a:cubicBezTo>
                    <a:pt x="16748" y="2097"/>
                    <a:pt x="16150" y="1887"/>
                    <a:pt x="16150" y="1887"/>
                  </a:cubicBezTo>
                  <a:cubicBezTo>
                    <a:pt x="16150" y="1887"/>
                    <a:pt x="14356" y="6501"/>
                    <a:pt x="13093" y="8388"/>
                  </a:cubicBezTo>
                  <a:cubicBezTo>
                    <a:pt x="12761" y="7410"/>
                    <a:pt x="9836" y="3565"/>
                    <a:pt x="7178" y="2097"/>
                  </a:cubicBezTo>
                  <a:cubicBezTo>
                    <a:pt x="4386" y="559"/>
                    <a:pt x="2791" y="0"/>
                    <a:pt x="2791" y="0"/>
                  </a:cubicBezTo>
                  <a:cubicBezTo>
                    <a:pt x="7710" y="12093"/>
                    <a:pt x="7710" y="12093"/>
                    <a:pt x="7710" y="12093"/>
                  </a:cubicBezTo>
                  <a:cubicBezTo>
                    <a:pt x="0" y="11324"/>
                    <a:pt x="0" y="11324"/>
                    <a:pt x="0" y="11324"/>
                  </a:cubicBezTo>
                  <a:cubicBezTo>
                    <a:pt x="0" y="11324"/>
                    <a:pt x="332" y="16567"/>
                    <a:pt x="5782" y="17965"/>
                  </a:cubicBezTo>
                  <a:cubicBezTo>
                    <a:pt x="4719" y="18315"/>
                    <a:pt x="3057" y="18245"/>
                    <a:pt x="3057" y="18245"/>
                  </a:cubicBezTo>
                  <a:cubicBezTo>
                    <a:pt x="3057" y="18245"/>
                    <a:pt x="4254" y="20272"/>
                    <a:pt x="6247" y="20971"/>
                  </a:cubicBezTo>
                  <a:cubicBezTo>
                    <a:pt x="8108" y="21600"/>
                    <a:pt x="10434" y="21181"/>
                    <a:pt x="10434" y="21181"/>
                  </a:cubicBezTo>
                  <a:cubicBezTo>
                    <a:pt x="10767" y="21041"/>
                    <a:pt x="10767" y="21041"/>
                    <a:pt x="10767" y="21041"/>
                  </a:cubicBezTo>
                  <a:cubicBezTo>
                    <a:pt x="10767" y="21041"/>
                    <a:pt x="10767" y="21041"/>
                    <a:pt x="10767" y="21041"/>
                  </a:cubicBezTo>
                  <a:close/>
                </a:path>
              </a:pathLst>
            </a:custGeom>
            <a:solidFill>
              <a:srgbClr val="FFF7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3" name="Полилиния 67"/>
            <p:cNvSpPr/>
            <p:nvPr/>
          </p:nvSpPr>
          <p:spPr>
            <a:xfrm flipH="1" rot="12827499">
              <a:off x="116419" y="109305"/>
              <a:ext cx="409427" cy="397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17" fill="norm" stroke="1" extrusionOk="0">
                  <a:moveTo>
                    <a:pt x="13510" y="19116"/>
                  </a:moveTo>
                  <a:cubicBezTo>
                    <a:pt x="13510" y="19116"/>
                    <a:pt x="6048" y="21600"/>
                    <a:pt x="4320" y="18740"/>
                  </a:cubicBezTo>
                  <a:cubicBezTo>
                    <a:pt x="6598" y="19116"/>
                    <a:pt x="8483" y="17461"/>
                    <a:pt x="8483" y="17461"/>
                  </a:cubicBezTo>
                  <a:cubicBezTo>
                    <a:pt x="8483" y="17461"/>
                    <a:pt x="1335" y="15353"/>
                    <a:pt x="0" y="11741"/>
                  </a:cubicBezTo>
                  <a:cubicBezTo>
                    <a:pt x="3063" y="12268"/>
                    <a:pt x="9190" y="12343"/>
                    <a:pt x="9190" y="12343"/>
                  </a:cubicBezTo>
                  <a:cubicBezTo>
                    <a:pt x="9190" y="12343"/>
                    <a:pt x="6362" y="4365"/>
                    <a:pt x="3849" y="0"/>
                  </a:cubicBezTo>
                  <a:cubicBezTo>
                    <a:pt x="7776" y="1279"/>
                    <a:pt x="12253" y="6096"/>
                    <a:pt x="13981" y="9408"/>
                  </a:cubicBezTo>
                  <a:cubicBezTo>
                    <a:pt x="15709" y="8354"/>
                    <a:pt x="17830" y="3914"/>
                    <a:pt x="18223" y="1882"/>
                  </a:cubicBezTo>
                  <a:cubicBezTo>
                    <a:pt x="21443" y="6999"/>
                    <a:pt x="17594" y="14224"/>
                    <a:pt x="17123" y="14826"/>
                  </a:cubicBezTo>
                  <a:cubicBezTo>
                    <a:pt x="19008" y="14676"/>
                    <a:pt x="20343" y="13397"/>
                    <a:pt x="21600" y="12042"/>
                  </a:cubicBezTo>
                  <a:cubicBezTo>
                    <a:pt x="21443" y="15052"/>
                    <a:pt x="17201" y="17837"/>
                    <a:pt x="13824" y="19116"/>
                  </a:cubicBezTo>
                  <a:cubicBezTo>
                    <a:pt x="13510" y="19116"/>
                    <a:pt x="13510" y="19116"/>
                    <a:pt x="13510" y="19116"/>
                  </a:cubicBezTo>
                  <a:cubicBezTo>
                    <a:pt x="13510" y="19116"/>
                    <a:pt x="13510" y="19116"/>
                    <a:pt x="13510" y="19116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4" name="Полилиния 68"/>
            <p:cNvSpPr/>
            <p:nvPr/>
          </p:nvSpPr>
          <p:spPr>
            <a:xfrm flipH="1" rot="12827499">
              <a:off x="277950" y="149318"/>
              <a:ext cx="114240" cy="270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9" h="21600" fill="norm" stroke="1" extrusionOk="0">
                  <a:moveTo>
                    <a:pt x="18000" y="21600"/>
                  </a:moveTo>
                  <a:cubicBezTo>
                    <a:pt x="18000" y="21600"/>
                    <a:pt x="18960" y="13174"/>
                    <a:pt x="0" y="0"/>
                  </a:cubicBezTo>
                  <a:cubicBezTo>
                    <a:pt x="3840" y="1424"/>
                    <a:pt x="21600" y="14360"/>
                    <a:pt x="18000" y="21600"/>
                  </a:cubicBezTo>
                  <a:close/>
                </a:path>
              </a:pathLst>
            </a:custGeom>
            <a:solidFill>
              <a:srgbClr val="7087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5" name="Полилиния 69"/>
            <p:cNvSpPr/>
            <p:nvPr/>
          </p:nvSpPr>
          <p:spPr>
            <a:xfrm flipH="1" rot="12827499">
              <a:off x="365427" y="270343"/>
              <a:ext cx="77864" cy="176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0" h="21600" fill="norm" stroke="1" extrusionOk="0">
                  <a:moveTo>
                    <a:pt x="0" y="21600"/>
                  </a:moveTo>
                  <a:cubicBezTo>
                    <a:pt x="0" y="21600"/>
                    <a:pt x="14400" y="15973"/>
                    <a:pt x="20800" y="0"/>
                  </a:cubicBezTo>
                  <a:cubicBezTo>
                    <a:pt x="21600" y="2541"/>
                    <a:pt x="14400" y="17970"/>
                    <a:pt x="0" y="21600"/>
                  </a:cubicBezTo>
                  <a:close/>
                </a:path>
              </a:pathLst>
            </a:custGeom>
            <a:solidFill>
              <a:srgbClr val="7087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6" name="Полилиния 70"/>
            <p:cNvSpPr/>
            <p:nvPr/>
          </p:nvSpPr>
          <p:spPr>
            <a:xfrm flipH="1" rot="12827499">
              <a:off x="439705" y="257007"/>
              <a:ext cx="102672" cy="59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82" fill="norm" stroke="1" extrusionOk="0">
                  <a:moveTo>
                    <a:pt x="0" y="20093"/>
                  </a:moveTo>
                  <a:cubicBezTo>
                    <a:pt x="0" y="20093"/>
                    <a:pt x="9078" y="19088"/>
                    <a:pt x="21600" y="0"/>
                  </a:cubicBezTo>
                  <a:cubicBezTo>
                    <a:pt x="20348" y="3516"/>
                    <a:pt x="7826" y="21600"/>
                    <a:pt x="0" y="20093"/>
                  </a:cubicBezTo>
                  <a:close/>
                </a:path>
              </a:pathLst>
            </a:custGeom>
            <a:solidFill>
              <a:srgbClr val="7087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7" name="Полилиния 71"/>
            <p:cNvSpPr/>
            <p:nvPr/>
          </p:nvSpPr>
          <p:spPr>
            <a:xfrm flipH="1" rot="12827499">
              <a:off x="345021" y="144836"/>
              <a:ext cx="111490" cy="34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68" fill="norm" stroke="1" extrusionOk="0">
                  <a:moveTo>
                    <a:pt x="21600" y="0"/>
                  </a:moveTo>
                  <a:cubicBezTo>
                    <a:pt x="21600" y="0"/>
                    <a:pt x="15552" y="17280"/>
                    <a:pt x="0" y="19872"/>
                  </a:cubicBezTo>
                  <a:cubicBezTo>
                    <a:pt x="2016" y="21600"/>
                    <a:pt x="17280" y="18144"/>
                    <a:pt x="21600" y="0"/>
                  </a:cubicBezTo>
                  <a:close/>
                </a:path>
              </a:pathLst>
            </a:custGeom>
            <a:solidFill>
              <a:srgbClr val="7087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8" name="Полилиния 72"/>
            <p:cNvSpPr/>
            <p:nvPr/>
          </p:nvSpPr>
          <p:spPr>
            <a:xfrm flipH="1" rot="12827499">
              <a:off x="222435" y="170803"/>
              <a:ext cx="188967" cy="51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811" fill="norm" stroke="1" extrusionOk="0">
                  <a:moveTo>
                    <a:pt x="21600" y="13787"/>
                  </a:moveTo>
                  <a:cubicBezTo>
                    <a:pt x="21600" y="13787"/>
                    <a:pt x="13606" y="17923"/>
                    <a:pt x="0" y="0"/>
                  </a:cubicBezTo>
                  <a:cubicBezTo>
                    <a:pt x="1531" y="4596"/>
                    <a:pt x="14967" y="21600"/>
                    <a:pt x="21600" y="13787"/>
                  </a:cubicBezTo>
                  <a:close/>
                </a:path>
              </a:pathLst>
            </a:custGeom>
            <a:solidFill>
              <a:srgbClr val="7087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50" name="Текст заголовка"/>
          <p:cNvSpPr txBox="1"/>
          <p:nvPr>
            <p:ph type="title"/>
          </p:nvPr>
        </p:nvSpPr>
        <p:spPr>
          <a:xfrm>
            <a:off x="2681288" y="165020"/>
            <a:ext cx="9360418" cy="2263258"/>
          </a:xfrm>
          <a:prstGeom prst="rect">
            <a:avLst/>
          </a:prstGeom>
        </p:spPr>
        <p:txBody>
          <a:bodyPr/>
          <a:lstStyle>
            <a:lvl1pPr algn="ctr">
              <a:defRPr sz="66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51" name="Уровень текста 1…"/>
          <p:cNvSpPr txBox="1"/>
          <p:nvPr>
            <p:ph type="body" sz="quarter" idx="1"/>
          </p:nvPr>
        </p:nvSpPr>
        <p:spPr>
          <a:xfrm>
            <a:off x="3903329" y="2476917"/>
            <a:ext cx="6916337" cy="17716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4800">
                <a:solidFill>
                  <a:srgbClr val="404040"/>
                </a:solidFill>
              </a:defRPr>
            </a:lvl1pPr>
            <a:lvl2pPr marL="0" indent="457200" algn="ctr">
              <a:spcBef>
                <a:spcPts val="0"/>
              </a:spcBef>
              <a:buClrTx/>
              <a:buSzTx/>
              <a:buFontTx/>
              <a:buNone/>
              <a:defRPr sz="4800">
                <a:solidFill>
                  <a:srgbClr val="404040"/>
                </a:solidFill>
              </a:defRPr>
            </a:lvl2pPr>
            <a:lvl3pPr marL="0" indent="914400" algn="ctr">
              <a:spcBef>
                <a:spcPts val="0"/>
              </a:spcBef>
              <a:buClrTx/>
              <a:buSzTx/>
              <a:buFontTx/>
              <a:buNone/>
              <a:defRPr sz="4800">
                <a:solidFill>
                  <a:srgbClr val="404040"/>
                </a:solidFill>
              </a:defRPr>
            </a:lvl3pPr>
            <a:lvl4pPr marL="0" indent="1371600" algn="ctr">
              <a:spcBef>
                <a:spcPts val="0"/>
              </a:spcBef>
              <a:buClrTx/>
              <a:buSzTx/>
              <a:buFontTx/>
              <a:buNone/>
              <a:defRPr sz="4800">
                <a:solidFill>
                  <a:srgbClr val="404040"/>
                </a:solidFill>
              </a:defRPr>
            </a:lvl4pPr>
            <a:lvl5pPr marL="0" indent="1828800" algn="ctr">
              <a:spcBef>
                <a:spcPts val="0"/>
              </a:spcBef>
              <a:buClrTx/>
              <a:buSzTx/>
              <a:buFontTx/>
              <a:buNone/>
              <a:defRPr sz="4800">
                <a:solidFill>
                  <a:srgbClr val="404040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2" name="Номер слайда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Текст заголовка"/>
          <p:cNvSpPr txBox="1"/>
          <p:nvPr>
            <p:ph type="title"/>
          </p:nvPr>
        </p:nvSpPr>
        <p:spPr>
          <a:xfrm>
            <a:off x="1524000" y="78910"/>
            <a:ext cx="9133731" cy="1233425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775" name="Уровень текста 1…"/>
          <p:cNvSpPr txBox="1"/>
          <p:nvPr>
            <p:ph type="body" idx="1"/>
          </p:nvPr>
        </p:nvSpPr>
        <p:spPr>
          <a:xfrm>
            <a:off x="1528572" y="1485900"/>
            <a:ext cx="9134857" cy="4152902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7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Текст заголовка"/>
          <p:cNvSpPr txBox="1"/>
          <p:nvPr>
            <p:ph type="title"/>
          </p:nvPr>
        </p:nvSpPr>
        <p:spPr>
          <a:xfrm>
            <a:off x="8724900" y="592666"/>
            <a:ext cx="2628900" cy="5579534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784" name="Уровень текста 1…"/>
          <p:cNvSpPr txBox="1"/>
          <p:nvPr>
            <p:ph type="body" idx="1"/>
          </p:nvPr>
        </p:nvSpPr>
        <p:spPr>
          <a:xfrm>
            <a:off x="838200" y="592666"/>
            <a:ext cx="7734300" cy="5579534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8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Текст заголовка"/>
          <p:cNvSpPr txBox="1"/>
          <p:nvPr>
            <p:ph type="title"/>
          </p:nvPr>
        </p:nvSpPr>
        <p:spPr>
          <a:xfrm>
            <a:off x="1524000" y="78910"/>
            <a:ext cx="9133731" cy="1233425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60" name="Уровень текста 1…"/>
          <p:cNvSpPr txBox="1"/>
          <p:nvPr>
            <p:ph type="body" idx="1"/>
          </p:nvPr>
        </p:nvSpPr>
        <p:spPr>
          <a:xfrm>
            <a:off x="1528572" y="1485900"/>
            <a:ext cx="9134857" cy="4152902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Текст заголовка"/>
          <p:cNvSpPr txBox="1"/>
          <p:nvPr>
            <p:ph type="title"/>
          </p:nvPr>
        </p:nvSpPr>
        <p:spPr>
          <a:xfrm>
            <a:off x="1523999" y="1485900"/>
            <a:ext cx="9144001" cy="2933700"/>
          </a:xfrm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69" name="Уровень текста 1…"/>
          <p:cNvSpPr txBox="1"/>
          <p:nvPr>
            <p:ph type="body" sz="quarter" idx="1"/>
          </p:nvPr>
        </p:nvSpPr>
        <p:spPr>
          <a:xfrm>
            <a:off x="1522412" y="4454033"/>
            <a:ext cx="9144001" cy="118476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Текст заголовка"/>
          <p:cNvSpPr txBox="1"/>
          <p:nvPr>
            <p:ph type="title"/>
          </p:nvPr>
        </p:nvSpPr>
        <p:spPr>
          <a:xfrm>
            <a:off x="1524000" y="78910"/>
            <a:ext cx="9133731" cy="1233425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78" name="Уровень текста 1…"/>
          <p:cNvSpPr txBox="1"/>
          <p:nvPr>
            <p:ph type="body" sz="half" idx="1"/>
          </p:nvPr>
        </p:nvSpPr>
        <p:spPr>
          <a:xfrm>
            <a:off x="1528572" y="1485900"/>
            <a:ext cx="4480560" cy="4123945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Текст заголовка"/>
          <p:cNvSpPr txBox="1"/>
          <p:nvPr>
            <p:ph type="title"/>
          </p:nvPr>
        </p:nvSpPr>
        <p:spPr>
          <a:xfrm>
            <a:off x="1524000" y="78910"/>
            <a:ext cx="9133731" cy="1233425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87" name="Уровень текста 1…"/>
          <p:cNvSpPr txBox="1"/>
          <p:nvPr>
            <p:ph type="body" sz="quarter" idx="1"/>
          </p:nvPr>
        </p:nvSpPr>
        <p:spPr>
          <a:xfrm>
            <a:off x="1528572" y="1376018"/>
            <a:ext cx="4480560" cy="768097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b="1"/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b="1"/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b="1"/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b="1"/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b="1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88" name="Текст 4"/>
          <p:cNvSpPr/>
          <p:nvPr>
            <p:ph type="body" sz="quarter" idx="13"/>
          </p:nvPr>
        </p:nvSpPr>
        <p:spPr>
          <a:xfrm>
            <a:off x="6177169" y="1376018"/>
            <a:ext cx="4480560" cy="768097"/>
          </a:xfrm>
          <a:prstGeom prst="rect">
            <a:avLst/>
          </a:prstGeom>
        </p:spPr>
        <p:txBody>
          <a:bodyPr anchor="ctr"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b="1"/>
            </a:pPr>
          </a:p>
        </p:txBody>
      </p:sp>
      <p:sp>
        <p:nvSpPr>
          <p:cNvPr id="28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Полилиния 92"/>
          <p:cNvSpPr/>
          <p:nvPr/>
        </p:nvSpPr>
        <p:spPr>
          <a:xfrm>
            <a:off x="8648925" y="3888583"/>
            <a:ext cx="200452" cy="1001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26" h="21600" fill="norm" stroke="1" extrusionOk="0">
                <a:moveTo>
                  <a:pt x="9287" y="20037"/>
                </a:moveTo>
                <a:cubicBezTo>
                  <a:pt x="9287" y="17650"/>
                  <a:pt x="9287" y="17650"/>
                  <a:pt x="9287" y="17650"/>
                </a:cubicBezTo>
                <a:cubicBezTo>
                  <a:pt x="7551" y="17445"/>
                  <a:pt x="-549" y="16251"/>
                  <a:pt x="30" y="14112"/>
                </a:cubicBezTo>
                <a:cubicBezTo>
                  <a:pt x="6587" y="14770"/>
                  <a:pt x="8708" y="16005"/>
                  <a:pt x="9287" y="16869"/>
                </a:cubicBezTo>
                <a:cubicBezTo>
                  <a:pt x="9287" y="13783"/>
                  <a:pt x="9287" y="13783"/>
                  <a:pt x="9287" y="13783"/>
                </a:cubicBezTo>
                <a:cubicBezTo>
                  <a:pt x="7551" y="13536"/>
                  <a:pt x="-549" y="12384"/>
                  <a:pt x="30" y="10245"/>
                </a:cubicBezTo>
                <a:cubicBezTo>
                  <a:pt x="6394" y="10903"/>
                  <a:pt x="8515" y="12096"/>
                  <a:pt x="9094" y="12919"/>
                </a:cubicBezTo>
                <a:cubicBezTo>
                  <a:pt x="9094" y="8805"/>
                  <a:pt x="9094" y="8805"/>
                  <a:pt x="9094" y="8805"/>
                </a:cubicBezTo>
                <a:cubicBezTo>
                  <a:pt x="6587" y="8475"/>
                  <a:pt x="222" y="7323"/>
                  <a:pt x="801" y="5390"/>
                </a:cubicBezTo>
                <a:cubicBezTo>
                  <a:pt x="5815" y="5925"/>
                  <a:pt x="7937" y="6747"/>
                  <a:pt x="9094" y="7529"/>
                </a:cubicBezTo>
                <a:cubicBezTo>
                  <a:pt x="9094" y="4814"/>
                  <a:pt x="9094" y="4814"/>
                  <a:pt x="9094" y="4814"/>
                </a:cubicBezTo>
                <a:cubicBezTo>
                  <a:pt x="6780" y="4485"/>
                  <a:pt x="-163" y="3333"/>
                  <a:pt x="415" y="1358"/>
                </a:cubicBezTo>
                <a:cubicBezTo>
                  <a:pt x="5815" y="1893"/>
                  <a:pt x="8130" y="2880"/>
                  <a:pt x="9094" y="3621"/>
                </a:cubicBezTo>
                <a:cubicBezTo>
                  <a:pt x="9094" y="2304"/>
                  <a:pt x="9094" y="2304"/>
                  <a:pt x="9094" y="2304"/>
                </a:cubicBezTo>
                <a:cubicBezTo>
                  <a:pt x="10637" y="2304"/>
                  <a:pt x="10637" y="2304"/>
                  <a:pt x="10637" y="2304"/>
                </a:cubicBezTo>
                <a:cubicBezTo>
                  <a:pt x="11794" y="1522"/>
                  <a:pt x="14108" y="535"/>
                  <a:pt x="19315" y="0"/>
                </a:cubicBezTo>
                <a:cubicBezTo>
                  <a:pt x="19894" y="1934"/>
                  <a:pt x="13337" y="3086"/>
                  <a:pt x="10830" y="3456"/>
                </a:cubicBezTo>
                <a:cubicBezTo>
                  <a:pt x="10830" y="6665"/>
                  <a:pt x="10830" y="6665"/>
                  <a:pt x="10830" y="6665"/>
                </a:cubicBezTo>
                <a:cubicBezTo>
                  <a:pt x="11601" y="5842"/>
                  <a:pt x="13530" y="4485"/>
                  <a:pt x="19894" y="3826"/>
                </a:cubicBezTo>
                <a:cubicBezTo>
                  <a:pt x="20665" y="6007"/>
                  <a:pt x="12565" y="7159"/>
                  <a:pt x="10830" y="7365"/>
                </a:cubicBezTo>
                <a:cubicBezTo>
                  <a:pt x="10830" y="10862"/>
                  <a:pt x="10830" y="10862"/>
                  <a:pt x="10830" y="10862"/>
                </a:cubicBezTo>
                <a:cubicBezTo>
                  <a:pt x="11987" y="10080"/>
                  <a:pt x="14108" y="8969"/>
                  <a:pt x="19701" y="8393"/>
                </a:cubicBezTo>
                <a:cubicBezTo>
                  <a:pt x="20280" y="10409"/>
                  <a:pt x="13144" y="11602"/>
                  <a:pt x="10830" y="11931"/>
                </a:cubicBezTo>
                <a:cubicBezTo>
                  <a:pt x="10830" y="15264"/>
                  <a:pt x="10830" y="15264"/>
                  <a:pt x="10830" y="15264"/>
                </a:cubicBezTo>
                <a:cubicBezTo>
                  <a:pt x="11987" y="14441"/>
                  <a:pt x="14301" y="13454"/>
                  <a:pt x="19701" y="12878"/>
                </a:cubicBezTo>
                <a:cubicBezTo>
                  <a:pt x="20280" y="14853"/>
                  <a:pt x="13337" y="16005"/>
                  <a:pt x="10830" y="16334"/>
                </a:cubicBezTo>
                <a:cubicBezTo>
                  <a:pt x="11022" y="20242"/>
                  <a:pt x="11022" y="20242"/>
                  <a:pt x="11022" y="20242"/>
                </a:cubicBezTo>
                <a:cubicBezTo>
                  <a:pt x="11408" y="19502"/>
                  <a:pt x="12951" y="17856"/>
                  <a:pt x="20280" y="17074"/>
                </a:cubicBezTo>
                <a:cubicBezTo>
                  <a:pt x="21051" y="19378"/>
                  <a:pt x="11987" y="20530"/>
                  <a:pt x="11022" y="20654"/>
                </a:cubicBezTo>
                <a:cubicBezTo>
                  <a:pt x="11022" y="21600"/>
                  <a:pt x="11022" y="21600"/>
                  <a:pt x="11022" y="21600"/>
                </a:cubicBezTo>
                <a:cubicBezTo>
                  <a:pt x="9287" y="21600"/>
                  <a:pt x="9287" y="21600"/>
                  <a:pt x="9287" y="21600"/>
                </a:cubicBezTo>
                <a:cubicBezTo>
                  <a:pt x="9287" y="21312"/>
                  <a:pt x="9287" y="21312"/>
                  <a:pt x="9287" y="21312"/>
                </a:cubicBezTo>
                <a:cubicBezTo>
                  <a:pt x="6780" y="20983"/>
                  <a:pt x="222" y="19831"/>
                  <a:pt x="801" y="17856"/>
                </a:cubicBezTo>
                <a:cubicBezTo>
                  <a:pt x="6008" y="18391"/>
                  <a:pt x="8130" y="19296"/>
                  <a:pt x="9287" y="20037"/>
                </a:cubicBezTo>
                <a:close/>
              </a:path>
            </a:pathLst>
          </a:custGeom>
          <a:solidFill>
            <a:srgbClr val="C7CC6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7" name="Полилиния 50"/>
          <p:cNvSpPr/>
          <p:nvPr/>
        </p:nvSpPr>
        <p:spPr>
          <a:xfrm>
            <a:off x="6780211" y="4191000"/>
            <a:ext cx="5409962" cy="266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4" fill="norm" stroke="1" extrusionOk="0">
                <a:moveTo>
                  <a:pt x="19491" y="9"/>
                </a:moveTo>
                <a:cubicBezTo>
                  <a:pt x="20212" y="-16"/>
                  <a:pt x="20919" y="9"/>
                  <a:pt x="21600" y="108"/>
                </a:cubicBezTo>
                <a:cubicBezTo>
                  <a:pt x="21600" y="108"/>
                  <a:pt x="21600" y="108"/>
                  <a:pt x="21600" y="21584"/>
                </a:cubicBezTo>
                <a:lnTo>
                  <a:pt x="15376" y="21584"/>
                </a:lnTo>
                <a:cubicBezTo>
                  <a:pt x="10065" y="18663"/>
                  <a:pt x="3293" y="14978"/>
                  <a:pt x="0" y="13378"/>
                </a:cubicBezTo>
                <a:cubicBezTo>
                  <a:pt x="4098" y="6768"/>
                  <a:pt x="12642" y="406"/>
                  <a:pt x="19491" y="9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8" name="Полилиния 51"/>
          <p:cNvSpPr/>
          <p:nvPr/>
        </p:nvSpPr>
        <p:spPr>
          <a:xfrm>
            <a:off x="-125" y="4572000"/>
            <a:ext cx="11415277" cy="2286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fill="norm" stroke="1" extrusionOk="0">
                <a:moveTo>
                  <a:pt x="6025" y="9"/>
                </a:moveTo>
                <a:cubicBezTo>
                  <a:pt x="10729" y="-267"/>
                  <a:pt x="16668" y="5498"/>
                  <a:pt x="21600" y="21333"/>
                </a:cubicBezTo>
                <a:lnTo>
                  <a:pt x="0" y="21333"/>
                </a:lnTo>
                <a:lnTo>
                  <a:pt x="0" y="4786"/>
                </a:lnTo>
                <a:cubicBezTo>
                  <a:pt x="1464" y="1931"/>
                  <a:pt x="3578" y="153"/>
                  <a:pt x="6025" y="9"/>
                </a:cubicBezTo>
                <a:close/>
              </a:path>
            </a:pathLst>
          </a:custGeom>
          <a:solidFill>
            <a:srgbClr val="C7CC63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382" name="Группа 69"/>
          <p:cNvGrpSpPr/>
          <p:nvPr/>
        </p:nvGrpSpPr>
        <p:grpSpPr>
          <a:xfrm>
            <a:off x="9753207" y="958653"/>
            <a:ext cx="1370512" cy="4001746"/>
            <a:chOff x="0" y="0"/>
            <a:chExt cx="1370510" cy="4001744"/>
          </a:xfrm>
        </p:grpSpPr>
        <p:sp>
          <p:nvSpPr>
            <p:cNvPr id="299" name="Полилиния 70"/>
            <p:cNvSpPr/>
            <p:nvPr/>
          </p:nvSpPr>
          <p:spPr>
            <a:xfrm flipH="1">
              <a:off x="548923" y="267268"/>
              <a:ext cx="30160" cy="1400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34" y="0"/>
                  </a:moveTo>
                  <a:lnTo>
                    <a:pt x="0" y="21600"/>
                  </a:lnTo>
                  <a:lnTo>
                    <a:pt x="17876" y="21600"/>
                  </a:lnTo>
                  <a:lnTo>
                    <a:pt x="21600" y="0"/>
                  </a:lnTo>
                  <a:lnTo>
                    <a:pt x="2234" y="0"/>
                  </a:ln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0" name="Полилиния 71"/>
            <p:cNvSpPr/>
            <p:nvPr/>
          </p:nvSpPr>
          <p:spPr>
            <a:xfrm flipH="1">
              <a:off x="605132" y="1019155"/>
              <a:ext cx="148467" cy="257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53" h="21600" fill="norm" stroke="1" extrusionOk="0">
                  <a:moveTo>
                    <a:pt x="19146" y="21600"/>
                  </a:moveTo>
                  <a:cubicBezTo>
                    <a:pt x="19146" y="21600"/>
                    <a:pt x="-1501" y="14606"/>
                    <a:pt x="87" y="0"/>
                  </a:cubicBezTo>
                  <a:cubicBezTo>
                    <a:pt x="20099" y="6171"/>
                    <a:pt x="19146" y="21600"/>
                    <a:pt x="1914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1" name="Полилиния 72"/>
            <p:cNvSpPr/>
            <p:nvPr/>
          </p:nvSpPr>
          <p:spPr>
            <a:xfrm flipH="1">
              <a:off x="388816" y="800764"/>
              <a:ext cx="148301" cy="259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21600" fill="norm" stroke="1" extrusionOk="0">
                  <a:moveTo>
                    <a:pt x="16" y="21600"/>
                  </a:moveTo>
                  <a:cubicBezTo>
                    <a:pt x="16" y="21600"/>
                    <a:pt x="20345" y="14468"/>
                    <a:pt x="19074" y="0"/>
                  </a:cubicBezTo>
                  <a:cubicBezTo>
                    <a:pt x="-1255" y="6317"/>
                    <a:pt x="16" y="21600"/>
                    <a:pt x="1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2" name="Полилиния 73"/>
            <p:cNvSpPr/>
            <p:nvPr/>
          </p:nvSpPr>
          <p:spPr>
            <a:xfrm flipH="1">
              <a:off x="605132" y="1323861"/>
              <a:ext cx="148467" cy="263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53" h="21600" fill="norm" stroke="1" extrusionOk="0">
                  <a:moveTo>
                    <a:pt x="19146" y="21600"/>
                  </a:moveTo>
                  <a:cubicBezTo>
                    <a:pt x="19146" y="21600"/>
                    <a:pt x="-1501" y="14333"/>
                    <a:pt x="87" y="0"/>
                  </a:cubicBezTo>
                  <a:cubicBezTo>
                    <a:pt x="20099" y="6258"/>
                    <a:pt x="19146" y="21600"/>
                    <a:pt x="1914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3" name="Полилиния 74"/>
            <p:cNvSpPr/>
            <p:nvPr/>
          </p:nvSpPr>
          <p:spPr>
            <a:xfrm flipH="1">
              <a:off x="388816" y="1107551"/>
              <a:ext cx="148301" cy="25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21600" fill="norm" stroke="1" extrusionOk="0">
                  <a:moveTo>
                    <a:pt x="16" y="21600"/>
                  </a:moveTo>
                  <a:cubicBezTo>
                    <a:pt x="16" y="21600"/>
                    <a:pt x="20345" y="14264"/>
                    <a:pt x="19074" y="0"/>
                  </a:cubicBezTo>
                  <a:cubicBezTo>
                    <a:pt x="-1255" y="6317"/>
                    <a:pt x="16" y="21600"/>
                    <a:pt x="1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4" name="Полилиния 75"/>
            <p:cNvSpPr/>
            <p:nvPr/>
          </p:nvSpPr>
          <p:spPr>
            <a:xfrm flipH="1">
              <a:off x="388816" y="1451776"/>
              <a:ext cx="148301" cy="262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21600" fill="norm" stroke="1" extrusionOk="0">
                  <a:moveTo>
                    <a:pt x="16" y="21600"/>
                  </a:moveTo>
                  <a:cubicBezTo>
                    <a:pt x="16" y="21600"/>
                    <a:pt x="20345" y="14333"/>
                    <a:pt x="19074" y="0"/>
                  </a:cubicBezTo>
                  <a:cubicBezTo>
                    <a:pt x="-1255" y="6258"/>
                    <a:pt x="16" y="21600"/>
                    <a:pt x="1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5" name="Полилиния 76"/>
            <p:cNvSpPr/>
            <p:nvPr/>
          </p:nvSpPr>
          <p:spPr>
            <a:xfrm flipH="1">
              <a:off x="605132" y="674930"/>
              <a:ext cx="148467" cy="263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53" h="21600" fill="norm" stroke="1" extrusionOk="0">
                  <a:moveTo>
                    <a:pt x="19146" y="21600"/>
                  </a:moveTo>
                  <a:cubicBezTo>
                    <a:pt x="19146" y="21600"/>
                    <a:pt x="-1501" y="14535"/>
                    <a:pt x="87" y="0"/>
                  </a:cubicBezTo>
                  <a:cubicBezTo>
                    <a:pt x="20099" y="6460"/>
                    <a:pt x="19146" y="21600"/>
                    <a:pt x="1914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6" name="Полилиния 77"/>
            <p:cNvSpPr/>
            <p:nvPr/>
          </p:nvSpPr>
          <p:spPr>
            <a:xfrm flipH="1">
              <a:off x="388816" y="458619"/>
              <a:ext cx="148301" cy="261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21600" fill="norm" stroke="1" extrusionOk="0">
                  <a:moveTo>
                    <a:pt x="16" y="21600"/>
                  </a:moveTo>
                  <a:cubicBezTo>
                    <a:pt x="16" y="21600"/>
                    <a:pt x="20345" y="14468"/>
                    <a:pt x="19074" y="0"/>
                  </a:cubicBezTo>
                  <a:cubicBezTo>
                    <a:pt x="-1255" y="6317"/>
                    <a:pt x="16" y="21600"/>
                    <a:pt x="1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7" name="Полилиния 78"/>
            <p:cNvSpPr/>
            <p:nvPr/>
          </p:nvSpPr>
          <p:spPr>
            <a:xfrm flipH="1">
              <a:off x="605132" y="346304"/>
              <a:ext cx="148467" cy="259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53" h="21600" fill="norm" stroke="1" extrusionOk="0">
                  <a:moveTo>
                    <a:pt x="19146" y="21600"/>
                  </a:moveTo>
                  <a:cubicBezTo>
                    <a:pt x="19146" y="21600"/>
                    <a:pt x="-1501" y="14468"/>
                    <a:pt x="87" y="0"/>
                  </a:cubicBezTo>
                  <a:cubicBezTo>
                    <a:pt x="20099" y="6317"/>
                    <a:pt x="19146" y="21600"/>
                    <a:pt x="1914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8" name="Полилиния 79"/>
            <p:cNvSpPr/>
            <p:nvPr/>
          </p:nvSpPr>
          <p:spPr>
            <a:xfrm flipH="1">
              <a:off x="580173" y="99835"/>
              <a:ext cx="148467" cy="261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53" h="21600" fill="norm" stroke="1" extrusionOk="0">
                  <a:moveTo>
                    <a:pt x="19146" y="21600"/>
                  </a:moveTo>
                  <a:cubicBezTo>
                    <a:pt x="19146" y="21600"/>
                    <a:pt x="-1501" y="14468"/>
                    <a:pt x="87" y="0"/>
                  </a:cubicBezTo>
                  <a:cubicBezTo>
                    <a:pt x="20099" y="6317"/>
                    <a:pt x="19146" y="21600"/>
                    <a:pt x="1914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9" name="Полилиния 80"/>
            <p:cNvSpPr/>
            <p:nvPr/>
          </p:nvSpPr>
          <p:spPr>
            <a:xfrm flipH="1">
              <a:off x="388816" y="129994"/>
              <a:ext cx="148301" cy="25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21600" fill="norm" stroke="1" extrusionOk="0">
                  <a:moveTo>
                    <a:pt x="16" y="21600"/>
                  </a:moveTo>
                  <a:cubicBezTo>
                    <a:pt x="16" y="21600"/>
                    <a:pt x="20345" y="14468"/>
                    <a:pt x="19074" y="0"/>
                  </a:cubicBezTo>
                  <a:cubicBezTo>
                    <a:pt x="-1255" y="6317"/>
                    <a:pt x="16" y="21600"/>
                    <a:pt x="1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0" name="Полилиния 81"/>
            <p:cNvSpPr/>
            <p:nvPr/>
          </p:nvSpPr>
          <p:spPr>
            <a:xfrm flipH="1">
              <a:off x="1212414" y="259988"/>
              <a:ext cx="21840" cy="109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7" y="0"/>
                  </a:moveTo>
                  <a:lnTo>
                    <a:pt x="0" y="21600"/>
                  </a:lnTo>
                  <a:lnTo>
                    <a:pt x="19543" y="21600"/>
                  </a:lnTo>
                  <a:lnTo>
                    <a:pt x="21600" y="0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1" name="Полилиния 82"/>
            <p:cNvSpPr/>
            <p:nvPr/>
          </p:nvSpPr>
          <p:spPr>
            <a:xfrm flipH="1">
              <a:off x="1253729" y="844442"/>
              <a:ext cx="116782" cy="201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0" h="21600" fill="norm" stroke="1" extrusionOk="0">
                  <a:moveTo>
                    <a:pt x="19246" y="21600"/>
                  </a:moveTo>
                  <a:cubicBezTo>
                    <a:pt x="19246" y="21600"/>
                    <a:pt x="-1539" y="14488"/>
                    <a:pt x="91" y="0"/>
                  </a:cubicBezTo>
                  <a:cubicBezTo>
                    <a:pt x="20061" y="6322"/>
                    <a:pt x="19246" y="21600"/>
                    <a:pt x="1924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2" name="Полилиния 83"/>
            <p:cNvSpPr/>
            <p:nvPr/>
          </p:nvSpPr>
          <p:spPr>
            <a:xfrm flipH="1">
              <a:off x="1086354" y="674930"/>
              <a:ext cx="113570" cy="203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7" h="21600" fill="norm" stroke="1" extrusionOk="0">
                  <a:moveTo>
                    <a:pt x="15" y="21600"/>
                  </a:moveTo>
                  <a:cubicBezTo>
                    <a:pt x="15" y="21600"/>
                    <a:pt x="20369" y="14313"/>
                    <a:pt x="19123" y="0"/>
                  </a:cubicBezTo>
                  <a:cubicBezTo>
                    <a:pt x="-1231" y="6506"/>
                    <a:pt x="15" y="21600"/>
                    <a:pt x="15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3" name="Полилиния 84"/>
            <p:cNvSpPr/>
            <p:nvPr/>
          </p:nvSpPr>
          <p:spPr>
            <a:xfrm flipH="1">
              <a:off x="1253729" y="1082592"/>
              <a:ext cx="116782" cy="203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0" h="21600" fill="norm" stroke="1" extrusionOk="0">
                  <a:moveTo>
                    <a:pt x="19246" y="21600"/>
                  </a:moveTo>
                  <a:cubicBezTo>
                    <a:pt x="19246" y="21600"/>
                    <a:pt x="-1539" y="14313"/>
                    <a:pt x="91" y="0"/>
                  </a:cubicBezTo>
                  <a:cubicBezTo>
                    <a:pt x="20061" y="6246"/>
                    <a:pt x="19246" y="21600"/>
                    <a:pt x="1924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4" name="Полилиния 85"/>
            <p:cNvSpPr/>
            <p:nvPr/>
          </p:nvSpPr>
          <p:spPr>
            <a:xfrm flipH="1">
              <a:off x="1086354" y="913079"/>
              <a:ext cx="113570" cy="201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7" h="21600" fill="norm" stroke="1" extrusionOk="0">
                  <a:moveTo>
                    <a:pt x="15" y="21600"/>
                  </a:moveTo>
                  <a:cubicBezTo>
                    <a:pt x="15" y="21600"/>
                    <a:pt x="20369" y="14488"/>
                    <a:pt x="19123" y="0"/>
                  </a:cubicBezTo>
                  <a:cubicBezTo>
                    <a:pt x="-1231" y="6322"/>
                    <a:pt x="15" y="21600"/>
                    <a:pt x="15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5" name="Полилиния 86"/>
            <p:cNvSpPr/>
            <p:nvPr/>
          </p:nvSpPr>
          <p:spPr>
            <a:xfrm flipH="1">
              <a:off x="1086354" y="1181388"/>
              <a:ext cx="113570" cy="203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7" h="21600" fill="norm" stroke="1" extrusionOk="0">
                  <a:moveTo>
                    <a:pt x="15" y="21600"/>
                  </a:moveTo>
                  <a:cubicBezTo>
                    <a:pt x="15" y="21600"/>
                    <a:pt x="20369" y="14313"/>
                    <a:pt x="19123" y="0"/>
                  </a:cubicBezTo>
                  <a:cubicBezTo>
                    <a:pt x="-1231" y="6246"/>
                    <a:pt x="15" y="21600"/>
                    <a:pt x="15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6" name="Полилиния 87"/>
            <p:cNvSpPr/>
            <p:nvPr/>
          </p:nvSpPr>
          <p:spPr>
            <a:xfrm flipH="1">
              <a:off x="1253729" y="579254"/>
              <a:ext cx="116782" cy="203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0" h="21600" fill="norm" stroke="1" extrusionOk="0">
                  <a:moveTo>
                    <a:pt x="19246" y="21600"/>
                  </a:moveTo>
                  <a:cubicBezTo>
                    <a:pt x="19246" y="21600"/>
                    <a:pt x="-1539" y="14313"/>
                    <a:pt x="91" y="0"/>
                  </a:cubicBezTo>
                  <a:cubicBezTo>
                    <a:pt x="20061" y="6506"/>
                    <a:pt x="19246" y="21600"/>
                    <a:pt x="1924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7" name="Полилиния 88"/>
            <p:cNvSpPr/>
            <p:nvPr/>
          </p:nvSpPr>
          <p:spPr>
            <a:xfrm flipH="1">
              <a:off x="1086354" y="409741"/>
              <a:ext cx="113570" cy="203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7" h="21600" fill="norm" stroke="1" extrusionOk="0">
                  <a:moveTo>
                    <a:pt x="15" y="21600"/>
                  </a:moveTo>
                  <a:cubicBezTo>
                    <a:pt x="15" y="21600"/>
                    <a:pt x="20369" y="14573"/>
                    <a:pt x="19123" y="0"/>
                  </a:cubicBezTo>
                  <a:cubicBezTo>
                    <a:pt x="-1231" y="6246"/>
                    <a:pt x="15" y="21600"/>
                    <a:pt x="15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8" name="Полилиния 89"/>
            <p:cNvSpPr/>
            <p:nvPr/>
          </p:nvSpPr>
          <p:spPr>
            <a:xfrm flipH="1">
              <a:off x="1253729" y="321345"/>
              <a:ext cx="116782" cy="203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0" h="21600" fill="norm" stroke="1" extrusionOk="0">
                  <a:moveTo>
                    <a:pt x="19246" y="21600"/>
                  </a:moveTo>
                  <a:cubicBezTo>
                    <a:pt x="19246" y="21600"/>
                    <a:pt x="-1539" y="14313"/>
                    <a:pt x="91" y="0"/>
                  </a:cubicBezTo>
                  <a:cubicBezTo>
                    <a:pt x="20061" y="6506"/>
                    <a:pt x="19246" y="21600"/>
                    <a:pt x="1924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9" name="Полилиния 90"/>
            <p:cNvSpPr/>
            <p:nvPr/>
          </p:nvSpPr>
          <p:spPr>
            <a:xfrm flipH="1">
              <a:off x="1253729" y="83196"/>
              <a:ext cx="116782" cy="203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0" h="21600" fill="norm" stroke="1" extrusionOk="0">
                  <a:moveTo>
                    <a:pt x="19246" y="21600"/>
                  </a:moveTo>
                  <a:cubicBezTo>
                    <a:pt x="19246" y="21600"/>
                    <a:pt x="-1539" y="14573"/>
                    <a:pt x="91" y="0"/>
                  </a:cubicBezTo>
                  <a:cubicBezTo>
                    <a:pt x="20061" y="6506"/>
                    <a:pt x="19246" y="21600"/>
                    <a:pt x="1924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0" name="Полилиния 91"/>
            <p:cNvSpPr/>
            <p:nvPr/>
          </p:nvSpPr>
          <p:spPr>
            <a:xfrm flipH="1">
              <a:off x="1086354" y="154953"/>
              <a:ext cx="113570" cy="20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7" h="21600" fill="norm" stroke="1" extrusionOk="0">
                  <a:moveTo>
                    <a:pt x="15" y="21600"/>
                  </a:moveTo>
                  <a:cubicBezTo>
                    <a:pt x="15" y="21600"/>
                    <a:pt x="20369" y="14488"/>
                    <a:pt x="19123" y="0"/>
                  </a:cubicBezTo>
                  <a:cubicBezTo>
                    <a:pt x="-1231" y="6322"/>
                    <a:pt x="15" y="21600"/>
                    <a:pt x="15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1" name="Полилиния 92"/>
            <p:cNvSpPr/>
            <p:nvPr/>
          </p:nvSpPr>
          <p:spPr>
            <a:xfrm flipH="1">
              <a:off x="1048996" y="1584890"/>
              <a:ext cx="258356" cy="1290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6" h="21600" fill="norm" stroke="1" extrusionOk="0">
                  <a:moveTo>
                    <a:pt x="9287" y="20037"/>
                  </a:moveTo>
                  <a:cubicBezTo>
                    <a:pt x="9287" y="17650"/>
                    <a:pt x="9287" y="17650"/>
                    <a:pt x="9287" y="17650"/>
                  </a:cubicBezTo>
                  <a:cubicBezTo>
                    <a:pt x="7551" y="17445"/>
                    <a:pt x="-549" y="16251"/>
                    <a:pt x="30" y="14112"/>
                  </a:cubicBezTo>
                  <a:cubicBezTo>
                    <a:pt x="6587" y="14770"/>
                    <a:pt x="8708" y="16005"/>
                    <a:pt x="9287" y="16869"/>
                  </a:cubicBezTo>
                  <a:cubicBezTo>
                    <a:pt x="9287" y="13783"/>
                    <a:pt x="9287" y="13783"/>
                    <a:pt x="9287" y="13783"/>
                  </a:cubicBezTo>
                  <a:cubicBezTo>
                    <a:pt x="7551" y="13536"/>
                    <a:pt x="-549" y="12384"/>
                    <a:pt x="30" y="10245"/>
                  </a:cubicBezTo>
                  <a:cubicBezTo>
                    <a:pt x="6394" y="10903"/>
                    <a:pt x="8515" y="12096"/>
                    <a:pt x="9094" y="12919"/>
                  </a:cubicBezTo>
                  <a:cubicBezTo>
                    <a:pt x="9094" y="8805"/>
                    <a:pt x="9094" y="8805"/>
                    <a:pt x="9094" y="8805"/>
                  </a:cubicBezTo>
                  <a:cubicBezTo>
                    <a:pt x="6587" y="8475"/>
                    <a:pt x="222" y="7323"/>
                    <a:pt x="801" y="5390"/>
                  </a:cubicBezTo>
                  <a:cubicBezTo>
                    <a:pt x="5815" y="5925"/>
                    <a:pt x="7937" y="6747"/>
                    <a:pt x="9094" y="7529"/>
                  </a:cubicBezTo>
                  <a:cubicBezTo>
                    <a:pt x="9094" y="4814"/>
                    <a:pt x="9094" y="4814"/>
                    <a:pt x="9094" y="4814"/>
                  </a:cubicBezTo>
                  <a:cubicBezTo>
                    <a:pt x="6780" y="4485"/>
                    <a:pt x="-163" y="3333"/>
                    <a:pt x="415" y="1358"/>
                  </a:cubicBezTo>
                  <a:cubicBezTo>
                    <a:pt x="5815" y="1893"/>
                    <a:pt x="8130" y="2880"/>
                    <a:pt x="9094" y="3621"/>
                  </a:cubicBezTo>
                  <a:cubicBezTo>
                    <a:pt x="9094" y="2304"/>
                    <a:pt x="9094" y="2304"/>
                    <a:pt x="9094" y="2304"/>
                  </a:cubicBezTo>
                  <a:cubicBezTo>
                    <a:pt x="10637" y="2304"/>
                    <a:pt x="10637" y="2304"/>
                    <a:pt x="10637" y="2304"/>
                  </a:cubicBezTo>
                  <a:cubicBezTo>
                    <a:pt x="11794" y="1522"/>
                    <a:pt x="14108" y="535"/>
                    <a:pt x="19315" y="0"/>
                  </a:cubicBezTo>
                  <a:cubicBezTo>
                    <a:pt x="19894" y="1934"/>
                    <a:pt x="13337" y="3086"/>
                    <a:pt x="10830" y="3456"/>
                  </a:cubicBezTo>
                  <a:cubicBezTo>
                    <a:pt x="10830" y="6665"/>
                    <a:pt x="10830" y="6665"/>
                    <a:pt x="10830" y="6665"/>
                  </a:cubicBezTo>
                  <a:cubicBezTo>
                    <a:pt x="11601" y="5842"/>
                    <a:pt x="13530" y="4485"/>
                    <a:pt x="19894" y="3826"/>
                  </a:cubicBezTo>
                  <a:cubicBezTo>
                    <a:pt x="20665" y="6007"/>
                    <a:pt x="12565" y="7159"/>
                    <a:pt x="10830" y="7365"/>
                  </a:cubicBezTo>
                  <a:cubicBezTo>
                    <a:pt x="10830" y="10862"/>
                    <a:pt x="10830" y="10862"/>
                    <a:pt x="10830" y="10862"/>
                  </a:cubicBezTo>
                  <a:cubicBezTo>
                    <a:pt x="11987" y="10080"/>
                    <a:pt x="14108" y="8969"/>
                    <a:pt x="19701" y="8393"/>
                  </a:cubicBezTo>
                  <a:cubicBezTo>
                    <a:pt x="20280" y="10409"/>
                    <a:pt x="13144" y="11602"/>
                    <a:pt x="10830" y="11931"/>
                  </a:cubicBezTo>
                  <a:cubicBezTo>
                    <a:pt x="10830" y="15264"/>
                    <a:pt x="10830" y="15264"/>
                    <a:pt x="10830" y="15264"/>
                  </a:cubicBezTo>
                  <a:cubicBezTo>
                    <a:pt x="11987" y="14441"/>
                    <a:pt x="14301" y="13454"/>
                    <a:pt x="19701" y="12878"/>
                  </a:cubicBezTo>
                  <a:cubicBezTo>
                    <a:pt x="20280" y="14853"/>
                    <a:pt x="13337" y="16005"/>
                    <a:pt x="10830" y="16334"/>
                  </a:cubicBezTo>
                  <a:cubicBezTo>
                    <a:pt x="11022" y="20242"/>
                    <a:pt x="11022" y="20242"/>
                    <a:pt x="11022" y="20242"/>
                  </a:cubicBezTo>
                  <a:cubicBezTo>
                    <a:pt x="11408" y="19502"/>
                    <a:pt x="12951" y="17856"/>
                    <a:pt x="20280" y="17074"/>
                  </a:cubicBezTo>
                  <a:cubicBezTo>
                    <a:pt x="21051" y="19378"/>
                    <a:pt x="11987" y="20530"/>
                    <a:pt x="11022" y="20654"/>
                  </a:cubicBezTo>
                  <a:cubicBezTo>
                    <a:pt x="11022" y="21600"/>
                    <a:pt x="11022" y="21600"/>
                    <a:pt x="11022" y="21600"/>
                  </a:cubicBezTo>
                  <a:cubicBezTo>
                    <a:pt x="9287" y="21600"/>
                    <a:pt x="9287" y="21600"/>
                    <a:pt x="9287" y="21600"/>
                  </a:cubicBezTo>
                  <a:cubicBezTo>
                    <a:pt x="9287" y="21312"/>
                    <a:pt x="9287" y="21312"/>
                    <a:pt x="9287" y="21312"/>
                  </a:cubicBezTo>
                  <a:cubicBezTo>
                    <a:pt x="6780" y="20983"/>
                    <a:pt x="222" y="19831"/>
                    <a:pt x="801" y="17856"/>
                  </a:cubicBezTo>
                  <a:cubicBezTo>
                    <a:pt x="6008" y="18391"/>
                    <a:pt x="8130" y="19296"/>
                    <a:pt x="9287" y="20037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2" name="Полилиния 93"/>
            <p:cNvSpPr/>
            <p:nvPr/>
          </p:nvSpPr>
          <p:spPr>
            <a:xfrm flipH="1">
              <a:off x="389930" y="1188667"/>
              <a:ext cx="369923" cy="1857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6" h="21600" fill="norm" stroke="1" extrusionOk="0">
                  <a:moveTo>
                    <a:pt x="10971" y="20029"/>
                  </a:moveTo>
                  <a:cubicBezTo>
                    <a:pt x="10971" y="17629"/>
                    <a:pt x="10971" y="17629"/>
                    <a:pt x="10971" y="17629"/>
                  </a:cubicBezTo>
                  <a:cubicBezTo>
                    <a:pt x="12726" y="17429"/>
                    <a:pt x="20961" y="16229"/>
                    <a:pt x="20286" y="14086"/>
                  </a:cubicBezTo>
                  <a:cubicBezTo>
                    <a:pt x="13806" y="14771"/>
                    <a:pt x="11646" y="16000"/>
                    <a:pt x="10971" y="16829"/>
                  </a:cubicBezTo>
                  <a:cubicBezTo>
                    <a:pt x="10971" y="13743"/>
                    <a:pt x="10971" y="13743"/>
                    <a:pt x="10971" y="13743"/>
                  </a:cubicBezTo>
                  <a:cubicBezTo>
                    <a:pt x="12861" y="13543"/>
                    <a:pt x="20961" y="12371"/>
                    <a:pt x="20286" y="10229"/>
                  </a:cubicBezTo>
                  <a:cubicBezTo>
                    <a:pt x="13941" y="10886"/>
                    <a:pt x="11916" y="12086"/>
                    <a:pt x="11241" y="12914"/>
                  </a:cubicBezTo>
                  <a:cubicBezTo>
                    <a:pt x="11241" y="8829"/>
                    <a:pt x="11241" y="8829"/>
                    <a:pt x="11241" y="8829"/>
                  </a:cubicBezTo>
                  <a:cubicBezTo>
                    <a:pt x="13806" y="8457"/>
                    <a:pt x="20151" y="7314"/>
                    <a:pt x="19611" y="5400"/>
                  </a:cubicBezTo>
                  <a:cubicBezTo>
                    <a:pt x="14616" y="5914"/>
                    <a:pt x="12456" y="6743"/>
                    <a:pt x="11241" y="7514"/>
                  </a:cubicBezTo>
                  <a:cubicBezTo>
                    <a:pt x="11241" y="4829"/>
                    <a:pt x="11241" y="4829"/>
                    <a:pt x="11241" y="4829"/>
                  </a:cubicBezTo>
                  <a:cubicBezTo>
                    <a:pt x="13536" y="4486"/>
                    <a:pt x="20421" y="3343"/>
                    <a:pt x="19881" y="1343"/>
                  </a:cubicBezTo>
                  <a:cubicBezTo>
                    <a:pt x="14616" y="1886"/>
                    <a:pt x="12186" y="2857"/>
                    <a:pt x="11241" y="3629"/>
                  </a:cubicBezTo>
                  <a:cubicBezTo>
                    <a:pt x="9621" y="2314"/>
                    <a:pt x="9621" y="2314"/>
                    <a:pt x="9621" y="2314"/>
                  </a:cubicBezTo>
                  <a:cubicBezTo>
                    <a:pt x="8676" y="1514"/>
                    <a:pt x="6246" y="543"/>
                    <a:pt x="1116" y="0"/>
                  </a:cubicBezTo>
                  <a:cubicBezTo>
                    <a:pt x="306" y="1914"/>
                    <a:pt x="7056" y="3086"/>
                    <a:pt x="9486" y="3457"/>
                  </a:cubicBezTo>
                  <a:cubicBezTo>
                    <a:pt x="9486" y="6686"/>
                    <a:pt x="9486" y="6686"/>
                    <a:pt x="9486" y="6686"/>
                  </a:cubicBezTo>
                  <a:cubicBezTo>
                    <a:pt x="8811" y="5829"/>
                    <a:pt x="6921" y="4486"/>
                    <a:pt x="306" y="3800"/>
                  </a:cubicBezTo>
                  <a:cubicBezTo>
                    <a:pt x="-369" y="5971"/>
                    <a:pt x="7731" y="7143"/>
                    <a:pt x="9486" y="7371"/>
                  </a:cubicBezTo>
                  <a:cubicBezTo>
                    <a:pt x="9486" y="10857"/>
                    <a:pt x="9486" y="10857"/>
                    <a:pt x="9486" y="10857"/>
                  </a:cubicBezTo>
                  <a:cubicBezTo>
                    <a:pt x="8406" y="10057"/>
                    <a:pt x="6246" y="8971"/>
                    <a:pt x="711" y="8371"/>
                  </a:cubicBezTo>
                  <a:cubicBezTo>
                    <a:pt x="36" y="10400"/>
                    <a:pt x="7191" y="11571"/>
                    <a:pt x="9486" y="11914"/>
                  </a:cubicBezTo>
                  <a:cubicBezTo>
                    <a:pt x="9486" y="15229"/>
                    <a:pt x="9486" y="15229"/>
                    <a:pt x="9486" y="15229"/>
                  </a:cubicBezTo>
                  <a:cubicBezTo>
                    <a:pt x="8406" y="14429"/>
                    <a:pt x="5976" y="13429"/>
                    <a:pt x="711" y="12857"/>
                  </a:cubicBezTo>
                  <a:cubicBezTo>
                    <a:pt x="36" y="14829"/>
                    <a:pt x="7056" y="16000"/>
                    <a:pt x="9486" y="16343"/>
                  </a:cubicBezTo>
                  <a:cubicBezTo>
                    <a:pt x="9351" y="20200"/>
                    <a:pt x="9351" y="20200"/>
                    <a:pt x="9351" y="20200"/>
                  </a:cubicBezTo>
                  <a:cubicBezTo>
                    <a:pt x="8946" y="19486"/>
                    <a:pt x="7461" y="17857"/>
                    <a:pt x="36" y="17057"/>
                  </a:cubicBezTo>
                  <a:cubicBezTo>
                    <a:pt x="-639" y="19343"/>
                    <a:pt x="8271" y="20514"/>
                    <a:pt x="9351" y="20600"/>
                  </a:cubicBezTo>
                  <a:cubicBezTo>
                    <a:pt x="9351" y="21600"/>
                    <a:pt x="9351" y="21600"/>
                    <a:pt x="9351" y="21600"/>
                  </a:cubicBezTo>
                  <a:cubicBezTo>
                    <a:pt x="10971" y="21600"/>
                    <a:pt x="10971" y="21600"/>
                    <a:pt x="10971" y="21600"/>
                  </a:cubicBezTo>
                  <a:cubicBezTo>
                    <a:pt x="10971" y="21314"/>
                    <a:pt x="10971" y="21314"/>
                    <a:pt x="10971" y="21314"/>
                  </a:cubicBezTo>
                  <a:cubicBezTo>
                    <a:pt x="13536" y="20943"/>
                    <a:pt x="20151" y="19800"/>
                    <a:pt x="19611" y="17857"/>
                  </a:cubicBezTo>
                  <a:cubicBezTo>
                    <a:pt x="14481" y="18371"/>
                    <a:pt x="12186" y="19257"/>
                    <a:pt x="10971" y="20029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3" name="Полилиния 94"/>
            <p:cNvSpPr/>
            <p:nvPr/>
          </p:nvSpPr>
          <p:spPr>
            <a:xfrm flipH="1">
              <a:off x="995790" y="2795397"/>
              <a:ext cx="328354" cy="582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7" h="21600" fill="norm" stroke="1" extrusionOk="0">
                  <a:moveTo>
                    <a:pt x="18985" y="21600"/>
                  </a:moveTo>
                  <a:cubicBezTo>
                    <a:pt x="18985" y="21600"/>
                    <a:pt x="-1478" y="14491"/>
                    <a:pt x="85" y="0"/>
                  </a:cubicBezTo>
                  <a:cubicBezTo>
                    <a:pt x="20122" y="6289"/>
                    <a:pt x="18985" y="21600"/>
                    <a:pt x="18985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4" name="Полилиния 95"/>
            <p:cNvSpPr/>
            <p:nvPr/>
          </p:nvSpPr>
          <p:spPr>
            <a:xfrm flipH="1">
              <a:off x="954505" y="2866114"/>
              <a:ext cx="317188" cy="538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6" fill="norm" stroke="1" extrusionOk="0">
                  <a:moveTo>
                    <a:pt x="20930" y="21404"/>
                  </a:moveTo>
                  <a:cubicBezTo>
                    <a:pt x="20428" y="21305"/>
                    <a:pt x="20428" y="20913"/>
                    <a:pt x="20093" y="20618"/>
                  </a:cubicBezTo>
                  <a:cubicBezTo>
                    <a:pt x="19926" y="20618"/>
                    <a:pt x="20093" y="20618"/>
                    <a:pt x="20093" y="20520"/>
                  </a:cubicBezTo>
                  <a:cubicBezTo>
                    <a:pt x="19423" y="20324"/>
                    <a:pt x="19256" y="19833"/>
                    <a:pt x="19088" y="19440"/>
                  </a:cubicBezTo>
                  <a:cubicBezTo>
                    <a:pt x="19088" y="19440"/>
                    <a:pt x="19088" y="19440"/>
                    <a:pt x="19088" y="19440"/>
                  </a:cubicBezTo>
                  <a:cubicBezTo>
                    <a:pt x="19088" y="19342"/>
                    <a:pt x="18921" y="19342"/>
                    <a:pt x="18753" y="19342"/>
                  </a:cubicBezTo>
                  <a:cubicBezTo>
                    <a:pt x="18921" y="19342"/>
                    <a:pt x="18921" y="19342"/>
                    <a:pt x="18921" y="19342"/>
                  </a:cubicBezTo>
                  <a:cubicBezTo>
                    <a:pt x="18753" y="19342"/>
                    <a:pt x="18753" y="19244"/>
                    <a:pt x="18586" y="19244"/>
                  </a:cubicBezTo>
                  <a:cubicBezTo>
                    <a:pt x="18586" y="19047"/>
                    <a:pt x="18753" y="19047"/>
                    <a:pt x="18753" y="19047"/>
                  </a:cubicBezTo>
                  <a:cubicBezTo>
                    <a:pt x="18586" y="18949"/>
                    <a:pt x="18586" y="18949"/>
                    <a:pt x="18586" y="18949"/>
                  </a:cubicBezTo>
                  <a:cubicBezTo>
                    <a:pt x="18251" y="18949"/>
                    <a:pt x="18419" y="18753"/>
                    <a:pt x="18084" y="18655"/>
                  </a:cubicBezTo>
                  <a:cubicBezTo>
                    <a:pt x="18084" y="18655"/>
                    <a:pt x="18084" y="18655"/>
                    <a:pt x="18084" y="18655"/>
                  </a:cubicBezTo>
                  <a:cubicBezTo>
                    <a:pt x="17749" y="18458"/>
                    <a:pt x="17581" y="18065"/>
                    <a:pt x="17247" y="17967"/>
                  </a:cubicBezTo>
                  <a:cubicBezTo>
                    <a:pt x="17247" y="17869"/>
                    <a:pt x="17247" y="17869"/>
                    <a:pt x="17247" y="17869"/>
                  </a:cubicBezTo>
                  <a:cubicBezTo>
                    <a:pt x="17247" y="17869"/>
                    <a:pt x="17079" y="17869"/>
                    <a:pt x="17079" y="17771"/>
                  </a:cubicBezTo>
                  <a:cubicBezTo>
                    <a:pt x="17079" y="17673"/>
                    <a:pt x="16912" y="17673"/>
                    <a:pt x="16912" y="17575"/>
                  </a:cubicBezTo>
                  <a:cubicBezTo>
                    <a:pt x="16912" y="17575"/>
                    <a:pt x="16912" y="17575"/>
                    <a:pt x="16912" y="17575"/>
                  </a:cubicBezTo>
                  <a:cubicBezTo>
                    <a:pt x="16744" y="17575"/>
                    <a:pt x="16912" y="17476"/>
                    <a:pt x="16744" y="17476"/>
                  </a:cubicBezTo>
                  <a:cubicBezTo>
                    <a:pt x="16744" y="17280"/>
                    <a:pt x="16744" y="17280"/>
                    <a:pt x="16744" y="17280"/>
                  </a:cubicBezTo>
                  <a:cubicBezTo>
                    <a:pt x="16409" y="17280"/>
                    <a:pt x="16744" y="17280"/>
                    <a:pt x="16744" y="17182"/>
                  </a:cubicBezTo>
                  <a:cubicBezTo>
                    <a:pt x="16409" y="17280"/>
                    <a:pt x="16409" y="17280"/>
                    <a:pt x="16409" y="17280"/>
                  </a:cubicBezTo>
                  <a:cubicBezTo>
                    <a:pt x="16409" y="17182"/>
                    <a:pt x="16409" y="17182"/>
                    <a:pt x="16409" y="17084"/>
                  </a:cubicBezTo>
                  <a:cubicBezTo>
                    <a:pt x="16409" y="17084"/>
                    <a:pt x="16409" y="17084"/>
                    <a:pt x="16409" y="17084"/>
                  </a:cubicBezTo>
                  <a:cubicBezTo>
                    <a:pt x="16242" y="16985"/>
                    <a:pt x="16242" y="16887"/>
                    <a:pt x="16074" y="16985"/>
                  </a:cubicBezTo>
                  <a:cubicBezTo>
                    <a:pt x="16242" y="16887"/>
                    <a:pt x="16242" y="17084"/>
                    <a:pt x="16409" y="16985"/>
                  </a:cubicBezTo>
                  <a:cubicBezTo>
                    <a:pt x="15907" y="16691"/>
                    <a:pt x="15740" y="16298"/>
                    <a:pt x="15405" y="16004"/>
                  </a:cubicBezTo>
                  <a:cubicBezTo>
                    <a:pt x="15405" y="15905"/>
                    <a:pt x="15405" y="15905"/>
                    <a:pt x="15405" y="15905"/>
                  </a:cubicBezTo>
                  <a:cubicBezTo>
                    <a:pt x="15237" y="15807"/>
                    <a:pt x="15237" y="15807"/>
                    <a:pt x="15237" y="15807"/>
                  </a:cubicBezTo>
                  <a:cubicBezTo>
                    <a:pt x="15237" y="15611"/>
                    <a:pt x="15237" y="15611"/>
                    <a:pt x="15237" y="15611"/>
                  </a:cubicBezTo>
                  <a:cubicBezTo>
                    <a:pt x="15237" y="15513"/>
                    <a:pt x="15070" y="15611"/>
                    <a:pt x="14735" y="15513"/>
                  </a:cubicBezTo>
                  <a:cubicBezTo>
                    <a:pt x="15070" y="15513"/>
                    <a:pt x="15070" y="15513"/>
                    <a:pt x="15070" y="15513"/>
                  </a:cubicBezTo>
                  <a:cubicBezTo>
                    <a:pt x="14735" y="15415"/>
                    <a:pt x="14735" y="15316"/>
                    <a:pt x="14735" y="15316"/>
                  </a:cubicBezTo>
                  <a:cubicBezTo>
                    <a:pt x="14735" y="15316"/>
                    <a:pt x="14735" y="15316"/>
                    <a:pt x="14735" y="15316"/>
                  </a:cubicBezTo>
                  <a:cubicBezTo>
                    <a:pt x="14735" y="15316"/>
                    <a:pt x="14735" y="15218"/>
                    <a:pt x="14567" y="15218"/>
                  </a:cubicBezTo>
                  <a:cubicBezTo>
                    <a:pt x="14735" y="15218"/>
                    <a:pt x="14735" y="15218"/>
                    <a:pt x="14735" y="15218"/>
                  </a:cubicBezTo>
                  <a:cubicBezTo>
                    <a:pt x="14735" y="15120"/>
                    <a:pt x="14567" y="15218"/>
                    <a:pt x="14567" y="15120"/>
                  </a:cubicBezTo>
                  <a:cubicBezTo>
                    <a:pt x="14567" y="15120"/>
                    <a:pt x="14567" y="15120"/>
                    <a:pt x="14567" y="15120"/>
                  </a:cubicBezTo>
                  <a:cubicBezTo>
                    <a:pt x="14400" y="15022"/>
                    <a:pt x="14233" y="14924"/>
                    <a:pt x="14233" y="14727"/>
                  </a:cubicBezTo>
                  <a:cubicBezTo>
                    <a:pt x="14233" y="14727"/>
                    <a:pt x="14233" y="14727"/>
                    <a:pt x="14233" y="14727"/>
                  </a:cubicBezTo>
                  <a:cubicBezTo>
                    <a:pt x="14065" y="14629"/>
                    <a:pt x="14065" y="14629"/>
                    <a:pt x="13898" y="14531"/>
                  </a:cubicBezTo>
                  <a:cubicBezTo>
                    <a:pt x="13898" y="14433"/>
                    <a:pt x="14065" y="14531"/>
                    <a:pt x="13898" y="14433"/>
                  </a:cubicBezTo>
                  <a:cubicBezTo>
                    <a:pt x="13730" y="14433"/>
                    <a:pt x="13730" y="14236"/>
                    <a:pt x="13730" y="14335"/>
                  </a:cubicBezTo>
                  <a:cubicBezTo>
                    <a:pt x="13730" y="14236"/>
                    <a:pt x="13563" y="14138"/>
                    <a:pt x="13563" y="14040"/>
                  </a:cubicBezTo>
                  <a:cubicBezTo>
                    <a:pt x="13563" y="14040"/>
                    <a:pt x="13563" y="13942"/>
                    <a:pt x="13730" y="14040"/>
                  </a:cubicBezTo>
                  <a:cubicBezTo>
                    <a:pt x="13730" y="13942"/>
                    <a:pt x="13730" y="13942"/>
                    <a:pt x="13730" y="13942"/>
                  </a:cubicBezTo>
                  <a:cubicBezTo>
                    <a:pt x="13730" y="13942"/>
                    <a:pt x="13730" y="14040"/>
                    <a:pt x="13730" y="13942"/>
                  </a:cubicBezTo>
                  <a:cubicBezTo>
                    <a:pt x="13730" y="13942"/>
                    <a:pt x="13563" y="13844"/>
                    <a:pt x="13563" y="13844"/>
                  </a:cubicBezTo>
                  <a:cubicBezTo>
                    <a:pt x="13228" y="13745"/>
                    <a:pt x="13060" y="13745"/>
                    <a:pt x="13060" y="13647"/>
                  </a:cubicBezTo>
                  <a:cubicBezTo>
                    <a:pt x="13060" y="13647"/>
                    <a:pt x="13060" y="13549"/>
                    <a:pt x="13228" y="13549"/>
                  </a:cubicBezTo>
                  <a:cubicBezTo>
                    <a:pt x="12726" y="13549"/>
                    <a:pt x="12726" y="13549"/>
                    <a:pt x="12726" y="13549"/>
                  </a:cubicBezTo>
                  <a:cubicBezTo>
                    <a:pt x="12726" y="13451"/>
                    <a:pt x="12893" y="13451"/>
                    <a:pt x="12726" y="13451"/>
                  </a:cubicBezTo>
                  <a:cubicBezTo>
                    <a:pt x="12726" y="13451"/>
                    <a:pt x="12726" y="13451"/>
                    <a:pt x="12558" y="13451"/>
                  </a:cubicBezTo>
                  <a:cubicBezTo>
                    <a:pt x="12726" y="13451"/>
                    <a:pt x="12558" y="13255"/>
                    <a:pt x="12558" y="13255"/>
                  </a:cubicBezTo>
                  <a:cubicBezTo>
                    <a:pt x="12726" y="13255"/>
                    <a:pt x="12726" y="13255"/>
                    <a:pt x="12726" y="13255"/>
                  </a:cubicBezTo>
                  <a:cubicBezTo>
                    <a:pt x="12558" y="13255"/>
                    <a:pt x="12558" y="13255"/>
                    <a:pt x="12558" y="13255"/>
                  </a:cubicBezTo>
                  <a:cubicBezTo>
                    <a:pt x="12558" y="13058"/>
                    <a:pt x="12558" y="13058"/>
                    <a:pt x="12558" y="13058"/>
                  </a:cubicBezTo>
                  <a:cubicBezTo>
                    <a:pt x="12558" y="13058"/>
                    <a:pt x="12558" y="12960"/>
                    <a:pt x="12391" y="13058"/>
                  </a:cubicBezTo>
                  <a:cubicBezTo>
                    <a:pt x="12558" y="13058"/>
                    <a:pt x="12558" y="13058"/>
                    <a:pt x="12558" y="13058"/>
                  </a:cubicBezTo>
                  <a:cubicBezTo>
                    <a:pt x="12391" y="13058"/>
                    <a:pt x="12391" y="12960"/>
                    <a:pt x="12223" y="12960"/>
                  </a:cubicBezTo>
                  <a:cubicBezTo>
                    <a:pt x="12391" y="12960"/>
                    <a:pt x="12391" y="12960"/>
                    <a:pt x="12391" y="12960"/>
                  </a:cubicBezTo>
                  <a:cubicBezTo>
                    <a:pt x="12223" y="12862"/>
                    <a:pt x="12056" y="12764"/>
                    <a:pt x="11721" y="12665"/>
                  </a:cubicBezTo>
                  <a:cubicBezTo>
                    <a:pt x="11721" y="12764"/>
                    <a:pt x="12056" y="12665"/>
                    <a:pt x="12056" y="12764"/>
                  </a:cubicBezTo>
                  <a:cubicBezTo>
                    <a:pt x="12056" y="12665"/>
                    <a:pt x="11553" y="12567"/>
                    <a:pt x="11553" y="12469"/>
                  </a:cubicBezTo>
                  <a:cubicBezTo>
                    <a:pt x="11386" y="12469"/>
                    <a:pt x="11386" y="12469"/>
                    <a:pt x="11386" y="12469"/>
                  </a:cubicBezTo>
                  <a:cubicBezTo>
                    <a:pt x="11386" y="12469"/>
                    <a:pt x="11553" y="12371"/>
                    <a:pt x="11386" y="12371"/>
                  </a:cubicBezTo>
                  <a:cubicBezTo>
                    <a:pt x="11553" y="12371"/>
                    <a:pt x="11386" y="12371"/>
                    <a:pt x="11386" y="12175"/>
                  </a:cubicBezTo>
                  <a:cubicBezTo>
                    <a:pt x="11386" y="12175"/>
                    <a:pt x="11386" y="12175"/>
                    <a:pt x="11386" y="12175"/>
                  </a:cubicBezTo>
                  <a:cubicBezTo>
                    <a:pt x="11386" y="12175"/>
                    <a:pt x="11051" y="11978"/>
                    <a:pt x="11051" y="11880"/>
                  </a:cubicBezTo>
                  <a:cubicBezTo>
                    <a:pt x="11051" y="11880"/>
                    <a:pt x="10884" y="11880"/>
                    <a:pt x="10884" y="11782"/>
                  </a:cubicBezTo>
                  <a:cubicBezTo>
                    <a:pt x="10884" y="11782"/>
                    <a:pt x="10884" y="11782"/>
                    <a:pt x="10884" y="11782"/>
                  </a:cubicBezTo>
                  <a:cubicBezTo>
                    <a:pt x="10884" y="11684"/>
                    <a:pt x="10884" y="11684"/>
                    <a:pt x="10884" y="11684"/>
                  </a:cubicBezTo>
                  <a:cubicBezTo>
                    <a:pt x="10716" y="11684"/>
                    <a:pt x="11219" y="11880"/>
                    <a:pt x="11051" y="11880"/>
                  </a:cubicBezTo>
                  <a:cubicBezTo>
                    <a:pt x="11051" y="11782"/>
                    <a:pt x="10716" y="11782"/>
                    <a:pt x="10884" y="11782"/>
                  </a:cubicBezTo>
                  <a:cubicBezTo>
                    <a:pt x="10884" y="11684"/>
                    <a:pt x="10716" y="11684"/>
                    <a:pt x="10716" y="11585"/>
                  </a:cubicBezTo>
                  <a:cubicBezTo>
                    <a:pt x="10716" y="11585"/>
                    <a:pt x="10884" y="11585"/>
                    <a:pt x="10884" y="11487"/>
                  </a:cubicBezTo>
                  <a:cubicBezTo>
                    <a:pt x="10716" y="11487"/>
                    <a:pt x="10716" y="11487"/>
                    <a:pt x="10716" y="11487"/>
                  </a:cubicBezTo>
                  <a:cubicBezTo>
                    <a:pt x="10549" y="11291"/>
                    <a:pt x="10549" y="11291"/>
                    <a:pt x="10549" y="11291"/>
                  </a:cubicBezTo>
                  <a:cubicBezTo>
                    <a:pt x="10549" y="11487"/>
                    <a:pt x="10549" y="11291"/>
                    <a:pt x="10549" y="11291"/>
                  </a:cubicBezTo>
                  <a:cubicBezTo>
                    <a:pt x="10381" y="11291"/>
                    <a:pt x="10381" y="11291"/>
                    <a:pt x="10381" y="11291"/>
                  </a:cubicBezTo>
                  <a:cubicBezTo>
                    <a:pt x="10549" y="11193"/>
                    <a:pt x="10549" y="11193"/>
                    <a:pt x="10549" y="11193"/>
                  </a:cubicBezTo>
                  <a:cubicBezTo>
                    <a:pt x="10381" y="11193"/>
                    <a:pt x="10381" y="11193"/>
                    <a:pt x="10381" y="11193"/>
                  </a:cubicBezTo>
                  <a:cubicBezTo>
                    <a:pt x="10381" y="11193"/>
                    <a:pt x="10381" y="11193"/>
                    <a:pt x="10381" y="11193"/>
                  </a:cubicBezTo>
                  <a:cubicBezTo>
                    <a:pt x="10214" y="11193"/>
                    <a:pt x="10214" y="11095"/>
                    <a:pt x="10047" y="11095"/>
                  </a:cubicBezTo>
                  <a:cubicBezTo>
                    <a:pt x="10047" y="10996"/>
                    <a:pt x="9879" y="10898"/>
                    <a:pt x="10047" y="10800"/>
                  </a:cubicBezTo>
                  <a:cubicBezTo>
                    <a:pt x="9879" y="10702"/>
                    <a:pt x="9712" y="10702"/>
                    <a:pt x="9712" y="10604"/>
                  </a:cubicBezTo>
                  <a:cubicBezTo>
                    <a:pt x="9712" y="10604"/>
                    <a:pt x="9712" y="10702"/>
                    <a:pt x="9879" y="10604"/>
                  </a:cubicBezTo>
                  <a:cubicBezTo>
                    <a:pt x="9712" y="10604"/>
                    <a:pt x="9712" y="10604"/>
                    <a:pt x="9712" y="10604"/>
                  </a:cubicBezTo>
                  <a:cubicBezTo>
                    <a:pt x="9712" y="10407"/>
                    <a:pt x="9712" y="10407"/>
                    <a:pt x="9712" y="10407"/>
                  </a:cubicBezTo>
                  <a:cubicBezTo>
                    <a:pt x="9544" y="10309"/>
                    <a:pt x="9544" y="10407"/>
                    <a:pt x="9544" y="10407"/>
                  </a:cubicBezTo>
                  <a:cubicBezTo>
                    <a:pt x="9544" y="10309"/>
                    <a:pt x="9209" y="10211"/>
                    <a:pt x="9209" y="10113"/>
                  </a:cubicBezTo>
                  <a:cubicBezTo>
                    <a:pt x="9377" y="10113"/>
                    <a:pt x="9377" y="10211"/>
                    <a:pt x="9377" y="10113"/>
                  </a:cubicBezTo>
                  <a:cubicBezTo>
                    <a:pt x="9544" y="10015"/>
                    <a:pt x="9209" y="10015"/>
                    <a:pt x="9209" y="9916"/>
                  </a:cubicBezTo>
                  <a:cubicBezTo>
                    <a:pt x="9209" y="10015"/>
                    <a:pt x="9209" y="10015"/>
                    <a:pt x="9209" y="10015"/>
                  </a:cubicBezTo>
                  <a:cubicBezTo>
                    <a:pt x="9209" y="9916"/>
                    <a:pt x="9042" y="9916"/>
                    <a:pt x="9209" y="9916"/>
                  </a:cubicBezTo>
                  <a:cubicBezTo>
                    <a:pt x="9042" y="9916"/>
                    <a:pt x="9209" y="9818"/>
                    <a:pt x="9042" y="9916"/>
                  </a:cubicBezTo>
                  <a:cubicBezTo>
                    <a:pt x="9042" y="9720"/>
                    <a:pt x="8372" y="9425"/>
                    <a:pt x="8540" y="9327"/>
                  </a:cubicBezTo>
                  <a:cubicBezTo>
                    <a:pt x="8540" y="9327"/>
                    <a:pt x="8540" y="9229"/>
                    <a:pt x="8372" y="9229"/>
                  </a:cubicBezTo>
                  <a:cubicBezTo>
                    <a:pt x="8372" y="9327"/>
                    <a:pt x="8540" y="9327"/>
                    <a:pt x="8540" y="9327"/>
                  </a:cubicBezTo>
                  <a:cubicBezTo>
                    <a:pt x="8372" y="9327"/>
                    <a:pt x="8372" y="9327"/>
                    <a:pt x="8372" y="9327"/>
                  </a:cubicBezTo>
                  <a:cubicBezTo>
                    <a:pt x="8372" y="9229"/>
                    <a:pt x="8372" y="9229"/>
                    <a:pt x="8540" y="9229"/>
                  </a:cubicBezTo>
                  <a:cubicBezTo>
                    <a:pt x="8540" y="9229"/>
                    <a:pt x="8205" y="9229"/>
                    <a:pt x="8205" y="9131"/>
                  </a:cubicBezTo>
                  <a:cubicBezTo>
                    <a:pt x="8205" y="9131"/>
                    <a:pt x="8205" y="9131"/>
                    <a:pt x="8205" y="9033"/>
                  </a:cubicBezTo>
                  <a:cubicBezTo>
                    <a:pt x="8037" y="9033"/>
                    <a:pt x="8037" y="9033"/>
                    <a:pt x="8037" y="9033"/>
                  </a:cubicBezTo>
                  <a:cubicBezTo>
                    <a:pt x="8037" y="8935"/>
                    <a:pt x="8037" y="8935"/>
                    <a:pt x="8205" y="8935"/>
                  </a:cubicBezTo>
                  <a:cubicBezTo>
                    <a:pt x="8037" y="8836"/>
                    <a:pt x="8037" y="8836"/>
                    <a:pt x="8037" y="8836"/>
                  </a:cubicBezTo>
                  <a:cubicBezTo>
                    <a:pt x="8037" y="8640"/>
                    <a:pt x="8037" y="8640"/>
                    <a:pt x="8037" y="8640"/>
                  </a:cubicBezTo>
                  <a:cubicBezTo>
                    <a:pt x="8037" y="8836"/>
                    <a:pt x="8037" y="8640"/>
                    <a:pt x="8037" y="8640"/>
                  </a:cubicBezTo>
                  <a:cubicBezTo>
                    <a:pt x="8037" y="8640"/>
                    <a:pt x="8037" y="8640"/>
                    <a:pt x="8037" y="8640"/>
                  </a:cubicBezTo>
                  <a:cubicBezTo>
                    <a:pt x="8037" y="8640"/>
                    <a:pt x="8037" y="8640"/>
                    <a:pt x="8037" y="8640"/>
                  </a:cubicBezTo>
                  <a:cubicBezTo>
                    <a:pt x="8037" y="8640"/>
                    <a:pt x="8037" y="8640"/>
                    <a:pt x="8037" y="8640"/>
                  </a:cubicBezTo>
                  <a:cubicBezTo>
                    <a:pt x="7870" y="8640"/>
                    <a:pt x="7870" y="8640"/>
                    <a:pt x="7870" y="8640"/>
                  </a:cubicBezTo>
                  <a:cubicBezTo>
                    <a:pt x="7870" y="8542"/>
                    <a:pt x="7870" y="8542"/>
                    <a:pt x="7870" y="8542"/>
                  </a:cubicBezTo>
                  <a:cubicBezTo>
                    <a:pt x="7702" y="8542"/>
                    <a:pt x="7702" y="8542"/>
                    <a:pt x="7702" y="8542"/>
                  </a:cubicBezTo>
                  <a:cubicBezTo>
                    <a:pt x="7702" y="8542"/>
                    <a:pt x="7535" y="8444"/>
                    <a:pt x="7702" y="8444"/>
                  </a:cubicBezTo>
                  <a:cubicBezTo>
                    <a:pt x="7702" y="8542"/>
                    <a:pt x="7702" y="8542"/>
                    <a:pt x="7702" y="8542"/>
                  </a:cubicBezTo>
                  <a:cubicBezTo>
                    <a:pt x="7702" y="8444"/>
                    <a:pt x="7870" y="8444"/>
                    <a:pt x="7702" y="8444"/>
                  </a:cubicBezTo>
                  <a:cubicBezTo>
                    <a:pt x="7702" y="8345"/>
                    <a:pt x="7535" y="8444"/>
                    <a:pt x="7535" y="8345"/>
                  </a:cubicBezTo>
                  <a:cubicBezTo>
                    <a:pt x="7702" y="8345"/>
                    <a:pt x="7702" y="8345"/>
                    <a:pt x="7702" y="8345"/>
                  </a:cubicBezTo>
                  <a:cubicBezTo>
                    <a:pt x="7702" y="8345"/>
                    <a:pt x="7702" y="8345"/>
                    <a:pt x="7702" y="8345"/>
                  </a:cubicBezTo>
                  <a:cubicBezTo>
                    <a:pt x="7535" y="8345"/>
                    <a:pt x="7535" y="8345"/>
                    <a:pt x="7535" y="8345"/>
                  </a:cubicBezTo>
                  <a:cubicBezTo>
                    <a:pt x="7535" y="8345"/>
                    <a:pt x="7535" y="8345"/>
                    <a:pt x="7535" y="8345"/>
                  </a:cubicBezTo>
                  <a:cubicBezTo>
                    <a:pt x="7535" y="8345"/>
                    <a:pt x="7535" y="8247"/>
                    <a:pt x="7367" y="8247"/>
                  </a:cubicBezTo>
                  <a:cubicBezTo>
                    <a:pt x="7367" y="8149"/>
                    <a:pt x="7367" y="8149"/>
                    <a:pt x="7367" y="8051"/>
                  </a:cubicBezTo>
                  <a:cubicBezTo>
                    <a:pt x="7367" y="8051"/>
                    <a:pt x="7367" y="8051"/>
                    <a:pt x="7367" y="8051"/>
                  </a:cubicBezTo>
                  <a:cubicBezTo>
                    <a:pt x="7200" y="7953"/>
                    <a:pt x="7200" y="7953"/>
                    <a:pt x="7200" y="7953"/>
                  </a:cubicBezTo>
                  <a:cubicBezTo>
                    <a:pt x="7200" y="7953"/>
                    <a:pt x="7200" y="7953"/>
                    <a:pt x="7200" y="7953"/>
                  </a:cubicBezTo>
                  <a:cubicBezTo>
                    <a:pt x="7033" y="7855"/>
                    <a:pt x="7033" y="7855"/>
                    <a:pt x="7033" y="7855"/>
                  </a:cubicBezTo>
                  <a:cubicBezTo>
                    <a:pt x="7033" y="7756"/>
                    <a:pt x="7200" y="7756"/>
                    <a:pt x="7033" y="7658"/>
                  </a:cubicBezTo>
                  <a:cubicBezTo>
                    <a:pt x="6865" y="7658"/>
                    <a:pt x="6865" y="7658"/>
                    <a:pt x="6865" y="7658"/>
                  </a:cubicBezTo>
                  <a:cubicBezTo>
                    <a:pt x="6865" y="7560"/>
                    <a:pt x="6530" y="7462"/>
                    <a:pt x="6530" y="7364"/>
                  </a:cubicBezTo>
                  <a:cubicBezTo>
                    <a:pt x="6530" y="7364"/>
                    <a:pt x="6530" y="7364"/>
                    <a:pt x="6530" y="7364"/>
                  </a:cubicBezTo>
                  <a:cubicBezTo>
                    <a:pt x="6363" y="7265"/>
                    <a:pt x="6028" y="6971"/>
                    <a:pt x="6028" y="6873"/>
                  </a:cubicBezTo>
                  <a:cubicBezTo>
                    <a:pt x="6195" y="6873"/>
                    <a:pt x="6195" y="6775"/>
                    <a:pt x="6195" y="6775"/>
                  </a:cubicBezTo>
                  <a:cubicBezTo>
                    <a:pt x="6028" y="6775"/>
                    <a:pt x="6195" y="6676"/>
                    <a:pt x="6028" y="6775"/>
                  </a:cubicBezTo>
                  <a:cubicBezTo>
                    <a:pt x="6028" y="6775"/>
                    <a:pt x="6028" y="6775"/>
                    <a:pt x="6028" y="6873"/>
                  </a:cubicBezTo>
                  <a:cubicBezTo>
                    <a:pt x="5860" y="6775"/>
                    <a:pt x="5860" y="6578"/>
                    <a:pt x="5860" y="6578"/>
                  </a:cubicBezTo>
                  <a:cubicBezTo>
                    <a:pt x="5860" y="6578"/>
                    <a:pt x="5860" y="6578"/>
                    <a:pt x="5860" y="6578"/>
                  </a:cubicBezTo>
                  <a:cubicBezTo>
                    <a:pt x="5860" y="6578"/>
                    <a:pt x="5860" y="6480"/>
                    <a:pt x="5693" y="6480"/>
                  </a:cubicBezTo>
                  <a:cubicBezTo>
                    <a:pt x="5693" y="6480"/>
                    <a:pt x="5693" y="6480"/>
                    <a:pt x="5693" y="6480"/>
                  </a:cubicBezTo>
                  <a:cubicBezTo>
                    <a:pt x="5693" y="6480"/>
                    <a:pt x="5693" y="6480"/>
                    <a:pt x="5693" y="6480"/>
                  </a:cubicBezTo>
                  <a:cubicBezTo>
                    <a:pt x="5693" y="6382"/>
                    <a:pt x="5358" y="6480"/>
                    <a:pt x="5358" y="6382"/>
                  </a:cubicBezTo>
                  <a:cubicBezTo>
                    <a:pt x="5693" y="6382"/>
                    <a:pt x="5693" y="6382"/>
                    <a:pt x="5693" y="6382"/>
                  </a:cubicBezTo>
                  <a:cubicBezTo>
                    <a:pt x="5358" y="6284"/>
                    <a:pt x="5191" y="6284"/>
                    <a:pt x="5191" y="6087"/>
                  </a:cubicBezTo>
                  <a:cubicBezTo>
                    <a:pt x="5191" y="5989"/>
                    <a:pt x="5191" y="5989"/>
                    <a:pt x="5191" y="5989"/>
                  </a:cubicBezTo>
                  <a:cubicBezTo>
                    <a:pt x="5023" y="5989"/>
                    <a:pt x="5023" y="5989"/>
                    <a:pt x="5023" y="5989"/>
                  </a:cubicBezTo>
                  <a:cubicBezTo>
                    <a:pt x="5023" y="5891"/>
                    <a:pt x="5023" y="5891"/>
                    <a:pt x="5023" y="5891"/>
                  </a:cubicBezTo>
                  <a:cubicBezTo>
                    <a:pt x="4688" y="5793"/>
                    <a:pt x="4521" y="5498"/>
                    <a:pt x="4353" y="5204"/>
                  </a:cubicBezTo>
                  <a:cubicBezTo>
                    <a:pt x="4353" y="5204"/>
                    <a:pt x="4353" y="5204"/>
                    <a:pt x="4353" y="5204"/>
                  </a:cubicBezTo>
                  <a:cubicBezTo>
                    <a:pt x="4353" y="5204"/>
                    <a:pt x="4353" y="5204"/>
                    <a:pt x="4353" y="5204"/>
                  </a:cubicBezTo>
                  <a:cubicBezTo>
                    <a:pt x="4353" y="5204"/>
                    <a:pt x="4353" y="5105"/>
                    <a:pt x="4521" y="5204"/>
                  </a:cubicBezTo>
                  <a:cubicBezTo>
                    <a:pt x="4521" y="5105"/>
                    <a:pt x="4353" y="5105"/>
                    <a:pt x="4186" y="5007"/>
                  </a:cubicBezTo>
                  <a:cubicBezTo>
                    <a:pt x="4186" y="5105"/>
                    <a:pt x="4353" y="5105"/>
                    <a:pt x="4186" y="5105"/>
                  </a:cubicBezTo>
                  <a:cubicBezTo>
                    <a:pt x="4186" y="5105"/>
                    <a:pt x="4186" y="5007"/>
                    <a:pt x="3851" y="5007"/>
                  </a:cubicBezTo>
                  <a:cubicBezTo>
                    <a:pt x="3851" y="4909"/>
                    <a:pt x="4186" y="4909"/>
                    <a:pt x="4186" y="4909"/>
                  </a:cubicBezTo>
                  <a:cubicBezTo>
                    <a:pt x="3851" y="4909"/>
                    <a:pt x="3851" y="4909"/>
                    <a:pt x="3851" y="4909"/>
                  </a:cubicBezTo>
                  <a:cubicBezTo>
                    <a:pt x="4186" y="4811"/>
                    <a:pt x="4521" y="5007"/>
                    <a:pt x="4521" y="4811"/>
                  </a:cubicBezTo>
                  <a:cubicBezTo>
                    <a:pt x="4521" y="4811"/>
                    <a:pt x="4521" y="4811"/>
                    <a:pt x="4521" y="4811"/>
                  </a:cubicBezTo>
                  <a:cubicBezTo>
                    <a:pt x="4521" y="4713"/>
                    <a:pt x="4688" y="4909"/>
                    <a:pt x="4688" y="4811"/>
                  </a:cubicBezTo>
                  <a:cubicBezTo>
                    <a:pt x="4521" y="4713"/>
                    <a:pt x="4353" y="4713"/>
                    <a:pt x="4353" y="4811"/>
                  </a:cubicBezTo>
                  <a:cubicBezTo>
                    <a:pt x="4186" y="4713"/>
                    <a:pt x="3851" y="4811"/>
                    <a:pt x="3851" y="4713"/>
                  </a:cubicBezTo>
                  <a:cubicBezTo>
                    <a:pt x="3851" y="4713"/>
                    <a:pt x="3851" y="4811"/>
                    <a:pt x="4186" y="4811"/>
                  </a:cubicBezTo>
                  <a:cubicBezTo>
                    <a:pt x="4186" y="4713"/>
                    <a:pt x="3851" y="4713"/>
                    <a:pt x="3851" y="4615"/>
                  </a:cubicBezTo>
                  <a:cubicBezTo>
                    <a:pt x="3851" y="4713"/>
                    <a:pt x="3684" y="4713"/>
                    <a:pt x="3684" y="4615"/>
                  </a:cubicBezTo>
                  <a:cubicBezTo>
                    <a:pt x="3684" y="4615"/>
                    <a:pt x="3684" y="4615"/>
                    <a:pt x="3684" y="4615"/>
                  </a:cubicBezTo>
                  <a:cubicBezTo>
                    <a:pt x="3684" y="4615"/>
                    <a:pt x="3684" y="4615"/>
                    <a:pt x="3684" y="4615"/>
                  </a:cubicBezTo>
                  <a:cubicBezTo>
                    <a:pt x="3516" y="4615"/>
                    <a:pt x="3684" y="4615"/>
                    <a:pt x="3516" y="4615"/>
                  </a:cubicBezTo>
                  <a:cubicBezTo>
                    <a:pt x="3516" y="4418"/>
                    <a:pt x="3684" y="4615"/>
                    <a:pt x="3684" y="4418"/>
                  </a:cubicBezTo>
                  <a:cubicBezTo>
                    <a:pt x="3684" y="4418"/>
                    <a:pt x="3516" y="4320"/>
                    <a:pt x="3349" y="4418"/>
                  </a:cubicBezTo>
                  <a:cubicBezTo>
                    <a:pt x="3516" y="4320"/>
                    <a:pt x="3516" y="4320"/>
                    <a:pt x="3516" y="4320"/>
                  </a:cubicBezTo>
                  <a:cubicBezTo>
                    <a:pt x="3516" y="4320"/>
                    <a:pt x="3349" y="4320"/>
                    <a:pt x="3516" y="4222"/>
                  </a:cubicBezTo>
                  <a:cubicBezTo>
                    <a:pt x="3349" y="4222"/>
                    <a:pt x="3349" y="4222"/>
                    <a:pt x="3349" y="4222"/>
                  </a:cubicBezTo>
                  <a:cubicBezTo>
                    <a:pt x="3349" y="4222"/>
                    <a:pt x="3349" y="4222"/>
                    <a:pt x="3349" y="4124"/>
                  </a:cubicBezTo>
                  <a:cubicBezTo>
                    <a:pt x="3181" y="4025"/>
                    <a:pt x="3181" y="4025"/>
                    <a:pt x="3181" y="4025"/>
                  </a:cubicBezTo>
                  <a:cubicBezTo>
                    <a:pt x="3181" y="4025"/>
                    <a:pt x="3181" y="3927"/>
                    <a:pt x="3014" y="3927"/>
                  </a:cubicBezTo>
                  <a:cubicBezTo>
                    <a:pt x="3014" y="4025"/>
                    <a:pt x="3181" y="4025"/>
                    <a:pt x="3181" y="4124"/>
                  </a:cubicBezTo>
                  <a:cubicBezTo>
                    <a:pt x="3181" y="4025"/>
                    <a:pt x="3014" y="4025"/>
                    <a:pt x="3014" y="3927"/>
                  </a:cubicBezTo>
                  <a:cubicBezTo>
                    <a:pt x="3014" y="3927"/>
                    <a:pt x="3014" y="3927"/>
                    <a:pt x="3014" y="3927"/>
                  </a:cubicBezTo>
                  <a:cubicBezTo>
                    <a:pt x="2847" y="3927"/>
                    <a:pt x="2847" y="3927"/>
                    <a:pt x="2847" y="3927"/>
                  </a:cubicBezTo>
                  <a:cubicBezTo>
                    <a:pt x="2847" y="3927"/>
                    <a:pt x="2847" y="3927"/>
                    <a:pt x="2847" y="3927"/>
                  </a:cubicBezTo>
                  <a:cubicBezTo>
                    <a:pt x="2847" y="3927"/>
                    <a:pt x="2847" y="3927"/>
                    <a:pt x="2847" y="3927"/>
                  </a:cubicBezTo>
                  <a:cubicBezTo>
                    <a:pt x="2679" y="3927"/>
                    <a:pt x="3014" y="3927"/>
                    <a:pt x="2847" y="3829"/>
                  </a:cubicBezTo>
                  <a:cubicBezTo>
                    <a:pt x="3014" y="3829"/>
                    <a:pt x="3014" y="3829"/>
                    <a:pt x="3014" y="3829"/>
                  </a:cubicBezTo>
                  <a:cubicBezTo>
                    <a:pt x="3014" y="3829"/>
                    <a:pt x="3014" y="3829"/>
                    <a:pt x="2847" y="3731"/>
                  </a:cubicBezTo>
                  <a:cubicBezTo>
                    <a:pt x="2847" y="3731"/>
                    <a:pt x="2679" y="3731"/>
                    <a:pt x="2679" y="3829"/>
                  </a:cubicBezTo>
                  <a:cubicBezTo>
                    <a:pt x="2512" y="3731"/>
                    <a:pt x="2679" y="3731"/>
                    <a:pt x="2512" y="3731"/>
                  </a:cubicBezTo>
                  <a:cubicBezTo>
                    <a:pt x="2679" y="3731"/>
                    <a:pt x="2679" y="3731"/>
                    <a:pt x="2679" y="3731"/>
                  </a:cubicBezTo>
                  <a:cubicBezTo>
                    <a:pt x="2847" y="3731"/>
                    <a:pt x="2847" y="3535"/>
                    <a:pt x="2679" y="3535"/>
                  </a:cubicBezTo>
                  <a:cubicBezTo>
                    <a:pt x="2679" y="3436"/>
                    <a:pt x="2512" y="3436"/>
                    <a:pt x="2512" y="3535"/>
                  </a:cubicBezTo>
                  <a:cubicBezTo>
                    <a:pt x="2512" y="3436"/>
                    <a:pt x="2512" y="3436"/>
                    <a:pt x="2512" y="3436"/>
                  </a:cubicBezTo>
                  <a:cubicBezTo>
                    <a:pt x="2512" y="3338"/>
                    <a:pt x="2512" y="3436"/>
                    <a:pt x="2344" y="3436"/>
                  </a:cubicBezTo>
                  <a:cubicBezTo>
                    <a:pt x="2512" y="3338"/>
                    <a:pt x="2512" y="3240"/>
                    <a:pt x="2512" y="3240"/>
                  </a:cubicBezTo>
                  <a:cubicBezTo>
                    <a:pt x="2679" y="3240"/>
                    <a:pt x="2679" y="3240"/>
                    <a:pt x="2679" y="3240"/>
                  </a:cubicBezTo>
                  <a:cubicBezTo>
                    <a:pt x="2679" y="3240"/>
                    <a:pt x="2679" y="3240"/>
                    <a:pt x="2679" y="3240"/>
                  </a:cubicBezTo>
                  <a:cubicBezTo>
                    <a:pt x="2679" y="3240"/>
                    <a:pt x="2679" y="3240"/>
                    <a:pt x="2847" y="3240"/>
                  </a:cubicBezTo>
                  <a:cubicBezTo>
                    <a:pt x="2679" y="3142"/>
                    <a:pt x="2679" y="3142"/>
                    <a:pt x="2679" y="3142"/>
                  </a:cubicBezTo>
                  <a:cubicBezTo>
                    <a:pt x="2512" y="3240"/>
                    <a:pt x="2344" y="3142"/>
                    <a:pt x="2177" y="3240"/>
                  </a:cubicBezTo>
                  <a:cubicBezTo>
                    <a:pt x="2009" y="3142"/>
                    <a:pt x="2512" y="3044"/>
                    <a:pt x="2177" y="2945"/>
                  </a:cubicBezTo>
                  <a:cubicBezTo>
                    <a:pt x="2177" y="3044"/>
                    <a:pt x="2009" y="2945"/>
                    <a:pt x="2009" y="3044"/>
                  </a:cubicBezTo>
                  <a:cubicBezTo>
                    <a:pt x="2009" y="2945"/>
                    <a:pt x="1842" y="3044"/>
                    <a:pt x="1842" y="2945"/>
                  </a:cubicBezTo>
                  <a:cubicBezTo>
                    <a:pt x="2009" y="2945"/>
                    <a:pt x="2009" y="2847"/>
                    <a:pt x="2177" y="2847"/>
                  </a:cubicBezTo>
                  <a:cubicBezTo>
                    <a:pt x="2009" y="2847"/>
                    <a:pt x="2177" y="2945"/>
                    <a:pt x="2177" y="2945"/>
                  </a:cubicBezTo>
                  <a:cubicBezTo>
                    <a:pt x="2177" y="2945"/>
                    <a:pt x="2344" y="2945"/>
                    <a:pt x="2177" y="2847"/>
                  </a:cubicBezTo>
                  <a:cubicBezTo>
                    <a:pt x="2177" y="2651"/>
                    <a:pt x="2177" y="2651"/>
                    <a:pt x="2009" y="2651"/>
                  </a:cubicBezTo>
                  <a:cubicBezTo>
                    <a:pt x="2009" y="2847"/>
                    <a:pt x="2177" y="2847"/>
                    <a:pt x="2009" y="2847"/>
                  </a:cubicBezTo>
                  <a:cubicBezTo>
                    <a:pt x="1842" y="2651"/>
                    <a:pt x="2009" y="2553"/>
                    <a:pt x="1842" y="2651"/>
                  </a:cubicBezTo>
                  <a:cubicBezTo>
                    <a:pt x="1842" y="2651"/>
                    <a:pt x="1842" y="2847"/>
                    <a:pt x="1674" y="2847"/>
                  </a:cubicBezTo>
                  <a:cubicBezTo>
                    <a:pt x="1674" y="2651"/>
                    <a:pt x="1674" y="2651"/>
                    <a:pt x="1674" y="2651"/>
                  </a:cubicBezTo>
                  <a:cubicBezTo>
                    <a:pt x="1674" y="2651"/>
                    <a:pt x="1674" y="2651"/>
                    <a:pt x="1674" y="2651"/>
                  </a:cubicBezTo>
                  <a:cubicBezTo>
                    <a:pt x="1674" y="2553"/>
                    <a:pt x="1507" y="2651"/>
                    <a:pt x="1507" y="2553"/>
                  </a:cubicBezTo>
                  <a:cubicBezTo>
                    <a:pt x="1507" y="2553"/>
                    <a:pt x="1507" y="2553"/>
                    <a:pt x="1507" y="2553"/>
                  </a:cubicBezTo>
                  <a:cubicBezTo>
                    <a:pt x="1674" y="2553"/>
                    <a:pt x="1674" y="2651"/>
                    <a:pt x="1842" y="2553"/>
                  </a:cubicBezTo>
                  <a:cubicBezTo>
                    <a:pt x="1674" y="2553"/>
                    <a:pt x="1674" y="2553"/>
                    <a:pt x="1674" y="2553"/>
                  </a:cubicBezTo>
                  <a:cubicBezTo>
                    <a:pt x="1674" y="2553"/>
                    <a:pt x="1674" y="2553"/>
                    <a:pt x="1674" y="2553"/>
                  </a:cubicBezTo>
                  <a:cubicBezTo>
                    <a:pt x="1674" y="2553"/>
                    <a:pt x="1842" y="2455"/>
                    <a:pt x="1674" y="2356"/>
                  </a:cubicBezTo>
                  <a:cubicBezTo>
                    <a:pt x="1507" y="2356"/>
                    <a:pt x="1507" y="2356"/>
                    <a:pt x="1507" y="2455"/>
                  </a:cubicBezTo>
                  <a:cubicBezTo>
                    <a:pt x="1340" y="2356"/>
                    <a:pt x="1340" y="2258"/>
                    <a:pt x="1340" y="2258"/>
                  </a:cubicBezTo>
                  <a:cubicBezTo>
                    <a:pt x="1340" y="2258"/>
                    <a:pt x="1340" y="2160"/>
                    <a:pt x="1340" y="2160"/>
                  </a:cubicBezTo>
                  <a:cubicBezTo>
                    <a:pt x="1507" y="2356"/>
                    <a:pt x="1507" y="2356"/>
                    <a:pt x="1507" y="2356"/>
                  </a:cubicBezTo>
                  <a:cubicBezTo>
                    <a:pt x="1674" y="2258"/>
                    <a:pt x="1674" y="2455"/>
                    <a:pt x="1842" y="2455"/>
                  </a:cubicBezTo>
                  <a:cubicBezTo>
                    <a:pt x="1674" y="2356"/>
                    <a:pt x="1842" y="2258"/>
                    <a:pt x="2009" y="2258"/>
                  </a:cubicBezTo>
                  <a:cubicBezTo>
                    <a:pt x="2009" y="2258"/>
                    <a:pt x="1842" y="2258"/>
                    <a:pt x="1842" y="2160"/>
                  </a:cubicBezTo>
                  <a:cubicBezTo>
                    <a:pt x="1674" y="2258"/>
                    <a:pt x="1842" y="2258"/>
                    <a:pt x="1674" y="2258"/>
                  </a:cubicBezTo>
                  <a:cubicBezTo>
                    <a:pt x="1674" y="2160"/>
                    <a:pt x="1507" y="2062"/>
                    <a:pt x="1340" y="2062"/>
                  </a:cubicBezTo>
                  <a:cubicBezTo>
                    <a:pt x="1507" y="2062"/>
                    <a:pt x="1507" y="2062"/>
                    <a:pt x="1507" y="2062"/>
                  </a:cubicBezTo>
                  <a:cubicBezTo>
                    <a:pt x="1340" y="1964"/>
                    <a:pt x="1340" y="1865"/>
                    <a:pt x="1340" y="1669"/>
                  </a:cubicBezTo>
                  <a:cubicBezTo>
                    <a:pt x="1340" y="1865"/>
                    <a:pt x="1172" y="1571"/>
                    <a:pt x="1172" y="1669"/>
                  </a:cubicBezTo>
                  <a:cubicBezTo>
                    <a:pt x="1172" y="1767"/>
                    <a:pt x="1172" y="1865"/>
                    <a:pt x="1005" y="1865"/>
                  </a:cubicBezTo>
                  <a:cubicBezTo>
                    <a:pt x="1005" y="1767"/>
                    <a:pt x="1005" y="1767"/>
                    <a:pt x="1005" y="1767"/>
                  </a:cubicBezTo>
                  <a:cubicBezTo>
                    <a:pt x="1005" y="1767"/>
                    <a:pt x="1172" y="1669"/>
                    <a:pt x="1005" y="1669"/>
                  </a:cubicBezTo>
                  <a:cubicBezTo>
                    <a:pt x="1172" y="1767"/>
                    <a:pt x="1172" y="1669"/>
                    <a:pt x="1340" y="1571"/>
                  </a:cubicBezTo>
                  <a:cubicBezTo>
                    <a:pt x="1172" y="1571"/>
                    <a:pt x="1340" y="1571"/>
                    <a:pt x="1340" y="1473"/>
                  </a:cubicBezTo>
                  <a:cubicBezTo>
                    <a:pt x="1172" y="1473"/>
                    <a:pt x="1005" y="1375"/>
                    <a:pt x="670" y="1276"/>
                  </a:cubicBezTo>
                  <a:cubicBezTo>
                    <a:pt x="670" y="1178"/>
                    <a:pt x="502" y="1178"/>
                    <a:pt x="335" y="982"/>
                  </a:cubicBezTo>
                  <a:cubicBezTo>
                    <a:pt x="335" y="884"/>
                    <a:pt x="502" y="884"/>
                    <a:pt x="502" y="785"/>
                  </a:cubicBezTo>
                  <a:cubicBezTo>
                    <a:pt x="502" y="785"/>
                    <a:pt x="502" y="884"/>
                    <a:pt x="335" y="785"/>
                  </a:cubicBezTo>
                  <a:cubicBezTo>
                    <a:pt x="502" y="785"/>
                    <a:pt x="502" y="785"/>
                    <a:pt x="502" y="785"/>
                  </a:cubicBezTo>
                  <a:cubicBezTo>
                    <a:pt x="335" y="785"/>
                    <a:pt x="335" y="589"/>
                    <a:pt x="335" y="589"/>
                  </a:cubicBezTo>
                  <a:cubicBezTo>
                    <a:pt x="335" y="589"/>
                    <a:pt x="335" y="589"/>
                    <a:pt x="335" y="589"/>
                  </a:cubicBezTo>
                  <a:cubicBezTo>
                    <a:pt x="335" y="589"/>
                    <a:pt x="335" y="589"/>
                    <a:pt x="335" y="589"/>
                  </a:cubicBezTo>
                  <a:cubicBezTo>
                    <a:pt x="335" y="589"/>
                    <a:pt x="335" y="491"/>
                    <a:pt x="335" y="589"/>
                  </a:cubicBezTo>
                  <a:cubicBezTo>
                    <a:pt x="335" y="491"/>
                    <a:pt x="335" y="491"/>
                    <a:pt x="335" y="491"/>
                  </a:cubicBezTo>
                  <a:cubicBezTo>
                    <a:pt x="335" y="491"/>
                    <a:pt x="335" y="491"/>
                    <a:pt x="335" y="491"/>
                  </a:cubicBezTo>
                  <a:cubicBezTo>
                    <a:pt x="167" y="491"/>
                    <a:pt x="167" y="393"/>
                    <a:pt x="0" y="29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5" y="98"/>
                    <a:pt x="335" y="98"/>
                    <a:pt x="335" y="98"/>
                  </a:cubicBezTo>
                  <a:cubicBezTo>
                    <a:pt x="335" y="295"/>
                    <a:pt x="167" y="98"/>
                    <a:pt x="167" y="98"/>
                  </a:cubicBezTo>
                  <a:cubicBezTo>
                    <a:pt x="0" y="295"/>
                    <a:pt x="167" y="393"/>
                    <a:pt x="335" y="393"/>
                  </a:cubicBezTo>
                  <a:cubicBezTo>
                    <a:pt x="167" y="295"/>
                    <a:pt x="167" y="295"/>
                    <a:pt x="167" y="295"/>
                  </a:cubicBezTo>
                  <a:cubicBezTo>
                    <a:pt x="335" y="295"/>
                    <a:pt x="335" y="295"/>
                    <a:pt x="335" y="295"/>
                  </a:cubicBezTo>
                  <a:cubicBezTo>
                    <a:pt x="335" y="295"/>
                    <a:pt x="335" y="295"/>
                    <a:pt x="335" y="295"/>
                  </a:cubicBezTo>
                  <a:cubicBezTo>
                    <a:pt x="335" y="295"/>
                    <a:pt x="335" y="295"/>
                    <a:pt x="335" y="393"/>
                  </a:cubicBezTo>
                  <a:cubicBezTo>
                    <a:pt x="335" y="393"/>
                    <a:pt x="335" y="393"/>
                    <a:pt x="335" y="393"/>
                  </a:cubicBezTo>
                  <a:cubicBezTo>
                    <a:pt x="335" y="393"/>
                    <a:pt x="502" y="393"/>
                    <a:pt x="502" y="491"/>
                  </a:cubicBezTo>
                  <a:cubicBezTo>
                    <a:pt x="502" y="491"/>
                    <a:pt x="670" y="589"/>
                    <a:pt x="1005" y="687"/>
                  </a:cubicBezTo>
                  <a:cubicBezTo>
                    <a:pt x="670" y="687"/>
                    <a:pt x="502" y="589"/>
                    <a:pt x="502" y="589"/>
                  </a:cubicBezTo>
                  <a:cubicBezTo>
                    <a:pt x="502" y="687"/>
                    <a:pt x="502" y="687"/>
                    <a:pt x="502" y="687"/>
                  </a:cubicBezTo>
                  <a:cubicBezTo>
                    <a:pt x="670" y="687"/>
                    <a:pt x="1005" y="687"/>
                    <a:pt x="1005" y="785"/>
                  </a:cubicBezTo>
                  <a:cubicBezTo>
                    <a:pt x="1005" y="785"/>
                    <a:pt x="1005" y="785"/>
                    <a:pt x="1005" y="785"/>
                  </a:cubicBezTo>
                  <a:cubicBezTo>
                    <a:pt x="1005" y="884"/>
                    <a:pt x="1172" y="785"/>
                    <a:pt x="1172" y="884"/>
                  </a:cubicBezTo>
                  <a:cubicBezTo>
                    <a:pt x="1340" y="1178"/>
                    <a:pt x="1340" y="1178"/>
                    <a:pt x="1507" y="1276"/>
                  </a:cubicBezTo>
                  <a:cubicBezTo>
                    <a:pt x="1340" y="1375"/>
                    <a:pt x="1340" y="1375"/>
                    <a:pt x="1340" y="1375"/>
                  </a:cubicBezTo>
                  <a:cubicBezTo>
                    <a:pt x="1507" y="1375"/>
                    <a:pt x="1674" y="1571"/>
                    <a:pt x="1842" y="1571"/>
                  </a:cubicBezTo>
                  <a:cubicBezTo>
                    <a:pt x="1842" y="1767"/>
                    <a:pt x="2177" y="1865"/>
                    <a:pt x="2009" y="1964"/>
                  </a:cubicBezTo>
                  <a:cubicBezTo>
                    <a:pt x="2344" y="2160"/>
                    <a:pt x="2679" y="2356"/>
                    <a:pt x="2847" y="2553"/>
                  </a:cubicBezTo>
                  <a:cubicBezTo>
                    <a:pt x="2679" y="2553"/>
                    <a:pt x="2679" y="2553"/>
                    <a:pt x="2679" y="2553"/>
                  </a:cubicBezTo>
                  <a:cubicBezTo>
                    <a:pt x="2847" y="2553"/>
                    <a:pt x="2679" y="2651"/>
                    <a:pt x="2679" y="2651"/>
                  </a:cubicBezTo>
                  <a:cubicBezTo>
                    <a:pt x="2847" y="2553"/>
                    <a:pt x="2847" y="2651"/>
                    <a:pt x="3014" y="2651"/>
                  </a:cubicBezTo>
                  <a:cubicBezTo>
                    <a:pt x="3014" y="2945"/>
                    <a:pt x="3349" y="3044"/>
                    <a:pt x="3516" y="3142"/>
                  </a:cubicBezTo>
                  <a:cubicBezTo>
                    <a:pt x="3349" y="3142"/>
                    <a:pt x="3349" y="3142"/>
                    <a:pt x="3349" y="3142"/>
                  </a:cubicBezTo>
                  <a:cubicBezTo>
                    <a:pt x="3684" y="3240"/>
                    <a:pt x="3684" y="3240"/>
                    <a:pt x="3684" y="3436"/>
                  </a:cubicBezTo>
                  <a:cubicBezTo>
                    <a:pt x="3684" y="3436"/>
                    <a:pt x="3684" y="3436"/>
                    <a:pt x="3684" y="3535"/>
                  </a:cubicBezTo>
                  <a:cubicBezTo>
                    <a:pt x="3684" y="3535"/>
                    <a:pt x="3684" y="3535"/>
                    <a:pt x="3851" y="3731"/>
                  </a:cubicBezTo>
                  <a:cubicBezTo>
                    <a:pt x="4186" y="3829"/>
                    <a:pt x="4186" y="3927"/>
                    <a:pt x="4353" y="3927"/>
                  </a:cubicBezTo>
                  <a:cubicBezTo>
                    <a:pt x="4688" y="4222"/>
                    <a:pt x="4688" y="4615"/>
                    <a:pt x="5191" y="4713"/>
                  </a:cubicBezTo>
                  <a:cubicBezTo>
                    <a:pt x="5023" y="4811"/>
                    <a:pt x="5023" y="4811"/>
                    <a:pt x="5023" y="4811"/>
                  </a:cubicBezTo>
                  <a:cubicBezTo>
                    <a:pt x="5693" y="5007"/>
                    <a:pt x="5860" y="5400"/>
                    <a:pt x="6028" y="5596"/>
                  </a:cubicBezTo>
                  <a:cubicBezTo>
                    <a:pt x="5860" y="5695"/>
                    <a:pt x="5860" y="5695"/>
                    <a:pt x="5860" y="5695"/>
                  </a:cubicBezTo>
                  <a:cubicBezTo>
                    <a:pt x="5860" y="5695"/>
                    <a:pt x="6028" y="5793"/>
                    <a:pt x="6195" y="5793"/>
                  </a:cubicBezTo>
                  <a:cubicBezTo>
                    <a:pt x="6195" y="5891"/>
                    <a:pt x="6363" y="5891"/>
                    <a:pt x="6363" y="5891"/>
                  </a:cubicBezTo>
                  <a:cubicBezTo>
                    <a:pt x="6363" y="5989"/>
                    <a:pt x="6530" y="5989"/>
                    <a:pt x="6530" y="5989"/>
                  </a:cubicBezTo>
                  <a:cubicBezTo>
                    <a:pt x="6698" y="6284"/>
                    <a:pt x="6698" y="6382"/>
                    <a:pt x="6865" y="6480"/>
                  </a:cubicBezTo>
                  <a:cubicBezTo>
                    <a:pt x="6865" y="6480"/>
                    <a:pt x="6865" y="6480"/>
                    <a:pt x="6865" y="6480"/>
                  </a:cubicBezTo>
                  <a:cubicBezTo>
                    <a:pt x="6698" y="6480"/>
                    <a:pt x="6698" y="6480"/>
                    <a:pt x="6698" y="6480"/>
                  </a:cubicBezTo>
                  <a:cubicBezTo>
                    <a:pt x="6865" y="6578"/>
                    <a:pt x="6865" y="6578"/>
                    <a:pt x="7033" y="6578"/>
                  </a:cubicBezTo>
                  <a:cubicBezTo>
                    <a:pt x="7033" y="6676"/>
                    <a:pt x="7535" y="6873"/>
                    <a:pt x="7535" y="7167"/>
                  </a:cubicBezTo>
                  <a:cubicBezTo>
                    <a:pt x="7535" y="6971"/>
                    <a:pt x="7535" y="7167"/>
                    <a:pt x="7702" y="7167"/>
                  </a:cubicBezTo>
                  <a:cubicBezTo>
                    <a:pt x="7702" y="7265"/>
                    <a:pt x="7870" y="7364"/>
                    <a:pt x="8037" y="7462"/>
                  </a:cubicBezTo>
                  <a:cubicBezTo>
                    <a:pt x="7870" y="7462"/>
                    <a:pt x="7870" y="7462"/>
                    <a:pt x="7870" y="7462"/>
                  </a:cubicBezTo>
                  <a:cubicBezTo>
                    <a:pt x="8037" y="7560"/>
                    <a:pt x="8037" y="7462"/>
                    <a:pt x="8037" y="7462"/>
                  </a:cubicBezTo>
                  <a:cubicBezTo>
                    <a:pt x="8205" y="7658"/>
                    <a:pt x="8205" y="7953"/>
                    <a:pt x="8540" y="8149"/>
                  </a:cubicBezTo>
                  <a:cubicBezTo>
                    <a:pt x="9042" y="8542"/>
                    <a:pt x="9209" y="8935"/>
                    <a:pt x="9544" y="9229"/>
                  </a:cubicBezTo>
                  <a:cubicBezTo>
                    <a:pt x="9544" y="9229"/>
                    <a:pt x="9544" y="9229"/>
                    <a:pt x="9544" y="9229"/>
                  </a:cubicBezTo>
                  <a:cubicBezTo>
                    <a:pt x="9712" y="9229"/>
                    <a:pt x="9712" y="9425"/>
                    <a:pt x="9879" y="9425"/>
                  </a:cubicBezTo>
                  <a:cubicBezTo>
                    <a:pt x="9879" y="9524"/>
                    <a:pt x="10047" y="9720"/>
                    <a:pt x="9879" y="9720"/>
                  </a:cubicBezTo>
                  <a:cubicBezTo>
                    <a:pt x="10047" y="9720"/>
                    <a:pt x="10047" y="9916"/>
                    <a:pt x="10381" y="9916"/>
                  </a:cubicBezTo>
                  <a:cubicBezTo>
                    <a:pt x="10381" y="9916"/>
                    <a:pt x="10381" y="9916"/>
                    <a:pt x="10381" y="9916"/>
                  </a:cubicBezTo>
                  <a:cubicBezTo>
                    <a:pt x="10381" y="10113"/>
                    <a:pt x="10549" y="10211"/>
                    <a:pt x="10716" y="10309"/>
                  </a:cubicBezTo>
                  <a:cubicBezTo>
                    <a:pt x="10549" y="10309"/>
                    <a:pt x="10549" y="10309"/>
                    <a:pt x="10549" y="10309"/>
                  </a:cubicBezTo>
                  <a:cubicBezTo>
                    <a:pt x="10549" y="10407"/>
                    <a:pt x="10884" y="10407"/>
                    <a:pt x="10716" y="10604"/>
                  </a:cubicBezTo>
                  <a:cubicBezTo>
                    <a:pt x="10716" y="10604"/>
                    <a:pt x="10716" y="10604"/>
                    <a:pt x="10716" y="10407"/>
                  </a:cubicBezTo>
                  <a:cubicBezTo>
                    <a:pt x="11051" y="10800"/>
                    <a:pt x="11386" y="11095"/>
                    <a:pt x="11553" y="11291"/>
                  </a:cubicBezTo>
                  <a:cubicBezTo>
                    <a:pt x="11721" y="11684"/>
                    <a:pt x="11386" y="11487"/>
                    <a:pt x="11721" y="11585"/>
                  </a:cubicBezTo>
                  <a:cubicBezTo>
                    <a:pt x="11553" y="11684"/>
                    <a:pt x="11721" y="11585"/>
                    <a:pt x="11721" y="11585"/>
                  </a:cubicBezTo>
                  <a:cubicBezTo>
                    <a:pt x="12056" y="11684"/>
                    <a:pt x="11553" y="11782"/>
                    <a:pt x="11721" y="11782"/>
                  </a:cubicBezTo>
                  <a:cubicBezTo>
                    <a:pt x="12056" y="11782"/>
                    <a:pt x="12056" y="11880"/>
                    <a:pt x="12056" y="11782"/>
                  </a:cubicBezTo>
                  <a:cubicBezTo>
                    <a:pt x="12056" y="11978"/>
                    <a:pt x="12056" y="11978"/>
                    <a:pt x="12223" y="11978"/>
                  </a:cubicBezTo>
                  <a:cubicBezTo>
                    <a:pt x="12223" y="12076"/>
                    <a:pt x="12223" y="12076"/>
                    <a:pt x="12223" y="12076"/>
                  </a:cubicBezTo>
                  <a:cubicBezTo>
                    <a:pt x="12558" y="12076"/>
                    <a:pt x="12558" y="12371"/>
                    <a:pt x="12726" y="12469"/>
                  </a:cubicBezTo>
                  <a:cubicBezTo>
                    <a:pt x="13563" y="13058"/>
                    <a:pt x="14233" y="13647"/>
                    <a:pt x="14735" y="14335"/>
                  </a:cubicBezTo>
                  <a:cubicBezTo>
                    <a:pt x="15572" y="15120"/>
                    <a:pt x="16074" y="15611"/>
                    <a:pt x="16912" y="16396"/>
                  </a:cubicBezTo>
                  <a:cubicBezTo>
                    <a:pt x="16912" y="16691"/>
                    <a:pt x="16912" y="16691"/>
                    <a:pt x="17079" y="16789"/>
                  </a:cubicBezTo>
                  <a:cubicBezTo>
                    <a:pt x="17079" y="16789"/>
                    <a:pt x="17079" y="16691"/>
                    <a:pt x="17079" y="16789"/>
                  </a:cubicBezTo>
                  <a:cubicBezTo>
                    <a:pt x="17079" y="16691"/>
                    <a:pt x="17079" y="16887"/>
                    <a:pt x="17079" y="16887"/>
                  </a:cubicBezTo>
                  <a:cubicBezTo>
                    <a:pt x="17414" y="17084"/>
                    <a:pt x="17581" y="17280"/>
                    <a:pt x="17916" y="17575"/>
                  </a:cubicBezTo>
                  <a:cubicBezTo>
                    <a:pt x="17916" y="17575"/>
                    <a:pt x="17749" y="17575"/>
                    <a:pt x="17749" y="17673"/>
                  </a:cubicBezTo>
                  <a:cubicBezTo>
                    <a:pt x="17916" y="17673"/>
                    <a:pt x="17916" y="17673"/>
                    <a:pt x="17916" y="17673"/>
                  </a:cubicBezTo>
                  <a:cubicBezTo>
                    <a:pt x="17916" y="17673"/>
                    <a:pt x="17916" y="17673"/>
                    <a:pt x="17916" y="17673"/>
                  </a:cubicBezTo>
                  <a:cubicBezTo>
                    <a:pt x="17916" y="17673"/>
                    <a:pt x="18084" y="17771"/>
                    <a:pt x="18084" y="17673"/>
                  </a:cubicBezTo>
                  <a:cubicBezTo>
                    <a:pt x="18753" y="18360"/>
                    <a:pt x="19256" y="18949"/>
                    <a:pt x="19926" y="19636"/>
                  </a:cubicBezTo>
                  <a:cubicBezTo>
                    <a:pt x="19926" y="19735"/>
                    <a:pt x="20260" y="19931"/>
                    <a:pt x="20428" y="20127"/>
                  </a:cubicBezTo>
                  <a:cubicBezTo>
                    <a:pt x="20595" y="20716"/>
                    <a:pt x="20930" y="21207"/>
                    <a:pt x="21600" y="21502"/>
                  </a:cubicBezTo>
                  <a:cubicBezTo>
                    <a:pt x="21600" y="21502"/>
                    <a:pt x="21433" y="21600"/>
                    <a:pt x="20930" y="21404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5" name="Полилиния 96"/>
            <p:cNvSpPr/>
            <p:nvPr/>
          </p:nvSpPr>
          <p:spPr>
            <a:xfrm flipH="1">
              <a:off x="767764" y="154020"/>
              <a:ext cx="177981" cy="452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34" h="21157" fill="norm" stroke="1" extrusionOk="0">
                  <a:moveTo>
                    <a:pt x="10892" y="17"/>
                  </a:moveTo>
                  <a:cubicBezTo>
                    <a:pt x="8688" y="-443"/>
                    <a:pt x="-2553" y="8634"/>
                    <a:pt x="533" y="21157"/>
                  </a:cubicBezTo>
                  <a:cubicBezTo>
                    <a:pt x="4500" y="20583"/>
                    <a:pt x="14859" y="12885"/>
                    <a:pt x="14859" y="12885"/>
                  </a:cubicBezTo>
                  <a:cubicBezTo>
                    <a:pt x="14859" y="12885"/>
                    <a:pt x="19047" y="1625"/>
                    <a:pt x="10892" y="17"/>
                  </a:cubicBezTo>
                  <a:close/>
                </a:path>
              </a:pathLst>
            </a:custGeom>
            <a:solidFill>
              <a:srgbClr val="F7D6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6" name="Полилиния 97"/>
            <p:cNvSpPr/>
            <p:nvPr/>
          </p:nvSpPr>
          <p:spPr>
            <a:xfrm flipH="1">
              <a:off x="765278" y="157033"/>
              <a:ext cx="102912" cy="385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14" h="21600" fill="norm" stroke="1" extrusionOk="0">
                  <a:moveTo>
                    <a:pt x="7776" y="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12096" y="18161"/>
                    <a:pt x="15552" y="15271"/>
                  </a:cubicBezTo>
                  <a:cubicBezTo>
                    <a:pt x="18576" y="12107"/>
                    <a:pt x="21600" y="1651"/>
                    <a:pt x="7776" y="0"/>
                  </a:cubicBezTo>
                  <a:close/>
                </a:path>
              </a:pathLst>
            </a:custGeom>
            <a:solidFill>
              <a:srgbClr val="EAA3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7" name="Полилиния 98"/>
            <p:cNvSpPr/>
            <p:nvPr/>
          </p:nvSpPr>
          <p:spPr>
            <a:xfrm flipH="1">
              <a:off x="731255" y="1591266"/>
              <a:ext cx="193036" cy="508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10" h="21204" fill="norm" stroke="1" extrusionOk="0">
                  <a:moveTo>
                    <a:pt x="10863" y="13"/>
                  </a:moveTo>
                  <a:cubicBezTo>
                    <a:pt x="8845" y="-396"/>
                    <a:pt x="-2662" y="8613"/>
                    <a:pt x="568" y="21204"/>
                  </a:cubicBezTo>
                  <a:cubicBezTo>
                    <a:pt x="4202" y="20590"/>
                    <a:pt x="14901" y="12912"/>
                    <a:pt x="14901" y="12912"/>
                  </a:cubicBezTo>
                  <a:cubicBezTo>
                    <a:pt x="14901" y="12912"/>
                    <a:pt x="18938" y="1651"/>
                    <a:pt x="10863" y="13"/>
                  </a:cubicBezTo>
                  <a:close/>
                </a:path>
              </a:pathLst>
            </a:custGeom>
            <a:solidFill>
              <a:srgbClr val="F7D6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8" name="Полилиния 99"/>
            <p:cNvSpPr/>
            <p:nvPr/>
          </p:nvSpPr>
          <p:spPr>
            <a:xfrm flipH="1">
              <a:off x="728385" y="1591130"/>
              <a:ext cx="110687" cy="432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61" h="21600" fill="norm" stroke="1" extrusionOk="0">
                  <a:moveTo>
                    <a:pt x="7600" y="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12000" y="18286"/>
                    <a:pt x="15200" y="15341"/>
                  </a:cubicBezTo>
                  <a:cubicBezTo>
                    <a:pt x="18400" y="12273"/>
                    <a:pt x="21600" y="1595"/>
                    <a:pt x="7600" y="0"/>
                  </a:cubicBezTo>
                  <a:close/>
                </a:path>
              </a:pathLst>
            </a:custGeom>
            <a:solidFill>
              <a:srgbClr val="EAA3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9" name="Полилиния 100"/>
            <p:cNvSpPr/>
            <p:nvPr/>
          </p:nvSpPr>
          <p:spPr>
            <a:xfrm flipH="1">
              <a:off x="749193" y="2898253"/>
              <a:ext cx="196542" cy="510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9" h="21301" fill="norm" stroke="1" extrusionOk="0">
                  <a:moveTo>
                    <a:pt x="11107" y="8"/>
                  </a:moveTo>
                  <a:cubicBezTo>
                    <a:pt x="8707" y="-299"/>
                    <a:pt x="-2493" y="8710"/>
                    <a:pt x="507" y="21301"/>
                  </a:cubicBezTo>
                  <a:cubicBezTo>
                    <a:pt x="4507" y="20584"/>
                    <a:pt x="14907" y="13009"/>
                    <a:pt x="14907" y="13009"/>
                  </a:cubicBezTo>
                  <a:cubicBezTo>
                    <a:pt x="14907" y="13009"/>
                    <a:pt x="19107" y="1748"/>
                    <a:pt x="11107" y="8"/>
                  </a:cubicBezTo>
                  <a:close/>
                </a:path>
              </a:pathLst>
            </a:custGeom>
            <a:solidFill>
              <a:srgbClr val="F7D6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0" name="Полилиния 101"/>
            <p:cNvSpPr/>
            <p:nvPr/>
          </p:nvSpPr>
          <p:spPr>
            <a:xfrm flipH="1">
              <a:off x="746452" y="2900432"/>
              <a:ext cx="112379" cy="432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35" h="21600" fill="norm" stroke="1" extrusionOk="0">
                  <a:moveTo>
                    <a:pt x="8000" y="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12000" y="18286"/>
                    <a:pt x="15600" y="15464"/>
                  </a:cubicBezTo>
                  <a:cubicBezTo>
                    <a:pt x="18800" y="12395"/>
                    <a:pt x="21600" y="1718"/>
                    <a:pt x="8000" y="0"/>
                  </a:cubicBezTo>
                  <a:close/>
                </a:path>
              </a:pathLst>
            </a:custGeom>
            <a:solidFill>
              <a:srgbClr val="EAA3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1" name="Полилиния 102"/>
            <p:cNvSpPr/>
            <p:nvPr/>
          </p:nvSpPr>
          <p:spPr>
            <a:xfrm flipH="1">
              <a:off x="1033685" y="1350806"/>
              <a:ext cx="193610" cy="50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70" h="21299" fill="norm" stroke="1" extrusionOk="0">
                  <a:moveTo>
                    <a:pt x="4807" y="8"/>
                  </a:moveTo>
                  <a:cubicBezTo>
                    <a:pt x="7007" y="-301"/>
                    <a:pt x="18407" y="8750"/>
                    <a:pt x="15207" y="21299"/>
                  </a:cubicBezTo>
                  <a:cubicBezTo>
                    <a:pt x="11407" y="20682"/>
                    <a:pt x="1207" y="12865"/>
                    <a:pt x="1207" y="12865"/>
                  </a:cubicBezTo>
                  <a:cubicBezTo>
                    <a:pt x="1207" y="12865"/>
                    <a:pt x="-3193" y="1756"/>
                    <a:pt x="4807" y="8"/>
                  </a:cubicBezTo>
                  <a:close/>
                </a:path>
              </a:pathLst>
            </a:custGeom>
            <a:solidFill>
              <a:srgbClr val="F7D6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2" name="Полилиния 103"/>
            <p:cNvSpPr/>
            <p:nvPr/>
          </p:nvSpPr>
          <p:spPr>
            <a:xfrm flipH="1">
              <a:off x="1121938" y="1352980"/>
              <a:ext cx="109382" cy="434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9" h="21600" fill="norm" stroke="1" extrusionOk="0">
                  <a:moveTo>
                    <a:pt x="10289" y="0"/>
                  </a:moveTo>
                  <a:cubicBezTo>
                    <a:pt x="17889" y="21600"/>
                    <a:pt x="17889" y="21600"/>
                    <a:pt x="17889" y="21600"/>
                  </a:cubicBezTo>
                  <a:cubicBezTo>
                    <a:pt x="17889" y="21600"/>
                    <a:pt x="6289" y="18305"/>
                    <a:pt x="3089" y="15132"/>
                  </a:cubicBezTo>
                  <a:cubicBezTo>
                    <a:pt x="-511" y="12203"/>
                    <a:pt x="-3711" y="1708"/>
                    <a:pt x="10289" y="0"/>
                  </a:cubicBezTo>
                  <a:close/>
                </a:path>
              </a:pathLst>
            </a:custGeom>
            <a:solidFill>
              <a:srgbClr val="EAA3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3" name="Полилиния 104"/>
            <p:cNvSpPr/>
            <p:nvPr/>
          </p:nvSpPr>
          <p:spPr>
            <a:xfrm flipH="1">
              <a:off x="986396" y="2117346"/>
              <a:ext cx="327524" cy="582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9" h="21600" fill="norm" stroke="1" extrusionOk="0">
                  <a:moveTo>
                    <a:pt x="19097" y="21600"/>
                  </a:moveTo>
                  <a:cubicBezTo>
                    <a:pt x="19097" y="21600"/>
                    <a:pt x="-1359" y="14400"/>
                    <a:pt x="71" y="0"/>
                  </a:cubicBezTo>
                  <a:cubicBezTo>
                    <a:pt x="20241" y="6289"/>
                    <a:pt x="19097" y="21600"/>
                    <a:pt x="19097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4" name="Полилиния 105"/>
            <p:cNvSpPr/>
            <p:nvPr/>
          </p:nvSpPr>
          <p:spPr>
            <a:xfrm flipH="1">
              <a:off x="623373" y="1692005"/>
              <a:ext cx="328624" cy="582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9" h="21600" fill="norm" stroke="1" extrusionOk="0">
                  <a:moveTo>
                    <a:pt x="8" y="21600"/>
                  </a:moveTo>
                  <a:cubicBezTo>
                    <a:pt x="8" y="21600"/>
                    <a:pt x="20607" y="14491"/>
                    <a:pt x="19033" y="0"/>
                  </a:cubicBezTo>
                  <a:cubicBezTo>
                    <a:pt x="-993" y="6289"/>
                    <a:pt x="8" y="21600"/>
                    <a:pt x="8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5" name="Полилиния 106"/>
            <p:cNvSpPr/>
            <p:nvPr/>
          </p:nvSpPr>
          <p:spPr>
            <a:xfrm flipH="1">
              <a:off x="653450" y="2315978"/>
              <a:ext cx="325326" cy="584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0" h="21600" fill="norm" stroke="1" extrusionOk="0">
                  <a:moveTo>
                    <a:pt x="12" y="21600"/>
                  </a:moveTo>
                  <a:cubicBezTo>
                    <a:pt x="12" y="21600"/>
                    <a:pt x="20468" y="14430"/>
                    <a:pt x="18894" y="0"/>
                  </a:cubicBezTo>
                  <a:cubicBezTo>
                    <a:pt x="-1132" y="6353"/>
                    <a:pt x="12" y="21600"/>
                    <a:pt x="12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6" name="Полилиния 107"/>
            <p:cNvSpPr/>
            <p:nvPr/>
          </p:nvSpPr>
          <p:spPr>
            <a:xfrm flipH="1">
              <a:off x="649063" y="2974269"/>
              <a:ext cx="327906" cy="584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8" h="21600" fill="norm" stroke="1" extrusionOk="0">
                  <a:moveTo>
                    <a:pt x="9" y="21600"/>
                  </a:moveTo>
                  <a:cubicBezTo>
                    <a:pt x="9" y="21600"/>
                    <a:pt x="20594" y="14430"/>
                    <a:pt x="19289" y="0"/>
                  </a:cubicBezTo>
                  <a:cubicBezTo>
                    <a:pt x="-1006" y="6353"/>
                    <a:pt x="9" y="21600"/>
                    <a:pt x="9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7" name="Полилиния 108"/>
            <p:cNvSpPr/>
            <p:nvPr/>
          </p:nvSpPr>
          <p:spPr>
            <a:xfrm flipH="1">
              <a:off x="1000693" y="1421617"/>
              <a:ext cx="328625" cy="577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9" h="21600" fill="norm" stroke="1" extrusionOk="0">
                  <a:moveTo>
                    <a:pt x="19111" y="21600"/>
                  </a:moveTo>
                  <a:cubicBezTo>
                    <a:pt x="19111" y="21600"/>
                    <a:pt x="-1488" y="14431"/>
                    <a:pt x="86" y="0"/>
                  </a:cubicBezTo>
                  <a:cubicBezTo>
                    <a:pt x="20112" y="6250"/>
                    <a:pt x="19111" y="21600"/>
                    <a:pt x="19111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8" name="Полилиния 109"/>
            <p:cNvSpPr/>
            <p:nvPr/>
          </p:nvSpPr>
          <p:spPr>
            <a:xfrm flipH="1">
              <a:off x="606629" y="938038"/>
              <a:ext cx="331122" cy="580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3" h="21600" fill="norm" stroke="1" extrusionOk="0">
                  <a:moveTo>
                    <a:pt x="5" y="21600"/>
                  </a:moveTo>
                  <a:cubicBezTo>
                    <a:pt x="5" y="21600"/>
                    <a:pt x="20741" y="14461"/>
                    <a:pt x="19301" y="0"/>
                  </a:cubicBezTo>
                  <a:cubicBezTo>
                    <a:pt x="-859" y="6315"/>
                    <a:pt x="5" y="21600"/>
                    <a:pt x="5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9" name="Полилиния 110"/>
            <p:cNvSpPr/>
            <p:nvPr/>
          </p:nvSpPr>
          <p:spPr>
            <a:xfrm flipH="1">
              <a:off x="1000693" y="685329"/>
              <a:ext cx="328625" cy="582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9" h="21600" fill="norm" stroke="1" extrusionOk="0">
                  <a:moveTo>
                    <a:pt x="19111" y="21600"/>
                  </a:moveTo>
                  <a:cubicBezTo>
                    <a:pt x="19111" y="21600"/>
                    <a:pt x="-1488" y="14491"/>
                    <a:pt x="86" y="0"/>
                  </a:cubicBezTo>
                  <a:cubicBezTo>
                    <a:pt x="20112" y="6380"/>
                    <a:pt x="19111" y="21600"/>
                    <a:pt x="19111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0" name="Полилиния 111"/>
            <p:cNvSpPr/>
            <p:nvPr/>
          </p:nvSpPr>
          <p:spPr>
            <a:xfrm flipH="1">
              <a:off x="1017629" y="0"/>
              <a:ext cx="328354" cy="584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7" h="21600" fill="norm" stroke="1" extrusionOk="0">
                  <a:moveTo>
                    <a:pt x="18985" y="21600"/>
                  </a:moveTo>
                  <a:cubicBezTo>
                    <a:pt x="18985" y="21600"/>
                    <a:pt x="-1478" y="14521"/>
                    <a:pt x="85" y="0"/>
                  </a:cubicBezTo>
                  <a:cubicBezTo>
                    <a:pt x="20122" y="6353"/>
                    <a:pt x="18985" y="21600"/>
                    <a:pt x="18985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1" name="Полилиния 112"/>
            <p:cNvSpPr/>
            <p:nvPr/>
          </p:nvSpPr>
          <p:spPr>
            <a:xfrm flipH="1">
              <a:off x="672998" y="262068"/>
              <a:ext cx="296011" cy="521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53" h="21600" fill="norm" stroke="1" extrusionOk="0">
                  <a:moveTo>
                    <a:pt x="7" y="21600"/>
                  </a:moveTo>
                  <a:cubicBezTo>
                    <a:pt x="7" y="21600"/>
                    <a:pt x="20654" y="14570"/>
                    <a:pt x="19066" y="0"/>
                  </a:cubicBezTo>
                  <a:cubicBezTo>
                    <a:pt x="-946" y="6419"/>
                    <a:pt x="7" y="21600"/>
                    <a:pt x="7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2" name="Полилиния 113"/>
            <p:cNvSpPr/>
            <p:nvPr/>
          </p:nvSpPr>
          <p:spPr>
            <a:xfrm flipH="1">
              <a:off x="635239" y="1692005"/>
              <a:ext cx="310623" cy="57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600" fill="norm" stroke="1" extrusionOk="0">
                  <a:moveTo>
                    <a:pt x="76" y="21229"/>
                  </a:moveTo>
                  <a:cubicBezTo>
                    <a:pt x="76" y="20951"/>
                    <a:pt x="756" y="20673"/>
                    <a:pt x="756" y="20395"/>
                  </a:cubicBezTo>
                  <a:cubicBezTo>
                    <a:pt x="756" y="20395"/>
                    <a:pt x="926" y="20395"/>
                    <a:pt x="926" y="20395"/>
                  </a:cubicBezTo>
                  <a:cubicBezTo>
                    <a:pt x="1097" y="19931"/>
                    <a:pt x="1437" y="19653"/>
                    <a:pt x="1947" y="19375"/>
                  </a:cubicBezTo>
                  <a:cubicBezTo>
                    <a:pt x="1947" y="19375"/>
                    <a:pt x="1947" y="19375"/>
                    <a:pt x="1947" y="19375"/>
                  </a:cubicBezTo>
                  <a:cubicBezTo>
                    <a:pt x="2117" y="19190"/>
                    <a:pt x="2117" y="19097"/>
                    <a:pt x="2117" y="19097"/>
                  </a:cubicBezTo>
                  <a:cubicBezTo>
                    <a:pt x="2117" y="19097"/>
                    <a:pt x="2117" y="19097"/>
                    <a:pt x="2457" y="19097"/>
                  </a:cubicBezTo>
                  <a:cubicBezTo>
                    <a:pt x="2117" y="19097"/>
                    <a:pt x="2457" y="19004"/>
                    <a:pt x="2457" y="19004"/>
                  </a:cubicBezTo>
                  <a:cubicBezTo>
                    <a:pt x="2457" y="18912"/>
                    <a:pt x="2457" y="19004"/>
                    <a:pt x="2457" y="18912"/>
                  </a:cubicBezTo>
                  <a:cubicBezTo>
                    <a:pt x="2457" y="18912"/>
                    <a:pt x="2457" y="18912"/>
                    <a:pt x="2457" y="18912"/>
                  </a:cubicBezTo>
                  <a:cubicBezTo>
                    <a:pt x="2457" y="18726"/>
                    <a:pt x="2797" y="18633"/>
                    <a:pt x="2797" y="18448"/>
                  </a:cubicBezTo>
                  <a:cubicBezTo>
                    <a:pt x="2797" y="18448"/>
                    <a:pt x="2797" y="18448"/>
                    <a:pt x="2797" y="18448"/>
                  </a:cubicBezTo>
                  <a:cubicBezTo>
                    <a:pt x="2967" y="18170"/>
                    <a:pt x="3308" y="17892"/>
                    <a:pt x="3478" y="17614"/>
                  </a:cubicBezTo>
                  <a:cubicBezTo>
                    <a:pt x="3478" y="17614"/>
                    <a:pt x="3478" y="17614"/>
                    <a:pt x="3648" y="17614"/>
                  </a:cubicBezTo>
                  <a:cubicBezTo>
                    <a:pt x="3478" y="17614"/>
                    <a:pt x="3648" y="17521"/>
                    <a:pt x="3648" y="17428"/>
                  </a:cubicBezTo>
                  <a:cubicBezTo>
                    <a:pt x="3818" y="17428"/>
                    <a:pt x="3648" y="17243"/>
                    <a:pt x="3818" y="17243"/>
                  </a:cubicBezTo>
                  <a:cubicBezTo>
                    <a:pt x="3818" y="17243"/>
                    <a:pt x="3818" y="17243"/>
                    <a:pt x="3818" y="17243"/>
                  </a:cubicBezTo>
                  <a:cubicBezTo>
                    <a:pt x="3818" y="17243"/>
                    <a:pt x="3988" y="17243"/>
                    <a:pt x="3818" y="17150"/>
                  </a:cubicBezTo>
                  <a:cubicBezTo>
                    <a:pt x="3988" y="17150"/>
                    <a:pt x="3988" y="17150"/>
                    <a:pt x="3988" y="17150"/>
                  </a:cubicBezTo>
                  <a:cubicBezTo>
                    <a:pt x="3988" y="17058"/>
                    <a:pt x="4158" y="17058"/>
                    <a:pt x="4158" y="16965"/>
                  </a:cubicBezTo>
                  <a:cubicBezTo>
                    <a:pt x="4158" y="16965"/>
                    <a:pt x="4158" y="16965"/>
                    <a:pt x="4158" y="16965"/>
                  </a:cubicBezTo>
                  <a:cubicBezTo>
                    <a:pt x="4158" y="16965"/>
                    <a:pt x="4328" y="16965"/>
                    <a:pt x="4328" y="16779"/>
                  </a:cubicBezTo>
                  <a:cubicBezTo>
                    <a:pt x="4328" y="16779"/>
                    <a:pt x="4328" y="16779"/>
                    <a:pt x="4328" y="16779"/>
                  </a:cubicBezTo>
                  <a:cubicBezTo>
                    <a:pt x="4328" y="16687"/>
                    <a:pt x="4498" y="16594"/>
                    <a:pt x="4328" y="16594"/>
                  </a:cubicBezTo>
                  <a:cubicBezTo>
                    <a:pt x="4498" y="16594"/>
                    <a:pt x="4328" y="16687"/>
                    <a:pt x="4498" y="16687"/>
                  </a:cubicBezTo>
                  <a:cubicBezTo>
                    <a:pt x="4838" y="16409"/>
                    <a:pt x="5008" y="16038"/>
                    <a:pt x="5519" y="15667"/>
                  </a:cubicBezTo>
                  <a:cubicBezTo>
                    <a:pt x="5689" y="15667"/>
                    <a:pt x="5689" y="15667"/>
                    <a:pt x="5689" y="15667"/>
                  </a:cubicBezTo>
                  <a:cubicBezTo>
                    <a:pt x="5689" y="15574"/>
                    <a:pt x="5859" y="15482"/>
                    <a:pt x="5859" y="15482"/>
                  </a:cubicBezTo>
                  <a:cubicBezTo>
                    <a:pt x="5689" y="15482"/>
                    <a:pt x="5859" y="15482"/>
                    <a:pt x="5859" y="15482"/>
                  </a:cubicBezTo>
                  <a:cubicBezTo>
                    <a:pt x="5859" y="15389"/>
                    <a:pt x="5859" y="15389"/>
                    <a:pt x="5859" y="15389"/>
                  </a:cubicBezTo>
                  <a:cubicBezTo>
                    <a:pt x="5859" y="15389"/>
                    <a:pt x="5859" y="15389"/>
                    <a:pt x="5859" y="15389"/>
                  </a:cubicBezTo>
                  <a:cubicBezTo>
                    <a:pt x="5859" y="15296"/>
                    <a:pt x="5859" y="15296"/>
                    <a:pt x="6029" y="15111"/>
                  </a:cubicBezTo>
                  <a:cubicBezTo>
                    <a:pt x="6029" y="15111"/>
                    <a:pt x="6029" y="15111"/>
                    <a:pt x="6029" y="15111"/>
                  </a:cubicBezTo>
                  <a:cubicBezTo>
                    <a:pt x="6029" y="15018"/>
                    <a:pt x="6199" y="15018"/>
                    <a:pt x="6199" y="14925"/>
                  </a:cubicBezTo>
                  <a:cubicBezTo>
                    <a:pt x="6199" y="14925"/>
                    <a:pt x="6199" y="14925"/>
                    <a:pt x="6199" y="14925"/>
                  </a:cubicBezTo>
                  <a:cubicBezTo>
                    <a:pt x="6369" y="14833"/>
                    <a:pt x="6199" y="14925"/>
                    <a:pt x="6199" y="14833"/>
                  </a:cubicBezTo>
                  <a:cubicBezTo>
                    <a:pt x="6369" y="14833"/>
                    <a:pt x="6369" y="14833"/>
                    <a:pt x="6369" y="14833"/>
                  </a:cubicBezTo>
                  <a:cubicBezTo>
                    <a:pt x="6369" y="14740"/>
                    <a:pt x="6539" y="14647"/>
                    <a:pt x="6539" y="14555"/>
                  </a:cubicBezTo>
                  <a:cubicBezTo>
                    <a:pt x="6539" y="14555"/>
                    <a:pt x="6539" y="14555"/>
                    <a:pt x="6539" y="14555"/>
                  </a:cubicBezTo>
                  <a:cubicBezTo>
                    <a:pt x="6709" y="14462"/>
                    <a:pt x="6709" y="14276"/>
                    <a:pt x="7049" y="14184"/>
                  </a:cubicBezTo>
                  <a:cubicBezTo>
                    <a:pt x="7049" y="14184"/>
                    <a:pt x="7049" y="14276"/>
                    <a:pt x="7049" y="14184"/>
                  </a:cubicBezTo>
                  <a:cubicBezTo>
                    <a:pt x="7049" y="14184"/>
                    <a:pt x="7219" y="14091"/>
                    <a:pt x="7049" y="14091"/>
                  </a:cubicBezTo>
                  <a:cubicBezTo>
                    <a:pt x="7049" y="13998"/>
                    <a:pt x="7219" y="13906"/>
                    <a:pt x="7219" y="13813"/>
                  </a:cubicBezTo>
                  <a:cubicBezTo>
                    <a:pt x="7219" y="13813"/>
                    <a:pt x="7560" y="13813"/>
                    <a:pt x="7389" y="13906"/>
                  </a:cubicBezTo>
                  <a:cubicBezTo>
                    <a:pt x="7560" y="13813"/>
                    <a:pt x="7560" y="13813"/>
                    <a:pt x="7560" y="13813"/>
                  </a:cubicBezTo>
                  <a:cubicBezTo>
                    <a:pt x="7560" y="13906"/>
                    <a:pt x="7560" y="13906"/>
                    <a:pt x="7560" y="13906"/>
                  </a:cubicBezTo>
                  <a:cubicBezTo>
                    <a:pt x="7730" y="13720"/>
                    <a:pt x="7730" y="13720"/>
                    <a:pt x="7730" y="13720"/>
                  </a:cubicBezTo>
                  <a:cubicBezTo>
                    <a:pt x="7730" y="13627"/>
                    <a:pt x="7560" y="13535"/>
                    <a:pt x="7730" y="13442"/>
                  </a:cubicBezTo>
                  <a:cubicBezTo>
                    <a:pt x="7900" y="13442"/>
                    <a:pt x="7900" y="13442"/>
                    <a:pt x="7900" y="13442"/>
                  </a:cubicBezTo>
                  <a:cubicBezTo>
                    <a:pt x="7730" y="13257"/>
                    <a:pt x="7730" y="13257"/>
                    <a:pt x="7730" y="13257"/>
                  </a:cubicBezTo>
                  <a:cubicBezTo>
                    <a:pt x="7730" y="13164"/>
                    <a:pt x="7900" y="13257"/>
                    <a:pt x="7900" y="13164"/>
                  </a:cubicBezTo>
                  <a:cubicBezTo>
                    <a:pt x="7900" y="13164"/>
                    <a:pt x="7900" y="13164"/>
                    <a:pt x="7900" y="13164"/>
                  </a:cubicBezTo>
                  <a:cubicBezTo>
                    <a:pt x="7900" y="13164"/>
                    <a:pt x="7900" y="12979"/>
                    <a:pt x="8070" y="12979"/>
                  </a:cubicBezTo>
                  <a:cubicBezTo>
                    <a:pt x="8240" y="12979"/>
                    <a:pt x="8070" y="13071"/>
                    <a:pt x="8240" y="13071"/>
                  </a:cubicBezTo>
                  <a:cubicBezTo>
                    <a:pt x="8240" y="12979"/>
                    <a:pt x="8240" y="12979"/>
                    <a:pt x="8240" y="12886"/>
                  </a:cubicBezTo>
                  <a:cubicBezTo>
                    <a:pt x="8240" y="12886"/>
                    <a:pt x="8240" y="12886"/>
                    <a:pt x="8240" y="12886"/>
                  </a:cubicBezTo>
                  <a:cubicBezTo>
                    <a:pt x="8240" y="12886"/>
                    <a:pt x="8240" y="12700"/>
                    <a:pt x="8240" y="12886"/>
                  </a:cubicBezTo>
                  <a:cubicBezTo>
                    <a:pt x="8240" y="12886"/>
                    <a:pt x="8240" y="12886"/>
                    <a:pt x="8240" y="12886"/>
                  </a:cubicBezTo>
                  <a:cubicBezTo>
                    <a:pt x="8240" y="12886"/>
                    <a:pt x="8240" y="12700"/>
                    <a:pt x="8240" y="12608"/>
                  </a:cubicBezTo>
                  <a:cubicBezTo>
                    <a:pt x="8240" y="12608"/>
                    <a:pt x="8240" y="12608"/>
                    <a:pt x="8240" y="12700"/>
                  </a:cubicBezTo>
                  <a:cubicBezTo>
                    <a:pt x="8240" y="12515"/>
                    <a:pt x="8240" y="12422"/>
                    <a:pt x="8580" y="12330"/>
                  </a:cubicBezTo>
                  <a:cubicBezTo>
                    <a:pt x="8240" y="12330"/>
                    <a:pt x="8580" y="12422"/>
                    <a:pt x="8580" y="12422"/>
                  </a:cubicBezTo>
                  <a:cubicBezTo>
                    <a:pt x="8750" y="12330"/>
                    <a:pt x="8750" y="12237"/>
                    <a:pt x="8920" y="12144"/>
                  </a:cubicBezTo>
                  <a:cubicBezTo>
                    <a:pt x="8920" y="12144"/>
                    <a:pt x="8750" y="12144"/>
                    <a:pt x="8920" y="12144"/>
                  </a:cubicBezTo>
                  <a:cubicBezTo>
                    <a:pt x="8920" y="12052"/>
                    <a:pt x="8920" y="12052"/>
                    <a:pt x="8920" y="12052"/>
                  </a:cubicBezTo>
                  <a:cubicBezTo>
                    <a:pt x="9090" y="12052"/>
                    <a:pt x="9090" y="11866"/>
                    <a:pt x="9090" y="11866"/>
                  </a:cubicBezTo>
                  <a:cubicBezTo>
                    <a:pt x="9090" y="11773"/>
                    <a:pt x="9090" y="11866"/>
                    <a:pt x="9090" y="11866"/>
                  </a:cubicBezTo>
                  <a:cubicBezTo>
                    <a:pt x="9090" y="11773"/>
                    <a:pt x="9260" y="11681"/>
                    <a:pt x="9430" y="11495"/>
                  </a:cubicBezTo>
                  <a:cubicBezTo>
                    <a:pt x="9430" y="11403"/>
                    <a:pt x="9430" y="11403"/>
                    <a:pt x="9430" y="11403"/>
                  </a:cubicBezTo>
                  <a:cubicBezTo>
                    <a:pt x="9430" y="11403"/>
                    <a:pt x="9430" y="11403"/>
                    <a:pt x="9430" y="11403"/>
                  </a:cubicBezTo>
                  <a:cubicBezTo>
                    <a:pt x="9430" y="11403"/>
                    <a:pt x="9430" y="11310"/>
                    <a:pt x="9430" y="11310"/>
                  </a:cubicBezTo>
                  <a:cubicBezTo>
                    <a:pt x="9430" y="11217"/>
                    <a:pt x="9430" y="11588"/>
                    <a:pt x="9430" y="11495"/>
                  </a:cubicBezTo>
                  <a:cubicBezTo>
                    <a:pt x="9430" y="11495"/>
                    <a:pt x="9430" y="11310"/>
                    <a:pt x="9430" y="11403"/>
                  </a:cubicBezTo>
                  <a:cubicBezTo>
                    <a:pt x="9430" y="11310"/>
                    <a:pt x="9430" y="11217"/>
                    <a:pt x="9600" y="11217"/>
                  </a:cubicBezTo>
                  <a:cubicBezTo>
                    <a:pt x="9600" y="11217"/>
                    <a:pt x="9600" y="11310"/>
                    <a:pt x="9771" y="11217"/>
                  </a:cubicBezTo>
                  <a:cubicBezTo>
                    <a:pt x="9771" y="11124"/>
                    <a:pt x="9771" y="11217"/>
                    <a:pt x="9771" y="11124"/>
                  </a:cubicBezTo>
                  <a:cubicBezTo>
                    <a:pt x="9771" y="11032"/>
                    <a:pt x="9771" y="11032"/>
                    <a:pt x="9771" y="11032"/>
                  </a:cubicBezTo>
                  <a:cubicBezTo>
                    <a:pt x="9600" y="11032"/>
                    <a:pt x="9771" y="11032"/>
                    <a:pt x="9771" y="11032"/>
                  </a:cubicBezTo>
                  <a:cubicBezTo>
                    <a:pt x="9771" y="11032"/>
                    <a:pt x="9771" y="10846"/>
                    <a:pt x="10111" y="10939"/>
                  </a:cubicBezTo>
                  <a:cubicBezTo>
                    <a:pt x="10281" y="10939"/>
                    <a:pt x="10281" y="10939"/>
                    <a:pt x="10281" y="10939"/>
                  </a:cubicBezTo>
                  <a:cubicBezTo>
                    <a:pt x="10111" y="10846"/>
                    <a:pt x="10111" y="10846"/>
                    <a:pt x="10111" y="10846"/>
                  </a:cubicBezTo>
                  <a:cubicBezTo>
                    <a:pt x="10111" y="10846"/>
                    <a:pt x="10111" y="10846"/>
                    <a:pt x="10281" y="10846"/>
                  </a:cubicBezTo>
                  <a:cubicBezTo>
                    <a:pt x="10111" y="10754"/>
                    <a:pt x="10281" y="10754"/>
                    <a:pt x="10281" y="10661"/>
                  </a:cubicBezTo>
                  <a:cubicBezTo>
                    <a:pt x="10451" y="10568"/>
                    <a:pt x="10451" y="10476"/>
                    <a:pt x="10621" y="10476"/>
                  </a:cubicBezTo>
                  <a:cubicBezTo>
                    <a:pt x="10621" y="10383"/>
                    <a:pt x="10621" y="10383"/>
                    <a:pt x="10621" y="10197"/>
                  </a:cubicBezTo>
                  <a:cubicBezTo>
                    <a:pt x="10621" y="10383"/>
                    <a:pt x="10621" y="10383"/>
                    <a:pt x="10621" y="10383"/>
                  </a:cubicBezTo>
                  <a:cubicBezTo>
                    <a:pt x="10621" y="10197"/>
                    <a:pt x="10621" y="10197"/>
                    <a:pt x="10621" y="10197"/>
                  </a:cubicBezTo>
                  <a:cubicBezTo>
                    <a:pt x="10621" y="10197"/>
                    <a:pt x="10791" y="10105"/>
                    <a:pt x="10961" y="10105"/>
                  </a:cubicBezTo>
                  <a:cubicBezTo>
                    <a:pt x="10961" y="10012"/>
                    <a:pt x="10791" y="10012"/>
                    <a:pt x="10791" y="10012"/>
                  </a:cubicBezTo>
                  <a:cubicBezTo>
                    <a:pt x="10961" y="10012"/>
                    <a:pt x="10791" y="9827"/>
                    <a:pt x="11131" y="9827"/>
                  </a:cubicBezTo>
                  <a:cubicBezTo>
                    <a:pt x="11131" y="9827"/>
                    <a:pt x="10961" y="9827"/>
                    <a:pt x="11131" y="9827"/>
                  </a:cubicBezTo>
                  <a:cubicBezTo>
                    <a:pt x="11301" y="9827"/>
                    <a:pt x="11131" y="9734"/>
                    <a:pt x="11301" y="9734"/>
                  </a:cubicBezTo>
                  <a:cubicBezTo>
                    <a:pt x="11131" y="9734"/>
                    <a:pt x="11131" y="9734"/>
                    <a:pt x="11131" y="9734"/>
                  </a:cubicBezTo>
                  <a:cubicBezTo>
                    <a:pt x="11301" y="9641"/>
                    <a:pt x="11131" y="9548"/>
                    <a:pt x="11301" y="9548"/>
                  </a:cubicBezTo>
                  <a:cubicBezTo>
                    <a:pt x="11301" y="9548"/>
                    <a:pt x="11471" y="9363"/>
                    <a:pt x="11301" y="9363"/>
                  </a:cubicBezTo>
                  <a:cubicBezTo>
                    <a:pt x="11641" y="9270"/>
                    <a:pt x="11641" y="9085"/>
                    <a:pt x="11982" y="9085"/>
                  </a:cubicBezTo>
                  <a:cubicBezTo>
                    <a:pt x="11982" y="8992"/>
                    <a:pt x="11982" y="8992"/>
                    <a:pt x="11982" y="8992"/>
                  </a:cubicBezTo>
                  <a:cubicBezTo>
                    <a:pt x="11812" y="8992"/>
                    <a:pt x="11982" y="9085"/>
                    <a:pt x="11982" y="9085"/>
                  </a:cubicBezTo>
                  <a:cubicBezTo>
                    <a:pt x="11982" y="8992"/>
                    <a:pt x="11812" y="8992"/>
                    <a:pt x="11812" y="8992"/>
                  </a:cubicBezTo>
                  <a:cubicBezTo>
                    <a:pt x="11982" y="8992"/>
                    <a:pt x="11982" y="8900"/>
                    <a:pt x="11982" y="8992"/>
                  </a:cubicBezTo>
                  <a:cubicBezTo>
                    <a:pt x="12152" y="8900"/>
                    <a:pt x="11982" y="8807"/>
                    <a:pt x="12152" y="8714"/>
                  </a:cubicBezTo>
                  <a:cubicBezTo>
                    <a:pt x="12152" y="8714"/>
                    <a:pt x="12152" y="8714"/>
                    <a:pt x="12152" y="8714"/>
                  </a:cubicBezTo>
                  <a:cubicBezTo>
                    <a:pt x="12152" y="8529"/>
                    <a:pt x="12152" y="8529"/>
                    <a:pt x="12152" y="8529"/>
                  </a:cubicBezTo>
                  <a:cubicBezTo>
                    <a:pt x="12322" y="8529"/>
                    <a:pt x="12322" y="8529"/>
                    <a:pt x="12492" y="8529"/>
                  </a:cubicBezTo>
                  <a:cubicBezTo>
                    <a:pt x="12492" y="8529"/>
                    <a:pt x="12492" y="8529"/>
                    <a:pt x="12492" y="8436"/>
                  </a:cubicBezTo>
                  <a:cubicBezTo>
                    <a:pt x="12662" y="8436"/>
                    <a:pt x="12662" y="8436"/>
                    <a:pt x="12662" y="8436"/>
                  </a:cubicBezTo>
                  <a:cubicBezTo>
                    <a:pt x="12492" y="8436"/>
                    <a:pt x="12662" y="8436"/>
                    <a:pt x="12662" y="8343"/>
                  </a:cubicBezTo>
                  <a:cubicBezTo>
                    <a:pt x="12662" y="8436"/>
                    <a:pt x="12662" y="8436"/>
                    <a:pt x="12662" y="8436"/>
                  </a:cubicBezTo>
                  <a:cubicBezTo>
                    <a:pt x="12662" y="8436"/>
                    <a:pt x="12662" y="8343"/>
                    <a:pt x="12832" y="8343"/>
                  </a:cubicBezTo>
                  <a:cubicBezTo>
                    <a:pt x="12662" y="8343"/>
                    <a:pt x="12662" y="8343"/>
                    <a:pt x="12662" y="8343"/>
                  </a:cubicBezTo>
                  <a:cubicBezTo>
                    <a:pt x="12492" y="8343"/>
                    <a:pt x="12662" y="8343"/>
                    <a:pt x="12662" y="8251"/>
                  </a:cubicBezTo>
                  <a:cubicBezTo>
                    <a:pt x="12662" y="8343"/>
                    <a:pt x="12662" y="8251"/>
                    <a:pt x="12832" y="8158"/>
                  </a:cubicBezTo>
                  <a:cubicBezTo>
                    <a:pt x="12832" y="8158"/>
                    <a:pt x="12662" y="8158"/>
                    <a:pt x="12832" y="8065"/>
                  </a:cubicBezTo>
                  <a:cubicBezTo>
                    <a:pt x="12832" y="8158"/>
                    <a:pt x="12832" y="8065"/>
                    <a:pt x="12832" y="8065"/>
                  </a:cubicBezTo>
                  <a:cubicBezTo>
                    <a:pt x="12832" y="8065"/>
                    <a:pt x="12832" y="8065"/>
                    <a:pt x="12832" y="8158"/>
                  </a:cubicBezTo>
                  <a:cubicBezTo>
                    <a:pt x="12832" y="8158"/>
                    <a:pt x="12832" y="8158"/>
                    <a:pt x="12832" y="8065"/>
                  </a:cubicBezTo>
                  <a:cubicBezTo>
                    <a:pt x="12832" y="8065"/>
                    <a:pt x="12832" y="8065"/>
                    <a:pt x="12832" y="7973"/>
                  </a:cubicBezTo>
                  <a:cubicBezTo>
                    <a:pt x="12832" y="8065"/>
                    <a:pt x="12832" y="8065"/>
                    <a:pt x="12832" y="8065"/>
                  </a:cubicBezTo>
                  <a:cubicBezTo>
                    <a:pt x="12832" y="7973"/>
                    <a:pt x="12832" y="7973"/>
                    <a:pt x="12832" y="7973"/>
                  </a:cubicBezTo>
                  <a:cubicBezTo>
                    <a:pt x="12832" y="7973"/>
                    <a:pt x="12832" y="7973"/>
                    <a:pt x="12832" y="7973"/>
                  </a:cubicBezTo>
                  <a:cubicBezTo>
                    <a:pt x="12832" y="7973"/>
                    <a:pt x="12832" y="7973"/>
                    <a:pt x="12832" y="7973"/>
                  </a:cubicBezTo>
                  <a:cubicBezTo>
                    <a:pt x="12832" y="7880"/>
                    <a:pt x="13172" y="7880"/>
                    <a:pt x="12832" y="7787"/>
                  </a:cubicBezTo>
                  <a:cubicBezTo>
                    <a:pt x="13172" y="7694"/>
                    <a:pt x="13172" y="7694"/>
                    <a:pt x="13172" y="7694"/>
                  </a:cubicBezTo>
                  <a:cubicBezTo>
                    <a:pt x="13172" y="7694"/>
                    <a:pt x="13172" y="7694"/>
                    <a:pt x="13172" y="7694"/>
                  </a:cubicBezTo>
                  <a:cubicBezTo>
                    <a:pt x="13342" y="7694"/>
                    <a:pt x="13342" y="7602"/>
                    <a:pt x="13342" y="7602"/>
                  </a:cubicBezTo>
                  <a:cubicBezTo>
                    <a:pt x="13342" y="7602"/>
                    <a:pt x="13342" y="7602"/>
                    <a:pt x="13342" y="7602"/>
                  </a:cubicBezTo>
                  <a:cubicBezTo>
                    <a:pt x="13342" y="7509"/>
                    <a:pt x="13342" y="7509"/>
                    <a:pt x="13342" y="7416"/>
                  </a:cubicBezTo>
                  <a:cubicBezTo>
                    <a:pt x="13512" y="7416"/>
                    <a:pt x="13682" y="7509"/>
                    <a:pt x="13682" y="7416"/>
                  </a:cubicBezTo>
                  <a:cubicBezTo>
                    <a:pt x="13682" y="7324"/>
                    <a:pt x="13682" y="7324"/>
                    <a:pt x="13512" y="7324"/>
                  </a:cubicBezTo>
                  <a:cubicBezTo>
                    <a:pt x="13682" y="7324"/>
                    <a:pt x="13682" y="7138"/>
                    <a:pt x="14023" y="7045"/>
                  </a:cubicBezTo>
                  <a:cubicBezTo>
                    <a:pt x="14023" y="7045"/>
                    <a:pt x="13852" y="7045"/>
                    <a:pt x="13852" y="6860"/>
                  </a:cubicBezTo>
                  <a:cubicBezTo>
                    <a:pt x="14023" y="6767"/>
                    <a:pt x="14023" y="6582"/>
                    <a:pt x="14363" y="6582"/>
                  </a:cubicBezTo>
                  <a:cubicBezTo>
                    <a:pt x="14363" y="6582"/>
                    <a:pt x="14363" y="6582"/>
                    <a:pt x="14363" y="6582"/>
                  </a:cubicBezTo>
                  <a:cubicBezTo>
                    <a:pt x="14363" y="6489"/>
                    <a:pt x="14533" y="6582"/>
                    <a:pt x="14363" y="6489"/>
                  </a:cubicBezTo>
                  <a:cubicBezTo>
                    <a:pt x="14363" y="6489"/>
                    <a:pt x="14363" y="6489"/>
                    <a:pt x="14193" y="6489"/>
                  </a:cubicBezTo>
                  <a:cubicBezTo>
                    <a:pt x="14363" y="6397"/>
                    <a:pt x="14533" y="6211"/>
                    <a:pt x="14533" y="6211"/>
                  </a:cubicBezTo>
                  <a:cubicBezTo>
                    <a:pt x="14533" y="6211"/>
                    <a:pt x="14533" y="6211"/>
                    <a:pt x="14533" y="6211"/>
                  </a:cubicBezTo>
                  <a:cubicBezTo>
                    <a:pt x="14873" y="6211"/>
                    <a:pt x="14873" y="6026"/>
                    <a:pt x="14873" y="6026"/>
                  </a:cubicBezTo>
                  <a:cubicBezTo>
                    <a:pt x="14873" y="6026"/>
                    <a:pt x="14873" y="6026"/>
                    <a:pt x="14873" y="6026"/>
                  </a:cubicBezTo>
                  <a:cubicBezTo>
                    <a:pt x="15043" y="6026"/>
                    <a:pt x="15043" y="6026"/>
                    <a:pt x="15043" y="6026"/>
                  </a:cubicBezTo>
                  <a:cubicBezTo>
                    <a:pt x="15043" y="6026"/>
                    <a:pt x="14873" y="6026"/>
                    <a:pt x="15043" y="5933"/>
                  </a:cubicBezTo>
                  <a:cubicBezTo>
                    <a:pt x="15043" y="5933"/>
                    <a:pt x="15043" y="5933"/>
                    <a:pt x="15043" y="5933"/>
                  </a:cubicBezTo>
                  <a:cubicBezTo>
                    <a:pt x="15043" y="5840"/>
                    <a:pt x="15043" y="5748"/>
                    <a:pt x="15213" y="5748"/>
                  </a:cubicBezTo>
                  <a:cubicBezTo>
                    <a:pt x="15213" y="5748"/>
                    <a:pt x="15213" y="5748"/>
                    <a:pt x="15213" y="5748"/>
                  </a:cubicBezTo>
                  <a:cubicBezTo>
                    <a:pt x="15213" y="5655"/>
                    <a:pt x="15213" y="5655"/>
                    <a:pt x="15213" y="5655"/>
                  </a:cubicBezTo>
                  <a:cubicBezTo>
                    <a:pt x="15213" y="5562"/>
                    <a:pt x="15383" y="5470"/>
                    <a:pt x="15383" y="5470"/>
                  </a:cubicBezTo>
                  <a:cubicBezTo>
                    <a:pt x="15383" y="5284"/>
                    <a:pt x="15723" y="5006"/>
                    <a:pt x="15893" y="4821"/>
                  </a:cubicBezTo>
                  <a:cubicBezTo>
                    <a:pt x="15893" y="4821"/>
                    <a:pt x="15893" y="4821"/>
                    <a:pt x="15893" y="4821"/>
                  </a:cubicBezTo>
                  <a:cubicBezTo>
                    <a:pt x="16063" y="4821"/>
                    <a:pt x="15893" y="4821"/>
                    <a:pt x="15893" y="4821"/>
                  </a:cubicBezTo>
                  <a:cubicBezTo>
                    <a:pt x="15893" y="4821"/>
                    <a:pt x="16063" y="4821"/>
                    <a:pt x="16063" y="4821"/>
                  </a:cubicBezTo>
                  <a:cubicBezTo>
                    <a:pt x="16234" y="4821"/>
                    <a:pt x="16063" y="4728"/>
                    <a:pt x="16063" y="4728"/>
                  </a:cubicBezTo>
                  <a:cubicBezTo>
                    <a:pt x="16063" y="4635"/>
                    <a:pt x="16063" y="4728"/>
                    <a:pt x="16063" y="4728"/>
                  </a:cubicBezTo>
                  <a:cubicBezTo>
                    <a:pt x="16063" y="4728"/>
                    <a:pt x="16234" y="4635"/>
                    <a:pt x="16063" y="4450"/>
                  </a:cubicBezTo>
                  <a:cubicBezTo>
                    <a:pt x="16234" y="4450"/>
                    <a:pt x="16234" y="4635"/>
                    <a:pt x="16234" y="4635"/>
                  </a:cubicBezTo>
                  <a:cubicBezTo>
                    <a:pt x="16234" y="4450"/>
                    <a:pt x="16234" y="4450"/>
                    <a:pt x="16234" y="4450"/>
                  </a:cubicBezTo>
                  <a:cubicBezTo>
                    <a:pt x="16404" y="4450"/>
                    <a:pt x="16404" y="4728"/>
                    <a:pt x="16574" y="4728"/>
                  </a:cubicBezTo>
                  <a:cubicBezTo>
                    <a:pt x="16574" y="4728"/>
                    <a:pt x="16574" y="4728"/>
                    <a:pt x="16574" y="4728"/>
                  </a:cubicBezTo>
                  <a:cubicBezTo>
                    <a:pt x="16744" y="4728"/>
                    <a:pt x="16574" y="4821"/>
                    <a:pt x="16744" y="4728"/>
                  </a:cubicBezTo>
                  <a:cubicBezTo>
                    <a:pt x="16744" y="4728"/>
                    <a:pt x="16744" y="4635"/>
                    <a:pt x="16574" y="4635"/>
                  </a:cubicBezTo>
                  <a:cubicBezTo>
                    <a:pt x="16574" y="4450"/>
                    <a:pt x="16404" y="4450"/>
                    <a:pt x="16574" y="4264"/>
                  </a:cubicBezTo>
                  <a:cubicBezTo>
                    <a:pt x="16574" y="4264"/>
                    <a:pt x="16404" y="4357"/>
                    <a:pt x="16574" y="4450"/>
                  </a:cubicBezTo>
                  <a:cubicBezTo>
                    <a:pt x="16744" y="4357"/>
                    <a:pt x="16574" y="4264"/>
                    <a:pt x="16744" y="4264"/>
                  </a:cubicBezTo>
                  <a:cubicBezTo>
                    <a:pt x="16574" y="4264"/>
                    <a:pt x="16574" y="4172"/>
                    <a:pt x="16574" y="4172"/>
                  </a:cubicBezTo>
                  <a:cubicBezTo>
                    <a:pt x="16574" y="4172"/>
                    <a:pt x="16574" y="4264"/>
                    <a:pt x="16744" y="4172"/>
                  </a:cubicBezTo>
                  <a:cubicBezTo>
                    <a:pt x="16574" y="4172"/>
                    <a:pt x="16744" y="4172"/>
                    <a:pt x="16574" y="4172"/>
                  </a:cubicBezTo>
                  <a:cubicBezTo>
                    <a:pt x="16404" y="4079"/>
                    <a:pt x="16744" y="4079"/>
                    <a:pt x="16574" y="4079"/>
                  </a:cubicBezTo>
                  <a:cubicBezTo>
                    <a:pt x="16744" y="4079"/>
                    <a:pt x="16744" y="4172"/>
                    <a:pt x="16914" y="4172"/>
                  </a:cubicBezTo>
                  <a:cubicBezTo>
                    <a:pt x="16744" y="4079"/>
                    <a:pt x="16914" y="3986"/>
                    <a:pt x="16744" y="3986"/>
                  </a:cubicBezTo>
                  <a:cubicBezTo>
                    <a:pt x="16744" y="3986"/>
                    <a:pt x="16744" y="3986"/>
                    <a:pt x="16914" y="3986"/>
                  </a:cubicBezTo>
                  <a:cubicBezTo>
                    <a:pt x="16914" y="3986"/>
                    <a:pt x="16744" y="3894"/>
                    <a:pt x="17084" y="3894"/>
                  </a:cubicBezTo>
                  <a:cubicBezTo>
                    <a:pt x="16914" y="3801"/>
                    <a:pt x="16914" y="3801"/>
                    <a:pt x="16914" y="3801"/>
                  </a:cubicBezTo>
                  <a:cubicBezTo>
                    <a:pt x="17084" y="3801"/>
                    <a:pt x="17084" y="3801"/>
                    <a:pt x="17084" y="3801"/>
                  </a:cubicBezTo>
                  <a:cubicBezTo>
                    <a:pt x="17084" y="3801"/>
                    <a:pt x="17084" y="3523"/>
                    <a:pt x="17254" y="3615"/>
                  </a:cubicBezTo>
                  <a:cubicBezTo>
                    <a:pt x="17254" y="3615"/>
                    <a:pt x="17424" y="3523"/>
                    <a:pt x="17254" y="3523"/>
                  </a:cubicBezTo>
                  <a:cubicBezTo>
                    <a:pt x="17084" y="3523"/>
                    <a:pt x="17254" y="3615"/>
                    <a:pt x="17084" y="3615"/>
                  </a:cubicBezTo>
                  <a:cubicBezTo>
                    <a:pt x="17254" y="3523"/>
                    <a:pt x="17084" y="3523"/>
                    <a:pt x="17084" y="3523"/>
                  </a:cubicBezTo>
                  <a:cubicBezTo>
                    <a:pt x="17254" y="3523"/>
                    <a:pt x="17254" y="3523"/>
                    <a:pt x="17254" y="3523"/>
                  </a:cubicBezTo>
                  <a:cubicBezTo>
                    <a:pt x="17254" y="3430"/>
                    <a:pt x="17254" y="3430"/>
                    <a:pt x="17254" y="3430"/>
                  </a:cubicBezTo>
                  <a:cubicBezTo>
                    <a:pt x="17254" y="3430"/>
                    <a:pt x="17254" y="3430"/>
                    <a:pt x="17254" y="3430"/>
                  </a:cubicBezTo>
                  <a:cubicBezTo>
                    <a:pt x="17254" y="3430"/>
                    <a:pt x="17254" y="3430"/>
                    <a:pt x="17254" y="3430"/>
                  </a:cubicBezTo>
                  <a:cubicBezTo>
                    <a:pt x="17254" y="3337"/>
                    <a:pt x="17424" y="3430"/>
                    <a:pt x="17424" y="3337"/>
                  </a:cubicBezTo>
                  <a:cubicBezTo>
                    <a:pt x="17424" y="3430"/>
                    <a:pt x="17424" y="3430"/>
                    <a:pt x="17424" y="3430"/>
                  </a:cubicBezTo>
                  <a:cubicBezTo>
                    <a:pt x="17424" y="3430"/>
                    <a:pt x="17424" y="3430"/>
                    <a:pt x="17424" y="3337"/>
                  </a:cubicBezTo>
                  <a:cubicBezTo>
                    <a:pt x="17424" y="3245"/>
                    <a:pt x="17424" y="3245"/>
                    <a:pt x="17424" y="3245"/>
                  </a:cubicBezTo>
                  <a:cubicBezTo>
                    <a:pt x="17424" y="3152"/>
                    <a:pt x="17424" y="3245"/>
                    <a:pt x="17424" y="3152"/>
                  </a:cubicBezTo>
                  <a:cubicBezTo>
                    <a:pt x="17424" y="3245"/>
                    <a:pt x="17424" y="3245"/>
                    <a:pt x="17424" y="3245"/>
                  </a:cubicBezTo>
                  <a:cubicBezTo>
                    <a:pt x="17424" y="3245"/>
                    <a:pt x="17764" y="3245"/>
                    <a:pt x="17764" y="3152"/>
                  </a:cubicBezTo>
                  <a:cubicBezTo>
                    <a:pt x="17764" y="3152"/>
                    <a:pt x="17764" y="3059"/>
                    <a:pt x="17424" y="3059"/>
                  </a:cubicBezTo>
                  <a:cubicBezTo>
                    <a:pt x="17764" y="3059"/>
                    <a:pt x="17764" y="3059"/>
                    <a:pt x="17764" y="3059"/>
                  </a:cubicBezTo>
                  <a:cubicBezTo>
                    <a:pt x="17764" y="2967"/>
                    <a:pt x="17424" y="3059"/>
                    <a:pt x="17764" y="2967"/>
                  </a:cubicBezTo>
                  <a:cubicBezTo>
                    <a:pt x="17764" y="2967"/>
                    <a:pt x="17934" y="2967"/>
                    <a:pt x="18104" y="2967"/>
                  </a:cubicBezTo>
                  <a:cubicBezTo>
                    <a:pt x="18104" y="2967"/>
                    <a:pt x="18104" y="2967"/>
                    <a:pt x="18104" y="2967"/>
                  </a:cubicBezTo>
                  <a:cubicBezTo>
                    <a:pt x="18104" y="2967"/>
                    <a:pt x="18104" y="2967"/>
                    <a:pt x="18104" y="2967"/>
                  </a:cubicBezTo>
                  <a:cubicBezTo>
                    <a:pt x="18104" y="3059"/>
                    <a:pt x="18275" y="2967"/>
                    <a:pt x="18275" y="3059"/>
                  </a:cubicBezTo>
                  <a:cubicBezTo>
                    <a:pt x="18445" y="2967"/>
                    <a:pt x="18445" y="2967"/>
                    <a:pt x="18445" y="2967"/>
                  </a:cubicBezTo>
                  <a:cubicBezTo>
                    <a:pt x="18104" y="2967"/>
                    <a:pt x="18275" y="2781"/>
                    <a:pt x="18104" y="2688"/>
                  </a:cubicBezTo>
                  <a:cubicBezTo>
                    <a:pt x="18104" y="2596"/>
                    <a:pt x="18445" y="2781"/>
                    <a:pt x="18445" y="2596"/>
                  </a:cubicBezTo>
                  <a:cubicBezTo>
                    <a:pt x="18275" y="2596"/>
                    <a:pt x="18275" y="2503"/>
                    <a:pt x="18275" y="2596"/>
                  </a:cubicBezTo>
                  <a:cubicBezTo>
                    <a:pt x="18275" y="2503"/>
                    <a:pt x="18104" y="2503"/>
                    <a:pt x="18275" y="2410"/>
                  </a:cubicBezTo>
                  <a:cubicBezTo>
                    <a:pt x="18275" y="2503"/>
                    <a:pt x="18445" y="2410"/>
                    <a:pt x="18445" y="2503"/>
                  </a:cubicBezTo>
                  <a:cubicBezTo>
                    <a:pt x="18445" y="2503"/>
                    <a:pt x="18445" y="2503"/>
                    <a:pt x="18445" y="2596"/>
                  </a:cubicBezTo>
                  <a:cubicBezTo>
                    <a:pt x="18445" y="2596"/>
                    <a:pt x="18615" y="2596"/>
                    <a:pt x="18615" y="2503"/>
                  </a:cubicBezTo>
                  <a:cubicBezTo>
                    <a:pt x="18615" y="2503"/>
                    <a:pt x="18615" y="2410"/>
                    <a:pt x="18615" y="2410"/>
                  </a:cubicBezTo>
                  <a:cubicBezTo>
                    <a:pt x="18615" y="2410"/>
                    <a:pt x="18615" y="2503"/>
                    <a:pt x="18445" y="2410"/>
                  </a:cubicBezTo>
                  <a:cubicBezTo>
                    <a:pt x="18615" y="2318"/>
                    <a:pt x="18615" y="2318"/>
                    <a:pt x="18615" y="2318"/>
                  </a:cubicBezTo>
                  <a:cubicBezTo>
                    <a:pt x="18445" y="2318"/>
                    <a:pt x="18445" y="2318"/>
                    <a:pt x="18445" y="2318"/>
                  </a:cubicBezTo>
                  <a:cubicBezTo>
                    <a:pt x="18445" y="2318"/>
                    <a:pt x="18445" y="2318"/>
                    <a:pt x="18445" y="2318"/>
                  </a:cubicBezTo>
                  <a:cubicBezTo>
                    <a:pt x="18445" y="2318"/>
                    <a:pt x="18445" y="2318"/>
                    <a:pt x="18445" y="2318"/>
                  </a:cubicBezTo>
                  <a:cubicBezTo>
                    <a:pt x="18615" y="2225"/>
                    <a:pt x="18445" y="2318"/>
                    <a:pt x="18445" y="2225"/>
                  </a:cubicBezTo>
                  <a:cubicBezTo>
                    <a:pt x="18615" y="2132"/>
                    <a:pt x="18615" y="2132"/>
                    <a:pt x="18615" y="2132"/>
                  </a:cubicBezTo>
                  <a:cubicBezTo>
                    <a:pt x="18615" y="2225"/>
                    <a:pt x="18445" y="2318"/>
                    <a:pt x="18615" y="2318"/>
                  </a:cubicBezTo>
                  <a:cubicBezTo>
                    <a:pt x="18615" y="2318"/>
                    <a:pt x="18615" y="2225"/>
                    <a:pt x="18615" y="2225"/>
                  </a:cubicBezTo>
                  <a:cubicBezTo>
                    <a:pt x="18615" y="2225"/>
                    <a:pt x="18615" y="2225"/>
                    <a:pt x="18615" y="2225"/>
                  </a:cubicBezTo>
                  <a:cubicBezTo>
                    <a:pt x="18615" y="2225"/>
                    <a:pt x="18955" y="2225"/>
                    <a:pt x="18785" y="2132"/>
                  </a:cubicBezTo>
                  <a:cubicBezTo>
                    <a:pt x="18785" y="1947"/>
                    <a:pt x="18785" y="2132"/>
                    <a:pt x="18785" y="1947"/>
                  </a:cubicBezTo>
                  <a:cubicBezTo>
                    <a:pt x="18785" y="1854"/>
                    <a:pt x="18785" y="1854"/>
                    <a:pt x="18785" y="1761"/>
                  </a:cubicBezTo>
                  <a:cubicBezTo>
                    <a:pt x="18955" y="1761"/>
                    <a:pt x="18955" y="1669"/>
                    <a:pt x="18955" y="1761"/>
                  </a:cubicBezTo>
                  <a:cubicBezTo>
                    <a:pt x="18785" y="1947"/>
                    <a:pt x="18785" y="1947"/>
                    <a:pt x="18785" y="1947"/>
                  </a:cubicBezTo>
                  <a:cubicBezTo>
                    <a:pt x="19125" y="1947"/>
                    <a:pt x="18785" y="2132"/>
                    <a:pt x="18955" y="2225"/>
                  </a:cubicBezTo>
                  <a:cubicBezTo>
                    <a:pt x="18955" y="2132"/>
                    <a:pt x="19125" y="2225"/>
                    <a:pt x="19125" y="2225"/>
                  </a:cubicBezTo>
                  <a:cubicBezTo>
                    <a:pt x="19465" y="2132"/>
                    <a:pt x="19465" y="2132"/>
                    <a:pt x="19465" y="2132"/>
                  </a:cubicBezTo>
                  <a:cubicBezTo>
                    <a:pt x="19125" y="2132"/>
                    <a:pt x="19125" y="2132"/>
                    <a:pt x="18955" y="2132"/>
                  </a:cubicBezTo>
                  <a:cubicBezTo>
                    <a:pt x="19125" y="1947"/>
                    <a:pt x="19125" y="1761"/>
                    <a:pt x="19125" y="1761"/>
                  </a:cubicBezTo>
                  <a:cubicBezTo>
                    <a:pt x="19465" y="1669"/>
                    <a:pt x="19465" y="1761"/>
                    <a:pt x="19465" y="1761"/>
                  </a:cubicBezTo>
                  <a:cubicBezTo>
                    <a:pt x="19465" y="1669"/>
                    <a:pt x="19635" y="1669"/>
                    <a:pt x="19805" y="1576"/>
                  </a:cubicBezTo>
                  <a:cubicBezTo>
                    <a:pt x="19635" y="1576"/>
                    <a:pt x="19805" y="1391"/>
                    <a:pt x="19805" y="1391"/>
                  </a:cubicBezTo>
                  <a:cubicBezTo>
                    <a:pt x="19635" y="1483"/>
                    <a:pt x="19465" y="1483"/>
                    <a:pt x="19465" y="1483"/>
                  </a:cubicBezTo>
                  <a:cubicBezTo>
                    <a:pt x="19465" y="1391"/>
                    <a:pt x="19465" y="1483"/>
                    <a:pt x="19635" y="1483"/>
                  </a:cubicBezTo>
                  <a:cubicBezTo>
                    <a:pt x="19465" y="1391"/>
                    <a:pt x="19805" y="1391"/>
                    <a:pt x="19635" y="1298"/>
                  </a:cubicBezTo>
                  <a:cubicBezTo>
                    <a:pt x="19635" y="1483"/>
                    <a:pt x="19805" y="1391"/>
                    <a:pt x="19805" y="1483"/>
                  </a:cubicBezTo>
                  <a:cubicBezTo>
                    <a:pt x="19805" y="1391"/>
                    <a:pt x="19805" y="1483"/>
                    <a:pt x="19975" y="1391"/>
                  </a:cubicBezTo>
                  <a:cubicBezTo>
                    <a:pt x="19975" y="1298"/>
                    <a:pt x="19975" y="1112"/>
                    <a:pt x="19975" y="1112"/>
                  </a:cubicBezTo>
                  <a:cubicBezTo>
                    <a:pt x="20315" y="1020"/>
                    <a:pt x="20315" y="834"/>
                    <a:pt x="20315" y="742"/>
                  </a:cubicBezTo>
                  <a:cubicBezTo>
                    <a:pt x="20486" y="742"/>
                    <a:pt x="20656" y="834"/>
                    <a:pt x="20656" y="742"/>
                  </a:cubicBezTo>
                  <a:cubicBezTo>
                    <a:pt x="20656" y="742"/>
                    <a:pt x="20486" y="742"/>
                    <a:pt x="20656" y="742"/>
                  </a:cubicBezTo>
                  <a:cubicBezTo>
                    <a:pt x="20656" y="742"/>
                    <a:pt x="20656" y="742"/>
                    <a:pt x="20656" y="742"/>
                  </a:cubicBezTo>
                  <a:cubicBezTo>
                    <a:pt x="20656" y="649"/>
                    <a:pt x="20996" y="556"/>
                    <a:pt x="20826" y="464"/>
                  </a:cubicBezTo>
                  <a:cubicBezTo>
                    <a:pt x="20826" y="556"/>
                    <a:pt x="20826" y="556"/>
                    <a:pt x="20826" y="556"/>
                  </a:cubicBezTo>
                  <a:cubicBezTo>
                    <a:pt x="20826" y="556"/>
                    <a:pt x="20826" y="556"/>
                    <a:pt x="20826" y="464"/>
                  </a:cubicBezTo>
                  <a:cubicBezTo>
                    <a:pt x="20996" y="556"/>
                    <a:pt x="20996" y="464"/>
                    <a:pt x="20996" y="556"/>
                  </a:cubicBezTo>
                  <a:cubicBezTo>
                    <a:pt x="21166" y="556"/>
                    <a:pt x="21166" y="464"/>
                    <a:pt x="21166" y="371"/>
                  </a:cubicBezTo>
                  <a:cubicBezTo>
                    <a:pt x="20996" y="371"/>
                    <a:pt x="20996" y="371"/>
                    <a:pt x="20996" y="371"/>
                  </a:cubicBezTo>
                  <a:cubicBezTo>
                    <a:pt x="20996" y="278"/>
                    <a:pt x="21166" y="185"/>
                    <a:pt x="21336" y="93"/>
                  </a:cubicBezTo>
                  <a:cubicBezTo>
                    <a:pt x="21336" y="93"/>
                    <a:pt x="21336" y="93"/>
                    <a:pt x="21336" y="93"/>
                  </a:cubicBezTo>
                  <a:cubicBezTo>
                    <a:pt x="21336" y="0"/>
                    <a:pt x="21336" y="0"/>
                    <a:pt x="21336" y="0"/>
                  </a:cubicBezTo>
                  <a:cubicBezTo>
                    <a:pt x="21506" y="93"/>
                    <a:pt x="21506" y="0"/>
                    <a:pt x="21506" y="0"/>
                  </a:cubicBezTo>
                  <a:cubicBezTo>
                    <a:pt x="21506" y="185"/>
                    <a:pt x="21506" y="185"/>
                    <a:pt x="21506" y="185"/>
                  </a:cubicBezTo>
                  <a:cubicBezTo>
                    <a:pt x="21506" y="278"/>
                    <a:pt x="21506" y="93"/>
                    <a:pt x="21336" y="93"/>
                  </a:cubicBezTo>
                  <a:cubicBezTo>
                    <a:pt x="21336" y="93"/>
                    <a:pt x="21166" y="278"/>
                    <a:pt x="21336" y="278"/>
                  </a:cubicBezTo>
                  <a:cubicBezTo>
                    <a:pt x="21336" y="278"/>
                    <a:pt x="21336" y="278"/>
                    <a:pt x="21336" y="185"/>
                  </a:cubicBezTo>
                  <a:cubicBezTo>
                    <a:pt x="21506" y="185"/>
                    <a:pt x="21336" y="278"/>
                    <a:pt x="21506" y="278"/>
                  </a:cubicBezTo>
                  <a:cubicBezTo>
                    <a:pt x="21506" y="278"/>
                    <a:pt x="21506" y="278"/>
                    <a:pt x="21506" y="278"/>
                  </a:cubicBezTo>
                  <a:cubicBezTo>
                    <a:pt x="21506" y="371"/>
                    <a:pt x="21506" y="371"/>
                    <a:pt x="21336" y="464"/>
                  </a:cubicBezTo>
                  <a:cubicBezTo>
                    <a:pt x="21336" y="371"/>
                    <a:pt x="21336" y="464"/>
                    <a:pt x="21336" y="371"/>
                  </a:cubicBezTo>
                  <a:cubicBezTo>
                    <a:pt x="21336" y="464"/>
                    <a:pt x="21336" y="464"/>
                    <a:pt x="21336" y="556"/>
                  </a:cubicBezTo>
                  <a:cubicBezTo>
                    <a:pt x="21166" y="556"/>
                    <a:pt x="21166" y="742"/>
                    <a:pt x="20996" y="834"/>
                  </a:cubicBezTo>
                  <a:cubicBezTo>
                    <a:pt x="20996" y="742"/>
                    <a:pt x="20996" y="649"/>
                    <a:pt x="20996" y="649"/>
                  </a:cubicBezTo>
                  <a:cubicBezTo>
                    <a:pt x="20826" y="649"/>
                    <a:pt x="20996" y="649"/>
                    <a:pt x="20826" y="742"/>
                  </a:cubicBezTo>
                  <a:cubicBezTo>
                    <a:pt x="20826" y="742"/>
                    <a:pt x="20996" y="834"/>
                    <a:pt x="20996" y="927"/>
                  </a:cubicBezTo>
                  <a:cubicBezTo>
                    <a:pt x="20826" y="927"/>
                    <a:pt x="20826" y="927"/>
                    <a:pt x="20826" y="927"/>
                  </a:cubicBezTo>
                  <a:cubicBezTo>
                    <a:pt x="20826" y="927"/>
                    <a:pt x="20996" y="1020"/>
                    <a:pt x="20826" y="1112"/>
                  </a:cubicBezTo>
                  <a:cubicBezTo>
                    <a:pt x="20656" y="1112"/>
                    <a:pt x="20486" y="1391"/>
                    <a:pt x="20315" y="1483"/>
                  </a:cubicBezTo>
                  <a:cubicBezTo>
                    <a:pt x="20315" y="1483"/>
                    <a:pt x="20315" y="1483"/>
                    <a:pt x="20315" y="1483"/>
                  </a:cubicBezTo>
                  <a:cubicBezTo>
                    <a:pt x="20315" y="1576"/>
                    <a:pt x="20145" y="1669"/>
                    <a:pt x="20145" y="1669"/>
                  </a:cubicBezTo>
                  <a:cubicBezTo>
                    <a:pt x="19975" y="1761"/>
                    <a:pt x="19975" y="2132"/>
                    <a:pt x="19805" y="2132"/>
                  </a:cubicBezTo>
                  <a:cubicBezTo>
                    <a:pt x="19635" y="2318"/>
                    <a:pt x="19465" y="2503"/>
                    <a:pt x="19125" y="2781"/>
                  </a:cubicBezTo>
                  <a:cubicBezTo>
                    <a:pt x="18955" y="2688"/>
                    <a:pt x="18955" y="2688"/>
                    <a:pt x="18955" y="2688"/>
                  </a:cubicBezTo>
                  <a:cubicBezTo>
                    <a:pt x="18955" y="2781"/>
                    <a:pt x="18955" y="2688"/>
                    <a:pt x="18785" y="2781"/>
                  </a:cubicBezTo>
                  <a:cubicBezTo>
                    <a:pt x="18955" y="2688"/>
                    <a:pt x="18955" y="2967"/>
                    <a:pt x="18955" y="2967"/>
                  </a:cubicBezTo>
                  <a:cubicBezTo>
                    <a:pt x="18785" y="2967"/>
                    <a:pt x="18615" y="3152"/>
                    <a:pt x="18615" y="3245"/>
                  </a:cubicBezTo>
                  <a:cubicBezTo>
                    <a:pt x="18615" y="3245"/>
                    <a:pt x="18615" y="3245"/>
                    <a:pt x="18615" y="3245"/>
                  </a:cubicBezTo>
                  <a:cubicBezTo>
                    <a:pt x="18615" y="3430"/>
                    <a:pt x="18615" y="3523"/>
                    <a:pt x="18445" y="3523"/>
                  </a:cubicBezTo>
                  <a:cubicBezTo>
                    <a:pt x="18275" y="3523"/>
                    <a:pt x="18275" y="3523"/>
                    <a:pt x="18275" y="3523"/>
                  </a:cubicBezTo>
                  <a:cubicBezTo>
                    <a:pt x="18275" y="3801"/>
                    <a:pt x="18275" y="3801"/>
                    <a:pt x="18275" y="3894"/>
                  </a:cubicBezTo>
                  <a:cubicBezTo>
                    <a:pt x="18104" y="3986"/>
                    <a:pt x="17934" y="4079"/>
                    <a:pt x="17764" y="4172"/>
                  </a:cubicBezTo>
                  <a:cubicBezTo>
                    <a:pt x="17764" y="4357"/>
                    <a:pt x="17254" y="4728"/>
                    <a:pt x="17084" y="5006"/>
                  </a:cubicBezTo>
                  <a:cubicBezTo>
                    <a:pt x="17084" y="4913"/>
                    <a:pt x="17084" y="4913"/>
                    <a:pt x="17084" y="4913"/>
                  </a:cubicBezTo>
                  <a:cubicBezTo>
                    <a:pt x="16914" y="5284"/>
                    <a:pt x="16404" y="5562"/>
                    <a:pt x="16234" y="5840"/>
                  </a:cubicBezTo>
                  <a:cubicBezTo>
                    <a:pt x="16063" y="5748"/>
                    <a:pt x="16063" y="5748"/>
                    <a:pt x="16063" y="5748"/>
                  </a:cubicBezTo>
                  <a:cubicBezTo>
                    <a:pt x="16063" y="5840"/>
                    <a:pt x="16063" y="5933"/>
                    <a:pt x="16063" y="5933"/>
                  </a:cubicBezTo>
                  <a:cubicBezTo>
                    <a:pt x="16063" y="6026"/>
                    <a:pt x="16063" y="6211"/>
                    <a:pt x="15893" y="6211"/>
                  </a:cubicBezTo>
                  <a:cubicBezTo>
                    <a:pt x="15723" y="6304"/>
                    <a:pt x="15893" y="6304"/>
                    <a:pt x="15723" y="6397"/>
                  </a:cubicBezTo>
                  <a:cubicBezTo>
                    <a:pt x="15553" y="6489"/>
                    <a:pt x="15553" y="6582"/>
                    <a:pt x="15383" y="6675"/>
                  </a:cubicBezTo>
                  <a:cubicBezTo>
                    <a:pt x="15383" y="6675"/>
                    <a:pt x="15383" y="6675"/>
                    <a:pt x="15383" y="6675"/>
                  </a:cubicBezTo>
                  <a:cubicBezTo>
                    <a:pt x="15383" y="6675"/>
                    <a:pt x="15383" y="6675"/>
                    <a:pt x="15383" y="6675"/>
                  </a:cubicBezTo>
                  <a:cubicBezTo>
                    <a:pt x="15383" y="6675"/>
                    <a:pt x="15213" y="6767"/>
                    <a:pt x="15383" y="6767"/>
                  </a:cubicBezTo>
                  <a:cubicBezTo>
                    <a:pt x="15213" y="6860"/>
                    <a:pt x="15213" y="7231"/>
                    <a:pt x="14873" y="7324"/>
                  </a:cubicBezTo>
                  <a:cubicBezTo>
                    <a:pt x="14873" y="7324"/>
                    <a:pt x="14873" y="7324"/>
                    <a:pt x="14873" y="7324"/>
                  </a:cubicBezTo>
                  <a:cubicBezTo>
                    <a:pt x="14873" y="7509"/>
                    <a:pt x="14363" y="7602"/>
                    <a:pt x="14363" y="7694"/>
                  </a:cubicBezTo>
                  <a:cubicBezTo>
                    <a:pt x="14363" y="7694"/>
                    <a:pt x="14363" y="7694"/>
                    <a:pt x="14193" y="7694"/>
                  </a:cubicBezTo>
                  <a:cubicBezTo>
                    <a:pt x="14193" y="7787"/>
                    <a:pt x="14363" y="7694"/>
                    <a:pt x="14363" y="7787"/>
                  </a:cubicBezTo>
                  <a:cubicBezTo>
                    <a:pt x="14193" y="8065"/>
                    <a:pt x="13852" y="8158"/>
                    <a:pt x="13682" y="8436"/>
                  </a:cubicBezTo>
                  <a:cubicBezTo>
                    <a:pt x="13512" y="8807"/>
                    <a:pt x="12832" y="9085"/>
                    <a:pt x="12662" y="9363"/>
                  </a:cubicBezTo>
                  <a:cubicBezTo>
                    <a:pt x="12662" y="9363"/>
                    <a:pt x="12662" y="9363"/>
                    <a:pt x="12662" y="9363"/>
                  </a:cubicBezTo>
                  <a:cubicBezTo>
                    <a:pt x="12662" y="9641"/>
                    <a:pt x="12322" y="9641"/>
                    <a:pt x="12322" y="9827"/>
                  </a:cubicBezTo>
                  <a:cubicBezTo>
                    <a:pt x="12322" y="9827"/>
                    <a:pt x="12322" y="9827"/>
                    <a:pt x="12152" y="9827"/>
                  </a:cubicBezTo>
                  <a:cubicBezTo>
                    <a:pt x="12152" y="9919"/>
                    <a:pt x="11812" y="10012"/>
                    <a:pt x="11812" y="10197"/>
                  </a:cubicBezTo>
                  <a:cubicBezTo>
                    <a:pt x="11812" y="10197"/>
                    <a:pt x="11812" y="10197"/>
                    <a:pt x="11812" y="10197"/>
                  </a:cubicBezTo>
                  <a:cubicBezTo>
                    <a:pt x="11641" y="10383"/>
                    <a:pt x="11641" y="10383"/>
                    <a:pt x="11471" y="10568"/>
                  </a:cubicBezTo>
                  <a:cubicBezTo>
                    <a:pt x="11471" y="10476"/>
                    <a:pt x="11471" y="10476"/>
                    <a:pt x="11471" y="10476"/>
                  </a:cubicBezTo>
                  <a:cubicBezTo>
                    <a:pt x="11301" y="10476"/>
                    <a:pt x="11471" y="10661"/>
                    <a:pt x="11301" y="10661"/>
                  </a:cubicBezTo>
                  <a:cubicBezTo>
                    <a:pt x="11301" y="10661"/>
                    <a:pt x="11301" y="10661"/>
                    <a:pt x="11301" y="10661"/>
                  </a:cubicBezTo>
                  <a:cubicBezTo>
                    <a:pt x="10961" y="10939"/>
                    <a:pt x="10791" y="11310"/>
                    <a:pt x="10621" y="11588"/>
                  </a:cubicBezTo>
                  <a:cubicBezTo>
                    <a:pt x="10281" y="11681"/>
                    <a:pt x="10281" y="11495"/>
                    <a:pt x="10281" y="11681"/>
                  </a:cubicBezTo>
                  <a:cubicBezTo>
                    <a:pt x="10281" y="11681"/>
                    <a:pt x="10281" y="11681"/>
                    <a:pt x="10281" y="11681"/>
                  </a:cubicBezTo>
                  <a:cubicBezTo>
                    <a:pt x="10281" y="11773"/>
                    <a:pt x="9771" y="11773"/>
                    <a:pt x="9771" y="11773"/>
                  </a:cubicBezTo>
                  <a:cubicBezTo>
                    <a:pt x="10111" y="11866"/>
                    <a:pt x="10111" y="11866"/>
                    <a:pt x="10111" y="11866"/>
                  </a:cubicBezTo>
                  <a:cubicBezTo>
                    <a:pt x="9771" y="12052"/>
                    <a:pt x="9600" y="12052"/>
                    <a:pt x="9600" y="12237"/>
                  </a:cubicBezTo>
                  <a:cubicBezTo>
                    <a:pt x="9430" y="12237"/>
                    <a:pt x="9430" y="12237"/>
                    <a:pt x="9430" y="12237"/>
                  </a:cubicBezTo>
                  <a:cubicBezTo>
                    <a:pt x="9600" y="12330"/>
                    <a:pt x="9430" y="12422"/>
                    <a:pt x="9430" y="12608"/>
                  </a:cubicBezTo>
                  <a:cubicBezTo>
                    <a:pt x="8920" y="13257"/>
                    <a:pt x="8240" y="13998"/>
                    <a:pt x="7560" y="14647"/>
                  </a:cubicBezTo>
                  <a:cubicBezTo>
                    <a:pt x="7049" y="15389"/>
                    <a:pt x="6199" y="15945"/>
                    <a:pt x="5519" y="16594"/>
                  </a:cubicBezTo>
                  <a:cubicBezTo>
                    <a:pt x="5178" y="16687"/>
                    <a:pt x="5178" y="16687"/>
                    <a:pt x="5008" y="16965"/>
                  </a:cubicBezTo>
                  <a:cubicBezTo>
                    <a:pt x="5008" y="16965"/>
                    <a:pt x="5008" y="16965"/>
                    <a:pt x="5008" y="16965"/>
                  </a:cubicBezTo>
                  <a:cubicBezTo>
                    <a:pt x="5008" y="16965"/>
                    <a:pt x="4838" y="17058"/>
                    <a:pt x="4838" y="17150"/>
                  </a:cubicBezTo>
                  <a:cubicBezTo>
                    <a:pt x="4838" y="17243"/>
                    <a:pt x="4668" y="17521"/>
                    <a:pt x="4328" y="17892"/>
                  </a:cubicBezTo>
                  <a:cubicBezTo>
                    <a:pt x="4328" y="17799"/>
                    <a:pt x="4328" y="17799"/>
                    <a:pt x="4158" y="17799"/>
                  </a:cubicBezTo>
                  <a:cubicBezTo>
                    <a:pt x="4328" y="17892"/>
                    <a:pt x="4328" y="17892"/>
                    <a:pt x="4328" y="17892"/>
                  </a:cubicBezTo>
                  <a:cubicBezTo>
                    <a:pt x="4158" y="17892"/>
                    <a:pt x="4158" y="17892"/>
                    <a:pt x="4158" y="17892"/>
                  </a:cubicBezTo>
                  <a:cubicBezTo>
                    <a:pt x="4158" y="17892"/>
                    <a:pt x="4158" y="17892"/>
                    <a:pt x="4328" y="17892"/>
                  </a:cubicBezTo>
                  <a:cubicBezTo>
                    <a:pt x="3648" y="18541"/>
                    <a:pt x="2797" y="19097"/>
                    <a:pt x="2117" y="19746"/>
                  </a:cubicBezTo>
                  <a:cubicBezTo>
                    <a:pt x="1947" y="19839"/>
                    <a:pt x="1777" y="20117"/>
                    <a:pt x="1607" y="20395"/>
                  </a:cubicBezTo>
                  <a:cubicBezTo>
                    <a:pt x="1097" y="20673"/>
                    <a:pt x="416" y="21136"/>
                    <a:pt x="76" y="21600"/>
                  </a:cubicBezTo>
                  <a:cubicBezTo>
                    <a:pt x="76" y="21600"/>
                    <a:pt x="-94" y="21507"/>
                    <a:pt x="76" y="21229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3" name="Полилиния 114"/>
            <p:cNvSpPr/>
            <p:nvPr/>
          </p:nvSpPr>
          <p:spPr>
            <a:xfrm flipH="1">
              <a:off x="617560" y="957797"/>
              <a:ext cx="310623" cy="571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600" fill="norm" stroke="1" extrusionOk="0">
                  <a:moveTo>
                    <a:pt x="76" y="21229"/>
                  </a:moveTo>
                  <a:cubicBezTo>
                    <a:pt x="76" y="20951"/>
                    <a:pt x="586" y="20673"/>
                    <a:pt x="586" y="20302"/>
                  </a:cubicBezTo>
                  <a:cubicBezTo>
                    <a:pt x="756" y="20302"/>
                    <a:pt x="756" y="20302"/>
                    <a:pt x="756" y="20302"/>
                  </a:cubicBezTo>
                  <a:cubicBezTo>
                    <a:pt x="926" y="19931"/>
                    <a:pt x="1607" y="19561"/>
                    <a:pt x="1947" y="19282"/>
                  </a:cubicBezTo>
                  <a:cubicBezTo>
                    <a:pt x="1947" y="19282"/>
                    <a:pt x="1947" y="19282"/>
                    <a:pt x="1947" y="19282"/>
                  </a:cubicBezTo>
                  <a:cubicBezTo>
                    <a:pt x="2117" y="19282"/>
                    <a:pt x="2117" y="19097"/>
                    <a:pt x="2117" y="19097"/>
                  </a:cubicBezTo>
                  <a:cubicBezTo>
                    <a:pt x="2117" y="19097"/>
                    <a:pt x="2117" y="19097"/>
                    <a:pt x="2287" y="19097"/>
                  </a:cubicBezTo>
                  <a:cubicBezTo>
                    <a:pt x="2117" y="19097"/>
                    <a:pt x="2287" y="19097"/>
                    <a:pt x="2287" y="19004"/>
                  </a:cubicBezTo>
                  <a:cubicBezTo>
                    <a:pt x="2457" y="19004"/>
                    <a:pt x="2457" y="19004"/>
                    <a:pt x="2457" y="19004"/>
                  </a:cubicBezTo>
                  <a:cubicBezTo>
                    <a:pt x="2457" y="18819"/>
                    <a:pt x="2457" y="18819"/>
                    <a:pt x="2457" y="18819"/>
                  </a:cubicBezTo>
                  <a:cubicBezTo>
                    <a:pt x="2287" y="18633"/>
                    <a:pt x="2797" y="18541"/>
                    <a:pt x="2797" y="18448"/>
                  </a:cubicBezTo>
                  <a:cubicBezTo>
                    <a:pt x="2797" y="18448"/>
                    <a:pt x="2797" y="18448"/>
                    <a:pt x="2797" y="18448"/>
                  </a:cubicBezTo>
                  <a:cubicBezTo>
                    <a:pt x="2967" y="18170"/>
                    <a:pt x="3308" y="17799"/>
                    <a:pt x="3478" y="17614"/>
                  </a:cubicBezTo>
                  <a:cubicBezTo>
                    <a:pt x="3478" y="17614"/>
                    <a:pt x="3478" y="17706"/>
                    <a:pt x="3648" y="17706"/>
                  </a:cubicBezTo>
                  <a:cubicBezTo>
                    <a:pt x="3478" y="17614"/>
                    <a:pt x="3648" y="17521"/>
                    <a:pt x="3648" y="17428"/>
                  </a:cubicBezTo>
                  <a:cubicBezTo>
                    <a:pt x="3818" y="17428"/>
                    <a:pt x="3648" y="17336"/>
                    <a:pt x="3818" y="17150"/>
                  </a:cubicBezTo>
                  <a:cubicBezTo>
                    <a:pt x="3818" y="17150"/>
                    <a:pt x="3818" y="17150"/>
                    <a:pt x="3818" y="17150"/>
                  </a:cubicBezTo>
                  <a:cubicBezTo>
                    <a:pt x="3818" y="17150"/>
                    <a:pt x="3818" y="17150"/>
                    <a:pt x="3818" y="17058"/>
                  </a:cubicBezTo>
                  <a:cubicBezTo>
                    <a:pt x="3818" y="17058"/>
                    <a:pt x="3818" y="17058"/>
                    <a:pt x="3818" y="17058"/>
                  </a:cubicBezTo>
                  <a:cubicBezTo>
                    <a:pt x="3818" y="16965"/>
                    <a:pt x="4158" y="17058"/>
                    <a:pt x="4158" y="16965"/>
                  </a:cubicBezTo>
                  <a:cubicBezTo>
                    <a:pt x="4158" y="16965"/>
                    <a:pt x="4158" y="16965"/>
                    <a:pt x="4158" y="16965"/>
                  </a:cubicBezTo>
                  <a:cubicBezTo>
                    <a:pt x="4158" y="16872"/>
                    <a:pt x="4328" y="16872"/>
                    <a:pt x="4328" y="16779"/>
                  </a:cubicBezTo>
                  <a:cubicBezTo>
                    <a:pt x="4328" y="16779"/>
                    <a:pt x="4328" y="16779"/>
                    <a:pt x="4328" y="16779"/>
                  </a:cubicBezTo>
                  <a:cubicBezTo>
                    <a:pt x="4328" y="16687"/>
                    <a:pt x="4498" y="16687"/>
                    <a:pt x="4328" y="16594"/>
                  </a:cubicBezTo>
                  <a:cubicBezTo>
                    <a:pt x="4498" y="16594"/>
                    <a:pt x="4328" y="16779"/>
                    <a:pt x="4498" y="16687"/>
                  </a:cubicBezTo>
                  <a:cubicBezTo>
                    <a:pt x="4838" y="16316"/>
                    <a:pt x="5008" y="15945"/>
                    <a:pt x="5349" y="15760"/>
                  </a:cubicBezTo>
                  <a:cubicBezTo>
                    <a:pt x="5349" y="15667"/>
                    <a:pt x="5689" y="15667"/>
                    <a:pt x="5689" y="15667"/>
                  </a:cubicBezTo>
                  <a:cubicBezTo>
                    <a:pt x="5689" y="15667"/>
                    <a:pt x="5859" y="15482"/>
                    <a:pt x="5859" y="15389"/>
                  </a:cubicBezTo>
                  <a:cubicBezTo>
                    <a:pt x="5859" y="15389"/>
                    <a:pt x="5859" y="15389"/>
                    <a:pt x="5859" y="15389"/>
                  </a:cubicBezTo>
                  <a:cubicBezTo>
                    <a:pt x="6029" y="15296"/>
                    <a:pt x="5859" y="15296"/>
                    <a:pt x="6029" y="15296"/>
                  </a:cubicBezTo>
                  <a:cubicBezTo>
                    <a:pt x="6029" y="15296"/>
                    <a:pt x="6029" y="15296"/>
                    <a:pt x="6029" y="15296"/>
                  </a:cubicBezTo>
                  <a:cubicBezTo>
                    <a:pt x="6029" y="15296"/>
                    <a:pt x="6029" y="15203"/>
                    <a:pt x="6199" y="15111"/>
                  </a:cubicBezTo>
                  <a:cubicBezTo>
                    <a:pt x="6199" y="15203"/>
                    <a:pt x="6199" y="15203"/>
                    <a:pt x="6199" y="15203"/>
                  </a:cubicBezTo>
                  <a:cubicBezTo>
                    <a:pt x="6199" y="15111"/>
                    <a:pt x="6199" y="15018"/>
                    <a:pt x="6199" y="14925"/>
                  </a:cubicBezTo>
                  <a:cubicBezTo>
                    <a:pt x="6199" y="15018"/>
                    <a:pt x="6199" y="15018"/>
                    <a:pt x="6199" y="15018"/>
                  </a:cubicBezTo>
                  <a:cubicBezTo>
                    <a:pt x="6369" y="14925"/>
                    <a:pt x="6199" y="14925"/>
                    <a:pt x="6199" y="14833"/>
                  </a:cubicBezTo>
                  <a:cubicBezTo>
                    <a:pt x="6199" y="14833"/>
                    <a:pt x="6369" y="14833"/>
                    <a:pt x="6369" y="14925"/>
                  </a:cubicBezTo>
                  <a:cubicBezTo>
                    <a:pt x="6369" y="14647"/>
                    <a:pt x="6539" y="14647"/>
                    <a:pt x="6539" y="14555"/>
                  </a:cubicBezTo>
                  <a:cubicBezTo>
                    <a:pt x="6539" y="14555"/>
                    <a:pt x="6539" y="14555"/>
                    <a:pt x="6539" y="14555"/>
                  </a:cubicBezTo>
                  <a:cubicBezTo>
                    <a:pt x="6709" y="14462"/>
                    <a:pt x="6709" y="14369"/>
                    <a:pt x="6879" y="14276"/>
                  </a:cubicBezTo>
                  <a:cubicBezTo>
                    <a:pt x="6879" y="14184"/>
                    <a:pt x="7049" y="14276"/>
                    <a:pt x="7049" y="14184"/>
                  </a:cubicBezTo>
                  <a:cubicBezTo>
                    <a:pt x="6879" y="14184"/>
                    <a:pt x="7389" y="13998"/>
                    <a:pt x="7049" y="13998"/>
                  </a:cubicBezTo>
                  <a:cubicBezTo>
                    <a:pt x="7049" y="13998"/>
                    <a:pt x="7389" y="13813"/>
                    <a:pt x="7389" y="13720"/>
                  </a:cubicBezTo>
                  <a:cubicBezTo>
                    <a:pt x="7389" y="13813"/>
                    <a:pt x="7560" y="13720"/>
                    <a:pt x="7389" y="13813"/>
                  </a:cubicBezTo>
                  <a:cubicBezTo>
                    <a:pt x="7560" y="13813"/>
                    <a:pt x="7560" y="13813"/>
                    <a:pt x="7560" y="13813"/>
                  </a:cubicBezTo>
                  <a:cubicBezTo>
                    <a:pt x="7560" y="13813"/>
                    <a:pt x="7560" y="13813"/>
                    <a:pt x="7560" y="13813"/>
                  </a:cubicBezTo>
                  <a:cubicBezTo>
                    <a:pt x="7560" y="13813"/>
                    <a:pt x="7730" y="13720"/>
                    <a:pt x="7730" y="13627"/>
                  </a:cubicBezTo>
                  <a:cubicBezTo>
                    <a:pt x="7730" y="13535"/>
                    <a:pt x="7560" y="13442"/>
                    <a:pt x="7730" y="13349"/>
                  </a:cubicBezTo>
                  <a:cubicBezTo>
                    <a:pt x="7730" y="13442"/>
                    <a:pt x="7900" y="13349"/>
                    <a:pt x="7900" y="13442"/>
                  </a:cubicBezTo>
                  <a:cubicBezTo>
                    <a:pt x="7730" y="13257"/>
                    <a:pt x="7730" y="13257"/>
                    <a:pt x="7730" y="13257"/>
                  </a:cubicBezTo>
                  <a:cubicBezTo>
                    <a:pt x="7900" y="13257"/>
                    <a:pt x="7900" y="13257"/>
                    <a:pt x="7900" y="13257"/>
                  </a:cubicBezTo>
                  <a:cubicBezTo>
                    <a:pt x="7900" y="13164"/>
                    <a:pt x="7900" y="13164"/>
                    <a:pt x="7900" y="13164"/>
                  </a:cubicBezTo>
                  <a:cubicBezTo>
                    <a:pt x="7900" y="13164"/>
                    <a:pt x="7900" y="12886"/>
                    <a:pt x="8070" y="12979"/>
                  </a:cubicBezTo>
                  <a:cubicBezTo>
                    <a:pt x="8240" y="12979"/>
                    <a:pt x="8070" y="12979"/>
                    <a:pt x="8240" y="12979"/>
                  </a:cubicBezTo>
                  <a:cubicBezTo>
                    <a:pt x="8240" y="12886"/>
                    <a:pt x="8240" y="12886"/>
                    <a:pt x="8240" y="12793"/>
                  </a:cubicBezTo>
                  <a:cubicBezTo>
                    <a:pt x="8240" y="12793"/>
                    <a:pt x="8240" y="12793"/>
                    <a:pt x="8240" y="12793"/>
                  </a:cubicBezTo>
                  <a:cubicBezTo>
                    <a:pt x="8410" y="12793"/>
                    <a:pt x="8410" y="12700"/>
                    <a:pt x="8240" y="12700"/>
                  </a:cubicBezTo>
                  <a:cubicBezTo>
                    <a:pt x="8240" y="12700"/>
                    <a:pt x="8410" y="12700"/>
                    <a:pt x="8240" y="12793"/>
                  </a:cubicBezTo>
                  <a:cubicBezTo>
                    <a:pt x="8240" y="12700"/>
                    <a:pt x="8240" y="12700"/>
                    <a:pt x="8410" y="12608"/>
                  </a:cubicBezTo>
                  <a:cubicBezTo>
                    <a:pt x="8410" y="12700"/>
                    <a:pt x="8410" y="12700"/>
                    <a:pt x="8410" y="12700"/>
                  </a:cubicBezTo>
                  <a:cubicBezTo>
                    <a:pt x="8410" y="12608"/>
                    <a:pt x="8410" y="12515"/>
                    <a:pt x="8580" y="12330"/>
                  </a:cubicBezTo>
                  <a:cubicBezTo>
                    <a:pt x="8410" y="12330"/>
                    <a:pt x="8580" y="12422"/>
                    <a:pt x="8580" y="12422"/>
                  </a:cubicBezTo>
                  <a:cubicBezTo>
                    <a:pt x="8750" y="12330"/>
                    <a:pt x="8750" y="12144"/>
                    <a:pt x="8920" y="12052"/>
                  </a:cubicBezTo>
                  <a:cubicBezTo>
                    <a:pt x="8920" y="12052"/>
                    <a:pt x="8750" y="12052"/>
                    <a:pt x="8920" y="12052"/>
                  </a:cubicBezTo>
                  <a:cubicBezTo>
                    <a:pt x="8920" y="11959"/>
                    <a:pt x="8920" y="12052"/>
                    <a:pt x="9090" y="11959"/>
                  </a:cubicBezTo>
                  <a:cubicBezTo>
                    <a:pt x="9090" y="11959"/>
                    <a:pt x="9090" y="11959"/>
                    <a:pt x="9090" y="11866"/>
                  </a:cubicBezTo>
                  <a:cubicBezTo>
                    <a:pt x="9090" y="11866"/>
                    <a:pt x="9090" y="11866"/>
                    <a:pt x="9090" y="11959"/>
                  </a:cubicBezTo>
                  <a:cubicBezTo>
                    <a:pt x="9090" y="11866"/>
                    <a:pt x="9260" y="11588"/>
                    <a:pt x="9430" y="11495"/>
                  </a:cubicBezTo>
                  <a:cubicBezTo>
                    <a:pt x="9430" y="11495"/>
                    <a:pt x="9430" y="11495"/>
                    <a:pt x="9430" y="11310"/>
                  </a:cubicBezTo>
                  <a:cubicBezTo>
                    <a:pt x="9600" y="11495"/>
                    <a:pt x="9600" y="11495"/>
                    <a:pt x="9600" y="11495"/>
                  </a:cubicBezTo>
                  <a:cubicBezTo>
                    <a:pt x="9600" y="11310"/>
                    <a:pt x="9600" y="11217"/>
                    <a:pt x="9600" y="11310"/>
                  </a:cubicBezTo>
                  <a:cubicBezTo>
                    <a:pt x="9600" y="11217"/>
                    <a:pt x="9430" y="11588"/>
                    <a:pt x="9600" y="11495"/>
                  </a:cubicBezTo>
                  <a:cubicBezTo>
                    <a:pt x="9600" y="11310"/>
                    <a:pt x="9600" y="11310"/>
                    <a:pt x="9600" y="11310"/>
                  </a:cubicBezTo>
                  <a:cubicBezTo>
                    <a:pt x="9600" y="11310"/>
                    <a:pt x="9600" y="11217"/>
                    <a:pt x="9600" y="11124"/>
                  </a:cubicBezTo>
                  <a:cubicBezTo>
                    <a:pt x="9600" y="11124"/>
                    <a:pt x="9600" y="11217"/>
                    <a:pt x="9771" y="11217"/>
                  </a:cubicBezTo>
                  <a:cubicBezTo>
                    <a:pt x="9771" y="11124"/>
                    <a:pt x="9771" y="11124"/>
                    <a:pt x="9771" y="11032"/>
                  </a:cubicBezTo>
                  <a:cubicBezTo>
                    <a:pt x="9771" y="11032"/>
                    <a:pt x="9771" y="11032"/>
                    <a:pt x="9771" y="11032"/>
                  </a:cubicBezTo>
                  <a:cubicBezTo>
                    <a:pt x="9771" y="10939"/>
                    <a:pt x="9771" y="10939"/>
                    <a:pt x="9771" y="10939"/>
                  </a:cubicBezTo>
                  <a:cubicBezTo>
                    <a:pt x="9771" y="10939"/>
                    <a:pt x="9771" y="10846"/>
                    <a:pt x="9941" y="10846"/>
                  </a:cubicBezTo>
                  <a:cubicBezTo>
                    <a:pt x="10281" y="10939"/>
                    <a:pt x="10281" y="10939"/>
                    <a:pt x="10281" y="10939"/>
                  </a:cubicBezTo>
                  <a:cubicBezTo>
                    <a:pt x="10281" y="10846"/>
                    <a:pt x="9941" y="10846"/>
                    <a:pt x="9941" y="10846"/>
                  </a:cubicBezTo>
                  <a:cubicBezTo>
                    <a:pt x="9941" y="10846"/>
                    <a:pt x="9941" y="10846"/>
                    <a:pt x="10281" y="10846"/>
                  </a:cubicBezTo>
                  <a:cubicBezTo>
                    <a:pt x="9941" y="10754"/>
                    <a:pt x="10281" y="10754"/>
                    <a:pt x="10281" y="10661"/>
                  </a:cubicBezTo>
                  <a:cubicBezTo>
                    <a:pt x="10451" y="10661"/>
                    <a:pt x="10451" y="10383"/>
                    <a:pt x="10621" y="10383"/>
                  </a:cubicBezTo>
                  <a:cubicBezTo>
                    <a:pt x="10621" y="10290"/>
                    <a:pt x="10621" y="10197"/>
                    <a:pt x="10621" y="10197"/>
                  </a:cubicBezTo>
                  <a:cubicBezTo>
                    <a:pt x="10621" y="10197"/>
                    <a:pt x="10621" y="10197"/>
                    <a:pt x="10791" y="10197"/>
                  </a:cubicBezTo>
                  <a:cubicBezTo>
                    <a:pt x="10791" y="10197"/>
                    <a:pt x="10791" y="10197"/>
                    <a:pt x="10791" y="10197"/>
                  </a:cubicBezTo>
                  <a:cubicBezTo>
                    <a:pt x="10791" y="10197"/>
                    <a:pt x="10791" y="10197"/>
                    <a:pt x="10961" y="10105"/>
                  </a:cubicBezTo>
                  <a:cubicBezTo>
                    <a:pt x="10961" y="10012"/>
                    <a:pt x="10791" y="10012"/>
                    <a:pt x="10791" y="10012"/>
                  </a:cubicBezTo>
                  <a:cubicBezTo>
                    <a:pt x="10961" y="10012"/>
                    <a:pt x="10791" y="9827"/>
                    <a:pt x="11131" y="9827"/>
                  </a:cubicBezTo>
                  <a:cubicBezTo>
                    <a:pt x="11131" y="9827"/>
                    <a:pt x="11131" y="9919"/>
                    <a:pt x="11131" y="9827"/>
                  </a:cubicBezTo>
                  <a:cubicBezTo>
                    <a:pt x="11301" y="9827"/>
                    <a:pt x="11131" y="9734"/>
                    <a:pt x="11301" y="9548"/>
                  </a:cubicBezTo>
                  <a:cubicBezTo>
                    <a:pt x="11131" y="9548"/>
                    <a:pt x="11131" y="9548"/>
                    <a:pt x="11131" y="9548"/>
                  </a:cubicBezTo>
                  <a:cubicBezTo>
                    <a:pt x="11301" y="9548"/>
                    <a:pt x="11131" y="9456"/>
                    <a:pt x="11301" y="9548"/>
                  </a:cubicBezTo>
                  <a:cubicBezTo>
                    <a:pt x="11301" y="9456"/>
                    <a:pt x="11471" y="9456"/>
                    <a:pt x="11301" y="9456"/>
                  </a:cubicBezTo>
                  <a:cubicBezTo>
                    <a:pt x="11812" y="9270"/>
                    <a:pt x="11812" y="9085"/>
                    <a:pt x="11982" y="8992"/>
                  </a:cubicBezTo>
                  <a:cubicBezTo>
                    <a:pt x="11982" y="8900"/>
                    <a:pt x="11982" y="8900"/>
                    <a:pt x="11982" y="8900"/>
                  </a:cubicBezTo>
                  <a:cubicBezTo>
                    <a:pt x="11982" y="8992"/>
                    <a:pt x="11982" y="8992"/>
                    <a:pt x="11982" y="8992"/>
                  </a:cubicBezTo>
                  <a:cubicBezTo>
                    <a:pt x="11982" y="8992"/>
                    <a:pt x="11982" y="8992"/>
                    <a:pt x="11982" y="8992"/>
                  </a:cubicBezTo>
                  <a:cubicBezTo>
                    <a:pt x="11982" y="8900"/>
                    <a:pt x="11982" y="8900"/>
                    <a:pt x="11982" y="8992"/>
                  </a:cubicBezTo>
                  <a:cubicBezTo>
                    <a:pt x="12322" y="8900"/>
                    <a:pt x="11982" y="8807"/>
                    <a:pt x="12152" y="8714"/>
                  </a:cubicBezTo>
                  <a:cubicBezTo>
                    <a:pt x="12152" y="8714"/>
                    <a:pt x="12152" y="8714"/>
                    <a:pt x="12322" y="8621"/>
                  </a:cubicBezTo>
                  <a:cubicBezTo>
                    <a:pt x="12152" y="8529"/>
                    <a:pt x="12152" y="8529"/>
                    <a:pt x="12152" y="8529"/>
                  </a:cubicBezTo>
                  <a:cubicBezTo>
                    <a:pt x="12322" y="8436"/>
                    <a:pt x="12322" y="8529"/>
                    <a:pt x="12492" y="8529"/>
                  </a:cubicBezTo>
                  <a:cubicBezTo>
                    <a:pt x="12492" y="8436"/>
                    <a:pt x="12492" y="8436"/>
                    <a:pt x="12492" y="8436"/>
                  </a:cubicBezTo>
                  <a:cubicBezTo>
                    <a:pt x="12662" y="8436"/>
                    <a:pt x="12662" y="8436"/>
                    <a:pt x="12662" y="8436"/>
                  </a:cubicBezTo>
                  <a:cubicBezTo>
                    <a:pt x="12492" y="8436"/>
                    <a:pt x="12662" y="8343"/>
                    <a:pt x="12662" y="8343"/>
                  </a:cubicBezTo>
                  <a:cubicBezTo>
                    <a:pt x="12662" y="8343"/>
                    <a:pt x="12662" y="8343"/>
                    <a:pt x="12662" y="8343"/>
                  </a:cubicBezTo>
                  <a:cubicBezTo>
                    <a:pt x="12662" y="8343"/>
                    <a:pt x="12832" y="8343"/>
                    <a:pt x="12832" y="8343"/>
                  </a:cubicBezTo>
                  <a:cubicBezTo>
                    <a:pt x="12662" y="8343"/>
                    <a:pt x="12662" y="8343"/>
                    <a:pt x="12662" y="8343"/>
                  </a:cubicBezTo>
                  <a:cubicBezTo>
                    <a:pt x="12492" y="8343"/>
                    <a:pt x="12662" y="8343"/>
                    <a:pt x="12662" y="8343"/>
                  </a:cubicBezTo>
                  <a:cubicBezTo>
                    <a:pt x="12662" y="8343"/>
                    <a:pt x="12662" y="8251"/>
                    <a:pt x="12832" y="8251"/>
                  </a:cubicBezTo>
                  <a:cubicBezTo>
                    <a:pt x="12832" y="8158"/>
                    <a:pt x="12832" y="8158"/>
                    <a:pt x="12832" y="8158"/>
                  </a:cubicBezTo>
                  <a:cubicBezTo>
                    <a:pt x="12832" y="8158"/>
                    <a:pt x="12832" y="7973"/>
                    <a:pt x="12832" y="8158"/>
                  </a:cubicBezTo>
                  <a:cubicBezTo>
                    <a:pt x="12832" y="8158"/>
                    <a:pt x="12832" y="8158"/>
                    <a:pt x="12832" y="8158"/>
                  </a:cubicBezTo>
                  <a:cubicBezTo>
                    <a:pt x="13002" y="8158"/>
                    <a:pt x="13002" y="8158"/>
                    <a:pt x="13002" y="8158"/>
                  </a:cubicBezTo>
                  <a:cubicBezTo>
                    <a:pt x="13002" y="7973"/>
                    <a:pt x="12832" y="7973"/>
                    <a:pt x="12832" y="7880"/>
                  </a:cubicBezTo>
                  <a:cubicBezTo>
                    <a:pt x="12832" y="7973"/>
                    <a:pt x="13002" y="7973"/>
                    <a:pt x="13002" y="7973"/>
                  </a:cubicBezTo>
                  <a:cubicBezTo>
                    <a:pt x="13002" y="7973"/>
                    <a:pt x="13002" y="7973"/>
                    <a:pt x="13002" y="7973"/>
                  </a:cubicBezTo>
                  <a:cubicBezTo>
                    <a:pt x="13002" y="7880"/>
                    <a:pt x="13002" y="7880"/>
                    <a:pt x="13002" y="7880"/>
                  </a:cubicBezTo>
                  <a:cubicBezTo>
                    <a:pt x="13002" y="7880"/>
                    <a:pt x="13002" y="7880"/>
                    <a:pt x="13002" y="7880"/>
                  </a:cubicBezTo>
                  <a:cubicBezTo>
                    <a:pt x="13002" y="7880"/>
                    <a:pt x="13172" y="7787"/>
                    <a:pt x="13002" y="7694"/>
                  </a:cubicBezTo>
                  <a:cubicBezTo>
                    <a:pt x="13002" y="7694"/>
                    <a:pt x="13172" y="7694"/>
                    <a:pt x="13172" y="7694"/>
                  </a:cubicBezTo>
                  <a:cubicBezTo>
                    <a:pt x="13172" y="7694"/>
                    <a:pt x="13172" y="7694"/>
                    <a:pt x="13172" y="7694"/>
                  </a:cubicBezTo>
                  <a:cubicBezTo>
                    <a:pt x="13342" y="7694"/>
                    <a:pt x="13342" y="7694"/>
                    <a:pt x="13342" y="7602"/>
                  </a:cubicBezTo>
                  <a:cubicBezTo>
                    <a:pt x="13342" y="7602"/>
                    <a:pt x="13342" y="7602"/>
                    <a:pt x="13342" y="7602"/>
                  </a:cubicBezTo>
                  <a:cubicBezTo>
                    <a:pt x="13342" y="7602"/>
                    <a:pt x="13512" y="7509"/>
                    <a:pt x="13342" y="7509"/>
                  </a:cubicBezTo>
                  <a:cubicBezTo>
                    <a:pt x="13512" y="7416"/>
                    <a:pt x="13682" y="7509"/>
                    <a:pt x="13682" y="7416"/>
                  </a:cubicBezTo>
                  <a:cubicBezTo>
                    <a:pt x="13682" y="7416"/>
                    <a:pt x="13682" y="7324"/>
                    <a:pt x="13512" y="7324"/>
                  </a:cubicBezTo>
                  <a:cubicBezTo>
                    <a:pt x="13682" y="7231"/>
                    <a:pt x="13682" y="7045"/>
                    <a:pt x="14023" y="6953"/>
                  </a:cubicBezTo>
                  <a:cubicBezTo>
                    <a:pt x="14023" y="6953"/>
                    <a:pt x="13852" y="6953"/>
                    <a:pt x="14023" y="6953"/>
                  </a:cubicBezTo>
                  <a:cubicBezTo>
                    <a:pt x="14193" y="6767"/>
                    <a:pt x="14193" y="6582"/>
                    <a:pt x="14363" y="6489"/>
                  </a:cubicBezTo>
                  <a:cubicBezTo>
                    <a:pt x="14363" y="6582"/>
                    <a:pt x="14363" y="6489"/>
                    <a:pt x="14363" y="6489"/>
                  </a:cubicBezTo>
                  <a:cubicBezTo>
                    <a:pt x="14703" y="6489"/>
                    <a:pt x="14703" y="6489"/>
                    <a:pt x="14703" y="6489"/>
                  </a:cubicBezTo>
                  <a:cubicBezTo>
                    <a:pt x="14363" y="6397"/>
                    <a:pt x="14363" y="6397"/>
                    <a:pt x="14193" y="6489"/>
                  </a:cubicBezTo>
                  <a:cubicBezTo>
                    <a:pt x="14363" y="6304"/>
                    <a:pt x="14703" y="6211"/>
                    <a:pt x="14703" y="6211"/>
                  </a:cubicBezTo>
                  <a:cubicBezTo>
                    <a:pt x="14703" y="6118"/>
                    <a:pt x="14703" y="6118"/>
                    <a:pt x="14703" y="6118"/>
                  </a:cubicBezTo>
                  <a:cubicBezTo>
                    <a:pt x="14873" y="6211"/>
                    <a:pt x="14873" y="6118"/>
                    <a:pt x="14873" y="6026"/>
                  </a:cubicBezTo>
                  <a:cubicBezTo>
                    <a:pt x="14873" y="6026"/>
                    <a:pt x="14873" y="6026"/>
                    <a:pt x="14873" y="6026"/>
                  </a:cubicBezTo>
                  <a:cubicBezTo>
                    <a:pt x="15043" y="6026"/>
                    <a:pt x="15043" y="6026"/>
                    <a:pt x="15043" y="6026"/>
                  </a:cubicBezTo>
                  <a:cubicBezTo>
                    <a:pt x="15043" y="5933"/>
                    <a:pt x="14873" y="5933"/>
                    <a:pt x="15043" y="5933"/>
                  </a:cubicBezTo>
                  <a:cubicBezTo>
                    <a:pt x="15043" y="5933"/>
                    <a:pt x="15043" y="5933"/>
                    <a:pt x="15043" y="5933"/>
                  </a:cubicBezTo>
                  <a:cubicBezTo>
                    <a:pt x="15043" y="5840"/>
                    <a:pt x="15043" y="5748"/>
                    <a:pt x="15213" y="5748"/>
                  </a:cubicBezTo>
                  <a:cubicBezTo>
                    <a:pt x="15383" y="5748"/>
                    <a:pt x="15383" y="5748"/>
                    <a:pt x="15383" y="5748"/>
                  </a:cubicBezTo>
                  <a:cubicBezTo>
                    <a:pt x="15383" y="5748"/>
                    <a:pt x="15383" y="5655"/>
                    <a:pt x="15213" y="5655"/>
                  </a:cubicBezTo>
                  <a:cubicBezTo>
                    <a:pt x="15383" y="5655"/>
                    <a:pt x="15383" y="5470"/>
                    <a:pt x="15383" y="5470"/>
                  </a:cubicBezTo>
                  <a:cubicBezTo>
                    <a:pt x="15383" y="5191"/>
                    <a:pt x="15723" y="5006"/>
                    <a:pt x="15893" y="4821"/>
                  </a:cubicBezTo>
                  <a:cubicBezTo>
                    <a:pt x="15893" y="4821"/>
                    <a:pt x="15893" y="4821"/>
                    <a:pt x="15893" y="4821"/>
                  </a:cubicBezTo>
                  <a:cubicBezTo>
                    <a:pt x="16063" y="4821"/>
                    <a:pt x="15893" y="4821"/>
                    <a:pt x="15893" y="4821"/>
                  </a:cubicBezTo>
                  <a:cubicBezTo>
                    <a:pt x="15893" y="4821"/>
                    <a:pt x="16063" y="4728"/>
                    <a:pt x="16063" y="4821"/>
                  </a:cubicBezTo>
                  <a:cubicBezTo>
                    <a:pt x="16404" y="4728"/>
                    <a:pt x="16063" y="4728"/>
                    <a:pt x="16404" y="4542"/>
                  </a:cubicBezTo>
                  <a:cubicBezTo>
                    <a:pt x="16063" y="4542"/>
                    <a:pt x="16404" y="4728"/>
                    <a:pt x="16063" y="4542"/>
                  </a:cubicBezTo>
                  <a:cubicBezTo>
                    <a:pt x="16404" y="4542"/>
                    <a:pt x="16404" y="4542"/>
                    <a:pt x="16404" y="4542"/>
                  </a:cubicBezTo>
                  <a:cubicBezTo>
                    <a:pt x="16404" y="4542"/>
                    <a:pt x="16404" y="4542"/>
                    <a:pt x="16404" y="4542"/>
                  </a:cubicBezTo>
                  <a:cubicBezTo>
                    <a:pt x="16404" y="4542"/>
                    <a:pt x="16404" y="4542"/>
                    <a:pt x="16404" y="4542"/>
                  </a:cubicBezTo>
                  <a:cubicBezTo>
                    <a:pt x="16574" y="4450"/>
                    <a:pt x="16574" y="4728"/>
                    <a:pt x="16574" y="4728"/>
                  </a:cubicBezTo>
                  <a:cubicBezTo>
                    <a:pt x="16574" y="4542"/>
                    <a:pt x="16574" y="4542"/>
                    <a:pt x="16574" y="4542"/>
                  </a:cubicBezTo>
                  <a:cubicBezTo>
                    <a:pt x="16744" y="4542"/>
                    <a:pt x="16574" y="4821"/>
                    <a:pt x="16744" y="4728"/>
                  </a:cubicBezTo>
                  <a:cubicBezTo>
                    <a:pt x="16744" y="4542"/>
                    <a:pt x="16744" y="4542"/>
                    <a:pt x="16574" y="4542"/>
                  </a:cubicBezTo>
                  <a:cubicBezTo>
                    <a:pt x="16574" y="4450"/>
                    <a:pt x="16574" y="4450"/>
                    <a:pt x="16574" y="4357"/>
                  </a:cubicBezTo>
                  <a:cubicBezTo>
                    <a:pt x="16574" y="4357"/>
                    <a:pt x="16574" y="4450"/>
                    <a:pt x="16574" y="4450"/>
                  </a:cubicBezTo>
                  <a:cubicBezTo>
                    <a:pt x="16744" y="4450"/>
                    <a:pt x="16574" y="4357"/>
                    <a:pt x="16744" y="4264"/>
                  </a:cubicBezTo>
                  <a:cubicBezTo>
                    <a:pt x="16574" y="4357"/>
                    <a:pt x="16574" y="4264"/>
                    <a:pt x="16574" y="4172"/>
                  </a:cubicBezTo>
                  <a:cubicBezTo>
                    <a:pt x="16574" y="4172"/>
                    <a:pt x="16574" y="4264"/>
                    <a:pt x="16744" y="4172"/>
                  </a:cubicBezTo>
                  <a:cubicBezTo>
                    <a:pt x="16574" y="4172"/>
                    <a:pt x="16744" y="4079"/>
                    <a:pt x="16574" y="4172"/>
                  </a:cubicBezTo>
                  <a:cubicBezTo>
                    <a:pt x="16574" y="4079"/>
                    <a:pt x="16744" y="4079"/>
                    <a:pt x="16574" y="3986"/>
                  </a:cubicBezTo>
                  <a:cubicBezTo>
                    <a:pt x="16744" y="3986"/>
                    <a:pt x="16744" y="4172"/>
                    <a:pt x="16914" y="4079"/>
                  </a:cubicBezTo>
                  <a:cubicBezTo>
                    <a:pt x="16744" y="4079"/>
                    <a:pt x="16914" y="3894"/>
                    <a:pt x="16744" y="3894"/>
                  </a:cubicBezTo>
                  <a:cubicBezTo>
                    <a:pt x="16744" y="3894"/>
                    <a:pt x="16914" y="3894"/>
                    <a:pt x="16914" y="3986"/>
                  </a:cubicBezTo>
                  <a:cubicBezTo>
                    <a:pt x="16914" y="3894"/>
                    <a:pt x="16744" y="3801"/>
                    <a:pt x="17084" y="3801"/>
                  </a:cubicBezTo>
                  <a:cubicBezTo>
                    <a:pt x="16914" y="3801"/>
                    <a:pt x="16914" y="3801"/>
                    <a:pt x="16914" y="3801"/>
                  </a:cubicBezTo>
                  <a:cubicBezTo>
                    <a:pt x="17084" y="3801"/>
                    <a:pt x="17084" y="3801"/>
                    <a:pt x="17084" y="3801"/>
                  </a:cubicBezTo>
                  <a:cubicBezTo>
                    <a:pt x="17084" y="3708"/>
                    <a:pt x="17084" y="3615"/>
                    <a:pt x="17254" y="3615"/>
                  </a:cubicBezTo>
                  <a:cubicBezTo>
                    <a:pt x="17254" y="3615"/>
                    <a:pt x="17424" y="3523"/>
                    <a:pt x="17254" y="3523"/>
                  </a:cubicBezTo>
                  <a:cubicBezTo>
                    <a:pt x="17084" y="3615"/>
                    <a:pt x="17254" y="3615"/>
                    <a:pt x="17084" y="3615"/>
                  </a:cubicBezTo>
                  <a:cubicBezTo>
                    <a:pt x="17254" y="3615"/>
                    <a:pt x="17084" y="3523"/>
                    <a:pt x="17084" y="3430"/>
                  </a:cubicBezTo>
                  <a:cubicBezTo>
                    <a:pt x="17254" y="3523"/>
                    <a:pt x="17254" y="3523"/>
                    <a:pt x="17254" y="3523"/>
                  </a:cubicBezTo>
                  <a:cubicBezTo>
                    <a:pt x="17254" y="3430"/>
                    <a:pt x="17254" y="3430"/>
                    <a:pt x="17254" y="3337"/>
                  </a:cubicBezTo>
                  <a:cubicBezTo>
                    <a:pt x="17254" y="3430"/>
                    <a:pt x="17254" y="3430"/>
                    <a:pt x="17254" y="3430"/>
                  </a:cubicBezTo>
                  <a:cubicBezTo>
                    <a:pt x="17254" y="3337"/>
                    <a:pt x="17254" y="3337"/>
                    <a:pt x="17254" y="3337"/>
                  </a:cubicBezTo>
                  <a:cubicBezTo>
                    <a:pt x="17254" y="3245"/>
                    <a:pt x="17424" y="3337"/>
                    <a:pt x="17424" y="3245"/>
                  </a:cubicBezTo>
                  <a:cubicBezTo>
                    <a:pt x="17424" y="3337"/>
                    <a:pt x="17424" y="3337"/>
                    <a:pt x="17424" y="3337"/>
                  </a:cubicBezTo>
                  <a:cubicBezTo>
                    <a:pt x="17594" y="3337"/>
                    <a:pt x="17594" y="3337"/>
                    <a:pt x="17594" y="3337"/>
                  </a:cubicBezTo>
                  <a:cubicBezTo>
                    <a:pt x="17594" y="3245"/>
                    <a:pt x="17424" y="3245"/>
                    <a:pt x="17424" y="3245"/>
                  </a:cubicBezTo>
                  <a:cubicBezTo>
                    <a:pt x="17424" y="3245"/>
                    <a:pt x="17594" y="3245"/>
                    <a:pt x="17424" y="3245"/>
                  </a:cubicBezTo>
                  <a:cubicBezTo>
                    <a:pt x="17594" y="3245"/>
                    <a:pt x="17594" y="3245"/>
                    <a:pt x="17594" y="3245"/>
                  </a:cubicBezTo>
                  <a:cubicBezTo>
                    <a:pt x="17594" y="3245"/>
                    <a:pt x="17764" y="3245"/>
                    <a:pt x="17764" y="3245"/>
                  </a:cubicBezTo>
                  <a:cubicBezTo>
                    <a:pt x="17764" y="3152"/>
                    <a:pt x="17764" y="2967"/>
                    <a:pt x="17594" y="3152"/>
                  </a:cubicBezTo>
                  <a:cubicBezTo>
                    <a:pt x="17594" y="2967"/>
                    <a:pt x="17764" y="2967"/>
                    <a:pt x="17764" y="3152"/>
                  </a:cubicBezTo>
                  <a:cubicBezTo>
                    <a:pt x="17764" y="2967"/>
                    <a:pt x="17594" y="2967"/>
                    <a:pt x="17764" y="2967"/>
                  </a:cubicBezTo>
                  <a:cubicBezTo>
                    <a:pt x="17764" y="2967"/>
                    <a:pt x="17934" y="2874"/>
                    <a:pt x="18104" y="2874"/>
                  </a:cubicBezTo>
                  <a:cubicBezTo>
                    <a:pt x="18104" y="2967"/>
                    <a:pt x="18104" y="2967"/>
                    <a:pt x="18104" y="2967"/>
                  </a:cubicBezTo>
                  <a:cubicBezTo>
                    <a:pt x="18104" y="2874"/>
                    <a:pt x="18104" y="2874"/>
                    <a:pt x="18104" y="2874"/>
                  </a:cubicBezTo>
                  <a:cubicBezTo>
                    <a:pt x="18275" y="2967"/>
                    <a:pt x="18275" y="2874"/>
                    <a:pt x="18275" y="2967"/>
                  </a:cubicBezTo>
                  <a:cubicBezTo>
                    <a:pt x="18445" y="2967"/>
                    <a:pt x="18445" y="2874"/>
                    <a:pt x="18445" y="2874"/>
                  </a:cubicBezTo>
                  <a:cubicBezTo>
                    <a:pt x="18104" y="2874"/>
                    <a:pt x="18275" y="2688"/>
                    <a:pt x="18104" y="2688"/>
                  </a:cubicBezTo>
                  <a:cubicBezTo>
                    <a:pt x="18104" y="2596"/>
                    <a:pt x="18445" y="2688"/>
                    <a:pt x="18445" y="2596"/>
                  </a:cubicBezTo>
                  <a:cubicBezTo>
                    <a:pt x="18275" y="2596"/>
                    <a:pt x="18275" y="2503"/>
                    <a:pt x="18275" y="2596"/>
                  </a:cubicBezTo>
                  <a:cubicBezTo>
                    <a:pt x="18275" y="2503"/>
                    <a:pt x="18104" y="2503"/>
                    <a:pt x="18275" y="2410"/>
                  </a:cubicBezTo>
                  <a:cubicBezTo>
                    <a:pt x="18275" y="2503"/>
                    <a:pt x="18445" y="2410"/>
                    <a:pt x="18445" y="2503"/>
                  </a:cubicBezTo>
                  <a:cubicBezTo>
                    <a:pt x="18445" y="2596"/>
                    <a:pt x="18445" y="2596"/>
                    <a:pt x="18445" y="2596"/>
                  </a:cubicBezTo>
                  <a:cubicBezTo>
                    <a:pt x="18445" y="2596"/>
                    <a:pt x="18615" y="2596"/>
                    <a:pt x="18615" y="2596"/>
                  </a:cubicBezTo>
                  <a:cubicBezTo>
                    <a:pt x="18615" y="2503"/>
                    <a:pt x="18785" y="2503"/>
                    <a:pt x="18615" y="2503"/>
                  </a:cubicBezTo>
                  <a:cubicBezTo>
                    <a:pt x="18615" y="2410"/>
                    <a:pt x="18615" y="2503"/>
                    <a:pt x="18445" y="2503"/>
                  </a:cubicBezTo>
                  <a:cubicBezTo>
                    <a:pt x="18615" y="2410"/>
                    <a:pt x="18785" y="2410"/>
                    <a:pt x="18615" y="2318"/>
                  </a:cubicBezTo>
                  <a:cubicBezTo>
                    <a:pt x="18615" y="2410"/>
                    <a:pt x="18445" y="2318"/>
                    <a:pt x="18445" y="2318"/>
                  </a:cubicBezTo>
                  <a:cubicBezTo>
                    <a:pt x="18445" y="2225"/>
                    <a:pt x="18445" y="2225"/>
                    <a:pt x="18445" y="2225"/>
                  </a:cubicBezTo>
                  <a:cubicBezTo>
                    <a:pt x="18445" y="2318"/>
                    <a:pt x="18445" y="2318"/>
                    <a:pt x="18445" y="2318"/>
                  </a:cubicBezTo>
                  <a:cubicBezTo>
                    <a:pt x="18615" y="2225"/>
                    <a:pt x="18445" y="2225"/>
                    <a:pt x="18445" y="2039"/>
                  </a:cubicBezTo>
                  <a:cubicBezTo>
                    <a:pt x="18615" y="2039"/>
                    <a:pt x="18615" y="2039"/>
                    <a:pt x="18615" y="2039"/>
                  </a:cubicBezTo>
                  <a:cubicBezTo>
                    <a:pt x="18785" y="2039"/>
                    <a:pt x="18445" y="2225"/>
                    <a:pt x="18615" y="2318"/>
                  </a:cubicBezTo>
                  <a:cubicBezTo>
                    <a:pt x="18785" y="2225"/>
                    <a:pt x="18615" y="2039"/>
                    <a:pt x="18785" y="2039"/>
                  </a:cubicBezTo>
                  <a:cubicBezTo>
                    <a:pt x="18785" y="2039"/>
                    <a:pt x="18785" y="2039"/>
                    <a:pt x="18785" y="2225"/>
                  </a:cubicBezTo>
                  <a:cubicBezTo>
                    <a:pt x="18785" y="2039"/>
                    <a:pt x="18955" y="2225"/>
                    <a:pt x="18785" y="1947"/>
                  </a:cubicBezTo>
                  <a:cubicBezTo>
                    <a:pt x="18785" y="1947"/>
                    <a:pt x="18785" y="1947"/>
                    <a:pt x="18785" y="1947"/>
                  </a:cubicBezTo>
                  <a:cubicBezTo>
                    <a:pt x="18785" y="1947"/>
                    <a:pt x="18785" y="1854"/>
                    <a:pt x="18785" y="1761"/>
                  </a:cubicBezTo>
                  <a:cubicBezTo>
                    <a:pt x="18955" y="1854"/>
                    <a:pt x="18955" y="1669"/>
                    <a:pt x="19295" y="1761"/>
                  </a:cubicBezTo>
                  <a:cubicBezTo>
                    <a:pt x="18955" y="1761"/>
                    <a:pt x="18785" y="1947"/>
                    <a:pt x="18785" y="1947"/>
                  </a:cubicBezTo>
                  <a:cubicBezTo>
                    <a:pt x="19295" y="1947"/>
                    <a:pt x="18785" y="2039"/>
                    <a:pt x="18955" y="2039"/>
                  </a:cubicBezTo>
                  <a:cubicBezTo>
                    <a:pt x="18955" y="1947"/>
                    <a:pt x="19295" y="2039"/>
                    <a:pt x="19465" y="2039"/>
                  </a:cubicBezTo>
                  <a:cubicBezTo>
                    <a:pt x="19465" y="2039"/>
                    <a:pt x="19465" y="2039"/>
                    <a:pt x="19465" y="1947"/>
                  </a:cubicBezTo>
                  <a:cubicBezTo>
                    <a:pt x="19295" y="1947"/>
                    <a:pt x="19295" y="1947"/>
                    <a:pt x="18955" y="1947"/>
                  </a:cubicBezTo>
                  <a:cubicBezTo>
                    <a:pt x="19295" y="1947"/>
                    <a:pt x="19295" y="1854"/>
                    <a:pt x="19295" y="1761"/>
                  </a:cubicBezTo>
                  <a:cubicBezTo>
                    <a:pt x="19465" y="1761"/>
                    <a:pt x="19465" y="1761"/>
                    <a:pt x="19465" y="1854"/>
                  </a:cubicBezTo>
                  <a:cubicBezTo>
                    <a:pt x="19465" y="1669"/>
                    <a:pt x="19635" y="1576"/>
                    <a:pt x="19805" y="1483"/>
                  </a:cubicBezTo>
                  <a:cubicBezTo>
                    <a:pt x="19635" y="1483"/>
                    <a:pt x="19975" y="1391"/>
                    <a:pt x="19805" y="1391"/>
                  </a:cubicBezTo>
                  <a:cubicBezTo>
                    <a:pt x="19635" y="1391"/>
                    <a:pt x="19465" y="1391"/>
                    <a:pt x="19465" y="1391"/>
                  </a:cubicBezTo>
                  <a:cubicBezTo>
                    <a:pt x="19465" y="1391"/>
                    <a:pt x="19465" y="1391"/>
                    <a:pt x="19635" y="1391"/>
                  </a:cubicBezTo>
                  <a:cubicBezTo>
                    <a:pt x="19465" y="1298"/>
                    <a:pt x="19805" y="1391"/>
                    <a:pt x="19635" y="1298"/>
                  </a:cubicBezTo>
                  <a:cubicBezTo>
                    <a:pt x="19635" y="1391"/>
                    <a:pt x="19805" y="1391"/>
                    <a:pt x="19975" y="1391"/>
                  </a:cubicBezTo>
                  <a:cubicBezTo>
                    <a:pt x="19975" y="1298"/>
                    <a:pt x="19975" y="1391"/>
                    <a:pt x="19975" y="1391"/>
                  </a:cubicBezTo>
                  <a:cubicBezTo>
                    <a:pt x="19975" y="1298"/>
                    <a:pt x="19975" y="1205"/>
                    <a:pt x="19975" y="1112"/>
                  </a:cubicBezTo>
                  <a:cubicBezTo>
                    <a:pt x="20315" y="1020"/>
                    <a:pt x="20315" y="834"/>
                    <a:pt x="20486" y="742"/>
                  </a:cubicBezTo>
                  <a:cubicBezTo>
                    <a:pt x="20486" y="742"/>
                    <a:pt x="20826" y="742"/>
                    <a:pt x="20826" y="742"/>
                  </a:cubicBezTo>
                  <a:cubicBezTo>
                    <a:pt x="20826" y="742"/>
                    <a:pt x="20486" y="742"/>
                    <a:pt x="20826" y="742"/>
                  </a:cubicBezTo>
                  <a:cubicBezTo>
                    <a:pt x="20826" y="742"/>
                    <a:pt x="20826" y="742"/>
                    <a:pt x="20826" y="742"/>
                  </a:cubicBezTo>
                  <a:cubicBezTo>
                    <a:pt x="20826" y="742"/>
                    <a:pt x="21166" y="649"/>
                    <a:pt x="20996" y="556"/>
                  </a:cubicBezTo>
                  <a:cubicBezTo>
                    <a:pt x="20996" y="556"/>
                    <a:pt x="20996" y="556"/>
                    <a:pt x="20996" y="556"/>
                  </a:cubicBezTo>
                  <a:cubicBezTo>
                    <a:pt x="20996" y="556"/>
                    <a:pt x="20996" y="556"/>
                    <a:pt x="20996" y="556"/>
                  </a:cubicBezTo>
                  <a:cubicBezTo>
                    <a:pt x="21166" y="556"/>
                    <a:pt x="21166" y="556"/>
                    <a:pt x="21166" y="556"/>
                  </a:cubicBezTo>
                  <a:cubicBezTo>
                    <a:pt x="21166" y="556"/>
                    <a:pt x="21166" y="371"/>
                    <a:pt x="21166" y="278"/>
                  </a:cubicBezTo>
                  <a:cubicBezTo>
                    <a:pt x="21166" y="278"/>
                    <a:pt x="21166" y="278"/>
                    <a:pt x="21166" y="278"/>
                  </a:cubicBezTo>
                  <a:cubicBezTo>
                    <a:pt x="21166" y="185"/>
                    <a:pt x="21166" y="185"/>
                    <a:pt x="21336" y="93"/>
                  </a:cubicBezTo>
                  <a:cubicBezTo>
                    <a:pt x="21336" y="93"/>
                    <a:pt x="21336" y="93"/>
                    <a:pt x="21336" y="93"/>
                  </a:cubicBezTo>
                  <a:cubicBezTo>
                    <a:pt x="21336" y="93"/>
                    <a:pt x="21336" y="93"/>
                    <a:pt x="21336" y="93"/>
                  </a:cubicBezTo>
                  <a:cubicBezTo>
                    <a:pt x="21506" y="93"/>
                    <a:pt x="21506" y="93"/>
                    <a:pt x="21506" y="0"/>
                  </a:cubicBezTo>
                  <a:cubicBezTo>
                    <a:pt x="21506" y="185"/>
                    <a:pt x="21506" y="185"/>
                    <a:pt x="21506" y="185"/>
                  </a:cubicBezTo>
                  <a:cubicBezTo>
                    <a:pt x="21506" y="185"/>
                    <a:pt x="21506" y="93"/>
                    <a:pt x="21336" y="93"/>
                  </a:cubicBezTo>
                  <a:cubicBezTo>
                    <a:pt x="21336" y="185"/>
                    <a:pt x="21336" y="185"/>
                    <a:pt x="21336" y="185"/>
                  </a:cubicBezTo>
                  <a:cubicBezTo>
                    <a:pt x="21336" y="185"/>
                    <a:pt x="21336" y="185"/>
                    <a:pt x="21336" y="185"/>
                  </a:cubicBezTo>
                  <a:cubicBezTo>
                    <a:pt x="21506" y="185"/>
                    <a:pt x="21336" y="185"/>
                    <a:pt x="21506" y="278"/>
                  </a:cubicBezTo>
                  <a:cubicBezTo>
                    <a:pt x="21506" y="278"/>
                    <a:pt x="21506" y="278"/>
                    <a:pt x="21506" y="185"/>
                  </a:cubicBezTo>
                  <a:cubicBezTo>
                    <a:pt x="21506" y="278"/>
                    <a:pt x="21506" y="278"/>
                    <a:pt x="21336" y="371"/>
                  </a:cubicBezTo>
                  <a:cubicBezTo>
                    <a:pt x="21336" y="278"/>
                    <a:pt x="21336" y="371"/>
                    <a:pt x="21336" y="371"/>
                  </a:cubicBezTo>
                  <a:cubicBezTo>
                    <a:pt x="21336" y="371"/>
                    <a:pt x="21336" y="556"/>
                    <a:pt x="21336" y="649"/>
                  </a:cubicBezTo>
                  <a:cubicBezTo>
                    <a:pt x="21166" y="649"/>
                    <a:pt x="21166" y="742"/>
                    <a:pt x="21166" y="742"/>
                  </a:cubicBezTo>
                  <a:cubicBezTo>
                    <a:pt x="21166" y="742"/>
                    <a:pt x="21166" y="742"/>
                    <a:pt x="21166" y="649"/>
                  </a:cubicBezTo>
                  <a:cubicBezTo>
                    <a:pt x="20996" y="742"/>
                    <a:pt x="21166" y="742"/>
                    <a:pt x="20996" y="742"/>
                  </a:cubicBezTo>
                  <a:cubicBezTo>
                    <a:pt x="20996" y="742"/>
                    <a:pt x="21166" y="742"/>
                    <a:pt x="21166" y="834"/>
                  </a:cubicBezTo>
                  <a:cubicBezTo>
                    <a:pt x="20996" y="834"/>
                    <a:pt x="20996" y="834"/>
                    <a:pt x="20996" y="834"/>
                  </a:cubicBezTo>
                  <a:cubicBezTo>
                    <a:pt x="20996" y="927"/>
                    <a:pt x="21166" y="927"/>
                    <a:pt x="20996" y="1020"/>
                  </a:cubicBezTo>
                  <a:cubicBezTo>
                    <a:pt x="20826" y="1112"/>
                    <a:pt x="20486" y="1298"/>
                    <a:pt x="20315" y="1391"/>
                  </a:cubicBezTo>
                  <a:cubicBezTo>
                    <a:pt x="20315" y="1391"/>
                    <a:pt x="20315" y="1391"/>
                    <a:pt x="20315" y="1391"/>
                  </a:cubicBezTo>
                  <a:cubicBezTo>
                    <a:pt x="20315" y="1483"/>
                    <a:pt x="20145" y="1576"/>
                    <a:pt x="20145" y="1669"/>
                  </a:cubicBezTo>
                  <a:cubicBezTo>
                    <a:pt x="19975" y="1854"/>
                    <a:pt x="19975" y="1947"/>
                    <a:pt x="19805" y="1947"/>
                  </a:cubicBezTo>
                  <a:cubicBezTo>
                    <a:pt x="19635" y="2318"/>
                    <a:pt x="19465" y="2596"/>
                    <a:pt x="19295" y="2688"/>
                  </a:cubicBezTo>
                  <a:cubicBezTo>
                    <a:pt x="18955" y="2596"/>
                    <a:pt x="18955" y="2596"/>
                    <a:pt x="18955" y="2596"/>
                  </a:cubicBezTo>
                  <a:cubicBezTo>
                    <a:pt x="18955" y="2688"/>
                    <a:pt x="18955" y="2688"/>
                    <a:pt x="18955" y="2688"/>
                  </a:cubicBezTo>
                  <a:cubicBezTo>
                    <a:pt x="18955" y="2688"/>
                    <a:pt x="18955" y="2781"/>
                    <a:pt x="18955" y="2874"/>
                  </a:cubicBezTo>
                  <a:cubicBezTo>
                    <a:pt x="18785" y="2967"/>
                    <a:pt x="18785" y="3245"/>
                    <a:pt x="18785" y="3245"/>
                  </a:cubicBezTo>
                  <a:cubicBezTo>
                    <a:pt x="18785" y="3245"/>
                    <a:pt x="18785" y="3245"/>
                    <a:pt x="18785" y="3245"/>
                  </a:cubicBezTo>
                  <a:cubicBezTo>
                    <a:pt x="18785" y="3337"/>
                    <a:pt x="18615" y="3430"/>
                    <a:pt x="18445" y="3523"/>
                  </a:cubicBezTo>
                  <a:cubicBezTo>
                    <a:pt x="18275" y="3523"/>
                    <a:pt x="18275" y="3523"/>
                    <a:pt x="18275" y="3615"/>
                  </a:cubicBezTo>
                  <a:cubicBezTo>
                    <a:pt x="18275" y="3708"/>
                    <a:pt x="18275" y="3708"/>
                    <a:pt x="18275" y="3894"/>
                  </a:cubicBezTo>
                  <a:cubicBezTo>
                    <a:pt x="18104" y="3894"/>
                    <a:pt x="17934" y="4079"/>
                    <a:pt x="17934" y="4079"/>
                  </a:cubicBezTo>
                  <a:cubicBezTo>
                    <a:pt x="17764" y="4450"/>
                    <a:pt x="17254" y="4728"/>
                    <a:pt x="17084" y="5006"/>
                  </a:cubicBezTo>
                  <a:cubicBezTo>
                    <a:pt x="17084" y="5006"/>
                    <a:pt x="17084" y="5006"/>
                    <a:pt x="17084" y="5006"/>
                  </a:cubicBezTo>
                  <a:cubicBezTo>
                    <a:pt x="16914" y="5284"/>
                    <a:pt x="16574" y="5655"/>
                    <a:pt x="16404" y="5840"/>
                  </a:cubicBezTo>
                  <a:cubicBezTo>
                    <a:pt x="16063" y="5748"/>
                    <a:pt x="16063" y="5748"/>
                    <a:pt x="16063" y="5748"/>
                  </a:cubicBezTo>
                  <a:cubicBezTo>
                    <a:pt x="16063" y="5933"/>
                    <a:pt x="16063" y="5933"/>
                    <a:pt x="16063" y="5933"/>
                  </a:cubicBezTo>
                  <a:cubicBezTo>
                    <a:pt x="16063" y="6026"/>
                    <a:pt x="16063" y="6118"/>
                    <a:pt x="15893" y="6118"/>
                  </a:cubicBezTo>
                  <a:cubicBezTo>
                    <a:pt x="15723" y="6211"/>
                    <a:pt x="15893" y="6211"/>
                    <a:pt x="15723" y="6304"/>
                  </a:cubicBezTo>
                  <a:cubicBezTo>
                    <a:pt x="15553" y="6489"/>
                    <a:pt x="15553" y="6489"/>
                    <a:pt x="15383" y="6675"/>
                  </a:cubicBezTo>
                  <a:cubicBezTo>
                    <a:pt x="15383" y="6675"/>
                    <a:pt x="15383" y="6675"/>
                    <a:pt x="15383" y="6675"/>
                  </a:cubicBezTo>
                  <a:cubicBezTo>
                    <a:pt x="15383" y="6582"/>
                    <a:pt x="15383" y="6582"/>
                    <a:pt x="15383" y="6582"/>
                  </a:cubicBezTo>
                  <a:cubicBezTo>
                    <a:pt x="15383" y="6675"/>
                    <a:pt x="15213" y="6767"/>
                    <a:pt x="15383" y="6767"/>
                  </a:cubicBezTo>
                  <a:cubicBezTo>
                    <a:pt x="15213" y="6953"/>
                    <a:pt x="15213" y="7231"/>
                    <a:pt x="14873" y="7324"/>
                  </a:cubicBezTo>
                  <a:cubicBezTo>
                    <a:pt x="15043" y="7324"/>
                    <a:pt x="14873" y="7324"/>
                    <a:pt x="14873" y="7416"/>
                  </a:cubicBezTo>
                  <a:cubicBezTo>
                    <a:pt x="14873" y="7509"/>
                    <a:pt x="14363" y="7602"/>
                    <a:pt x="14363" y="7694"/>
                  </a:cubicBezTo>
                  <a:cubicBezTo>
                    <a:pt x="14363" y="7694"/>
                    <a:pt x="14363" y="7694"/>
                    <a:pt x="14193" y="7694"/>
                  </a:cubicBezTo>
                  <a:cubicBezTo>
                    <a:pt x="14363" y="7694"/>
                    <a:pt x="14363" y="7694"/>
                    <a:pt x="14363" y="7694"/>
                  </a:cubicBezTo>
                  <a:cubicBezTo>
                    <a:pt x="14193" y="7973"/>
                    <a:pt x="13852" y="8251"/>
                    <a:pt x="13682" y="8343"/>
                  </a:cubicBezTo>
                  <a:cubicBezTo>
                    <a:pt x="13512" y="8714"/>
                    <a:pt x="13002" y="9085"/>
                    <a:pt x="12662" y="9456"/>
                  </a:cubicBezTo>
                  <a:cubicBezTo>
                    <a:pt x="12662" y="9363"/>
                    <a:pt x="12662" y="9363"/>
                    <a:pt x="12662" y="9363"/>
                  </a:cubicBezTo>
                  <a:cubicBezTo>
                    <a:pt x="12662" y="9548"/>
                    <a:pt x="12322" y="9548"/>
                    <a:pt x="12322" y="9734"/>
                  </a:cubicBezTo>
                  <a:cubicBezTo>
                    <a:pt x="12322" y="9827"/>
                    <a:pt x="12322" y="9919"/>
                    <a:pt x="12152" y="9827"/>
                  </a:cubicBezTo>
                  <a:cubicBezTo>
                    <a:pt x="12152" y="9919"/>
                    <a:pt x="11982" y="10105"/>
                    <a:pt x="11982" y="10197"/>
                  </a:cubicBezTo>
                  <a:cubicBezTo>
                    <a:pt x="11982" y="10197"/>
                    <a:pt x="11982" y="10197"/>
                    <a:pt x="11982" y="10197"/>
                  </a:cubicBezTo>
                  <a:cubicBezTo>
                    <a:pt x="11812" y="10197"/>
                    <a:pt x="11812" y="10383"/>
                    <a:pt x="11471" y="10476"/>
                  </a:cubicBezTo>
                  <a:cubicBezTo>
                    <a:pt x="11471" y="10383"/>
                    <a:pt x="11471" y="10383"/>
                    <a:pt x="11471" y="10383"/>
                  </a:cubicBezTo>
                  <a:cubicBezTo>
                    <a:pt x="11301" y="10476"/>
                    <a:pt x="11471" y="10661"/>
                    <a:pt x="11301" y="10661"/>
                  </a:cubicBezTo>
                  <a:cubicBezTo>
                    <a:pt x="11301" y="10661"/>
                    <a:pt x="11301" y="10661"/>
                    <a:pt x="11301" y="10661"/>
                  </a:cubicBezTo>
                  <a:cubicBezTo>
                    <a:pt x="10961" y="10846"/>
                    <a:pt x="10791" y="11217"/>
                    <a:pt x="10621" y="11588"/>
                  </a:cubicBezTo>
                  <a:cubicBezTo>
                    <a:pt x="10281" y="11773"/>
                    <a:pt x="10281" y="11495"/>
                    <a:pt x="10281" y="11681"/>
                  </a:cubicBezTo>
                  <a:cubicBezTo>
                    <a:pt x="10281" y="11681"/>
                    <a:pt x="10281" y="11773"/>
                    <a:pt x="10281" y="11681"/>
                  </a:cubicBezTo>
                  <a:cubicBezTo>
                    <a:pt x="10281" y="11773"/>
                    <a:pt x="9771" y="11773"/>
                    <a:pt x="9771" y="11866"/>
                  </a:cubicBezTo>
                  <a:cubicBezTo>
                    <a:pt x="9941" y="11866"/>
                    <a:pt x="9941" y="11866"/>
                    <a:pt x="9941" y="11959"/>
                  </a:cubicBezTo>
                  <a:cubicBezTo>
                    <a:pt x="9771" y="12052"/>
                    <a:pt x="9600" y="12052"/>
                    <a:pt x="9600" y="12144"/>
                  </a:cubicBezTo>
                  <a:cubicBezTo>
                    <a:pt x="9600" y="12144"/>
                    <a:pt x="9600" y="12144"/>
                    <a:pt x="9600" y="12144"/>
                  </a:cubicBezTo>
                  <a:cubicBezTo>
                    <a:pt x="9600" y="12330"/>
                    <a:pt x="9430" y="12422"/>
                    <a:pt x="9600" y="12608"/>
                  </a:cubicBezTo>
                  <a:cubicBezTo>
                    <a:pt x="8920" y="13349"/>
                    <a:pt x="8240" y="13998"/>
                    <a:pt x="7560" y="14647"/>
                  </a:cubicBezTo>
                  <a:cubicBezTo>
                    <a:pt x="6879" y="15296"/>
                    <a:pt x="6199" y="15945"/>
                    <a:pt x="5349" y="16594"/>
                  </a:cubicBezTo>
                  <a:cubicBezTo>
                    <a:pt x="5178" y="16687"/>
                    <a:pt x="5178" y="16687"/>
                    <a:pt x="5008" y="16872"/>
                  </a:cubicBezTo>
                  <a:cubicBezTo>
                    <a:pt x="5008" y="16872"/>
                    <a:pt x="5008" y="16872"/>
                    <a:pt x="5008" y="16872"/>
                  </a:cubicBezTo>
                  <a:cubicBezTo>
                    <a:pt x="5008" y="16965"/>
                    <a:pt x="5008" y="16965"/>
                    <a:pt x="5008" y="17058"/>
                  </a:cubicBezTo>
                  <a:cubicBezTo>
                    <a:pt x="4838" y="17336"/>
                    <a:pt x="4668" y="17521"/>
                    <a:pt x="4328" y="17799"/>
                  </a:cubicBezTo>
                  <a:cubicBezTo>
                    <a:pt x="4328" y="17799"/>
                    <a:pt x="4328" y="17706"/>
                    <a:pt x="4158" y="17799"/>
                  </a:cubicBezTo>
                  <a:cubicBezTo>
                    <a:pt x="4328" y="17799"/>
                    <a:pt x="4328" y="17799"/>
                    <a:pt x="4328" y="17799"/>
                  </a:cubicBezTo>
                  <a:cubicBezTo>
                    <a:pt x="4158" y="17799"/>
                    <a:pt x="4158" y="17799"/>
                    <a:pt x="4158" y="17799"/>
                  </a:cubicBezTo>
                  <a:cubicBezTo>
                    <a:pt x="4158" y="17799"/>
                    <a:pt x="4158" y="17892"/>
                    <a:pt x="4328" y="17799"/>
                  </a:cubicBezTo>
                  <a:cubicBezTo>
                    <a:pt x="3648" y="18541"/>
                    <a:pt x="2797" y="19097"/>
                    <a:pt x="2117" y="19653"/>
                  </a:cubicBezTo>
                  <a:cubicBezTo>
                    <a:pt x="1947" y="19931"/>
                    <a:pt x="1777" y="20117"/>
                    <a:pt x="1607" y="20302"/>
                  </a:cubicBezTo>
                  <a:cubicBezTo>
                    <a:pt x="926" y="20766"/>
                    <a:pt x="416" y="21044"/>
                    <a:pt x="76" y="21600"/>
                  </a:cubicBezTo>
                  <a:cubicBezTo>
                    <a:pt x="76" y="21600"/>
                    <a:pt x="-94" y="21415"/>
                    <a:pt x="76" y="21229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4" name="Полилиния 115"/>
            <p:cNvSpPr/>
            <p:nvPr/>
          </p:nvSpPr>
          <p:spPr>
            <a:xfrm flipH="1">
              <a:off x="684117" y="270388"/>
              <a:ext cx="278386" cy="512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600" fill="norm" stroke="1" extrusionOk="0">
                  <a:moveTo>
                    <a:pt x="84" y="21187"/>
                  </a:moveTo>
                  <a:cubicBezTo>
                    <a:pt x="84" y="20877"/>
                    <a:pt x="653" y="20670"/>
                    <a:pt x="653" y="20256"/>
                  </a:cubicBezTo>
                  <a:cubicBezTo>
                    <a:pt x="653" y="20153"/>
                    <a:pt x="653" y="20256"/>
                    <a:pt x="1032" y="20153"/>
                  </a:cubicBezTo>
                  <a:cubicBezTo>
                    <a:pt x="1032" y="19946"/>
                    <a:pt x="1600" y="19533"/>
                    <a:pt x="1979" y="19223"/>
                  </a:cubicBezTo>
                  <a:cubicBezTo>
                    <a:pt x="1979" y="19223"/>
                    <a:pt x="1979" y="19223"/>
                    <a:pt x="1979" y="19223"/>
                  </a:cubicBezTo>
                  <a:cubicBezTo>
                    <a:pt x="1979" y="19223"/>
                    <a:pt x="1979" y="19120"/>
                    <a:pt x="2169" y="19016"/>
                  </a:cubicBezTo>
                  <a:cubicBezTo>
                    <a:pt x="2169" y="19120"/>
                    <a:pt x="2169" y="19120"/>
                    <a:pt x="2169" y="19120"/>
                  </a:cubicBezTo>
                  <a:cubicBezTo>
                    <a:pt x="2169" y="19016"/>
                    <a:pt x="2169" y="18913"/>
                    <a:pt x="2169" y="18913"/>
                  </a:cubicBezTo>
                  <a:cubicBezTo>
                    <a:pt x="2358" y="18913"/>
                    <a:pt x="2358" y="18913"/>
                    <a:pt x="2358" y="18913"/>
                  </a:cubicBezTo>
                  <a:cubicBezTo>
                    <a:pt x="2358" y="18810"/>
                    <a:pt x="2358" y="18810"/>
                    <a:pt x="2358" y="18810"/>
                  </a:cubicBezTo>
                  <a:cubicBezTo>
                    <a:pt x="2169" y="18603"/>
                    <a:pt x="2927" y="18500"/>
                    <a:pt x="2927" y="18396"/>
                  </a:cubicBezTo>
                  <a:cubicBezTo>
                    <a:pt x="2927" y="18396"/>
                    <a:pt x="2927" y="18396"/>
                    <a:pt x="2927" y="18396"/>
                  </a:cubicBezTo>
                  <a:cubicBezTo>
                    <a:pt x="2927" y="18086"/>
                    <a:pt x="3116" y="17879"/>
                    <a:pt x="3306" y="17673"/>
                  </a:cubicBezTo>
                  <a:cubicBezTo>
                    <a:pt x="3495" y="17673"/>
                    <a:pt x="3495" y="17673"/>
                    <a:pt x="3495" y="17673"/>
                  </a:cubicBezTo>
                  <a:cubicBezTo>
                    <a:pt x="3495" y="17673"/>
                    <a:pt x="3495" y="17466"/>
                    <a:pt x="3495" y="17363"/>
                  </a:cubicBezTo>
                  <a:cubicBezTo>
                    <a:pt x="3684" y="17363"/>
                    <a:pt x="3495" y="17156"/>
                    <a:pt x="3684" y="17156"/>
                  </a:cubicBezTo>
                  <a:cubicBezTo>
                    <a:pt x="3684" y="17156"/>
                    <a:pt x="3684" y="17156"/>
                    <a:pt x="3684" y="17156"/>
                  </a:cubicBezTo>
                  <a:cubicBezTo>
                    <a:pt x="3684" y="17156"/>
                    <a:pt x="3874" y="17156"/>
                    <a:pt x="3874" y="17053"/>
                  </a:cubicBezTo>
                  <a:cubicBezTo>
                    <a:pt x="3874" y="17053"/>
                    <a:pt x="3874" y="17053"/>
                    <a:pt x="3874" y="17053"/>
                  </a:cubicBezTo>
                  <a:cubicBezTo>
                    <a:pt x="3874" y="16949"/>
                    <a:pt x="4063" y="17053"/>
                    <a:pt x="4063" y="16949"/>
                  </a:cubicBezTo>
                  <a:cubicBezTo>
                    <a:pt x="4063" y="16949"/>
                    <a:pt x="4063" y="16949"/>
                    <a:pt x="4063" y="16949"/>
                  </a:cubicBezTo>
                  <a:cubicBezTo>
                    <a:pt x="4063" y="16846"/>
                    <a:pt x="4253" y="16846"/>
                    <a:pt x="4253" y="16846"/>
                  </a:cubicBezTo>
                  <a:cubicBezTo>
                    <a:pt x="4253" y="16846"/>
                    <a:pt x="4253" y="16846"/>
                    <a:pt x="4253" y="16846"/>
                  </a:cubicBezTo>
                  <a:cubicBezTo>
                    <a:pt x="4253" y="16536"/>
                    <a:pt x="4442" y="16536"/>
                    <a:pt x="4253" y="16536"/>
                  </a:cubicBezTo>
                  <a:cubicBezTo>
                    <a:pt x="4442" y="16536"/>
                    <a:pt x="4253" y="16743"/>
                    <a:pt x="4442" y="16743"/>
                  </a:cubicBezTo>
                  <a:cubicBezTo>
                    <a:pt x="4632" y="16329"/>
                    <a:pt x="5011" y="16019"/>
                    <a:pt x="5390" y="15606"/>
                  </a:cubicBezTo>
                  <a:cubicBezTo>
                    <a:pt x="5579" y="15606"/>
                    <a:pt x="5579" y="15606"/>
                    <a:pt x="5579" y="15606"/>
                  </a:cubicBezTo>
                  <a:cubicBezTo>
                    <a:pt x="5579" y="15502"/>
                    <a:pt x="5579" y="15502"/>
                    <a:pt x="5579" y="15399"/>
                  </a:cubicBezTo>
                  <a:cubicBezTo>
                    <a:pt x="5579" y="15399"/>
                    <a:pt x="5579" y="15399"/>
                    <a:pt x="5579" y="15399"/>
                  </a:cubicBezTo>
                  <a:cubicBezTo>
                    <a:pt x="5769" y="15296"/>
                    <a:pt x="5579" y="15296"/>
                    <a:pt x="5769" y="15192"/>
                  </a:cubicBezTo>
                  <a:cubicBezTo>
                    <a:pt x="5769" y="15296"/>
                    <a:pt x="5769" y="15296"/>
                    <a:pt x="5769" y="15296"/>
                  </a:cubicBezTo>
                  <a:cubicBezTo>
                    <a:pt x="5769" y="15192"/>
                    <a:pt x="5769" y="15089"/>
                    <a:pt x="6148" y="15089"/>
                  </a:cubicBezTo>
                  <a:cubicBezTo>
                    <a:pt x="6148" y="15089"/>
                    <a:pt x="6148" y="15089"/>
                    <a:pt x="6148" y="15089"/>
                  </a:cubicBezTo>
                  <a:cubicBezTo>
                    <a:pt x="6148" y="15089"/>
                    <a:pt x="6337" y="15089"/>
                    <a:pt x="6337" y="14986"/>
                  </a:cubicBezTo>
                  <a:cubicBezTo>
                    <a:pt x="6337" y="14986"/>
                    <a:pt x="6337" y="14986"/>
                    <a:pt x="6337" y="14986"/>
                  </a:cubicBezTo>
                  <a:cubicBezTo>
                    <a:pt x="6527" y="14882"/>
                    <a:pt x="6148" y="14882"/>
                    <a:pt x="6337" y="14882"/>
                  </a:cubicBezTo>
                  <a:cubicBezTo>
                    <a:pt x="6337" y="14882"/>
                    <a:pt x="6337" y="14882"/>
                    <a:pt x="6337" y="14882"/>
                  </a:cubicBezTo>
                  <a:cubicBezTo>
                    <a:pt x="6337" y="14676"/>
                    <a:pt x="6527" y="14572"/>
                    <a:pt x="6527" y="14469"/>
                  </a:cubicBezTo>
                  <a:cubicBezTo>
                    <a:pt x="6716" y="14469"/>
                    <a:pt x="6716" y="14469"/>
                    <a:pt x="6716" y="14469"/>
                  </a:cubicBezTo>
                  <a:cubicBezTo>
                    <a:pt x="6716" y="14469"/>
                    <a:pt x="6906" y="14366"/>
                    <a:pt x="6906" y="14262"/>
                  </a:cubicBezTo>
                  <a:cubicBezTo>
                    <a:pt x="6906" y="14159"/>
                    <a:pt x="6906" y="14262"/>
                    <a:pt x="6906" y="14159"/>
                  </a:cubicBezTo>
                  <a:cubicBezTo>
                    <a:pt x="6906" y="14159"/>
                    <a:pt x="7095" y="14056"/>
                    <a:pt x="6906" y="14056"/>
                  </a:cubicBezTo>
                  <a:cubicBezTo>
                    <a:pt x="6906" y="13952"/>
                    <a:pt x="7095" y="13745"/>
                    <a:pt x="7095" y="13745"/>
                  </a:cubicBezTo>
                  <a:cubicBezTo>
                    <a:pt x="7095" y="13745"/>
                    <a:pt x="7474" y="13745"/>
                    <a:pt x="7284" y="13745"/>
                  </a:cubicBezTo>
                  <a:cubicBezTo>
                    <a:pt x="7474" y="13745"/>
                    <a:pt x="7474" y="13745"/>
                    <a:pt x="7474" y="13745"/>
                  </a:cubicBezTo>
                  <a:cubicBezTo>
                    <a:pt x="7474" y="13745"/>
                    <a:pt x="7474" y="13745"/>
                    <a:pt x="7474" y="13745"/>
                  </a:cubicBezTo>
                  <a:cubicBezTo>
                    <a:pt x="7474" y="13745"/>
                    <a:pt x="7474" y="13745"/>
                    <a:pt x="7853" y="13642"/>
                  </a:cubicBezTo>
                  <a:cubicBezTo>
                    <a:pt x="7853" y="13539"/>
                    <a:pt x="7474" y="13435"/>
                    <a:pt x="7853" y="13332"/>
                  </a:cubicBezTo>
                  <a:cubicBezTo>
                    <a:pt x="7853" y="13435"/>
                    <a:pt x="8042" y="13332"/>
                    <a:pt x="8042" y="13435"/>
                  </a:cubicBezTo>
                  <a:cubicBezTo>
                    <a:pt x="7853" y="13229"/>
                    <a:pt x="7853" y="13229"/>
                    <a:pt x="7853" y="13229"/>
                  </a:cubicBezTo>
                  <a:cubicBezTo>
                    <a:pt x="7853" y="13125"/>
                    <a:pt x="8042" y="13229"/>
                    <a:pt x="8042" y="13125"/>
                  </a:cubicBezTo>
                  <a:cubicBezTo>
                    <a:pt x="7853" y="13125"/>
                    <a:pt x="7853" y="13125"/>
                    <a:pt x="7853" y="13125"/>
                  </a:cubicBezTo>
                  <a:cubicBezTo>
                    <a:pt x="7853" y="13022"/>
                    <a:pt x="8042" y="13022"/>
                    <a:pt x="8042" y="13022"/>
                  </a:cubicBezTo>
                  <a:cubicBezTo>
                    <a:pt x="8042" y="13022"/>
                    <a:pt x="8042" y="13022"/>
                    <a:pt x="8042" y="13022"/>
                  </a:cubicBezTo>
                  <a:cubicBezTo>
                    <a:pt x="8042" y="13022"/>
                    <a:pt x="8042" y="13022"/>
                    <a:pt x="8232" y="12815"/>
                  </a:cubicBezTo>
                  <a:cubicBezTo>
                    <a:pt x="8232" y="12815"/>
                    <a:pt x="8232" y="12815"/>
                    <a:pt x="8232" y="12815"/>
                  </a:cubicBezTo>
                  <a:cubicBezTo>
                    <a:pt x="8232" y="12815"/>
                    <a:pt x="8232" y="12712"/>
                    <a:pt x="8042" y="12712"/>
                  </a:cubicBezTo>
                  <a:cubicBezTo>
                    <a:pt x="8042" y="12712"/>
                    <a:pt x="8232" y="12712"/>
                    <a:pt x="8042" y="12815"/>
                  </a:cubicBezTo>
                  <a:cubicBezTo>
                    <a:pt x="8042" y="12712"/>
                    <a:pt x="8042" y="12609"/>
                    <a:pt x="8232" y="12609"/>
                  </a:cubicBezTo>
                  <a:cubicBezTo>
                    <a:pt x="8232" y="12609"/>
                    <a:pt x="8232" y="12609"/>
                    <a:pt x="8232" y="12609"/>
                  </a:cubicBezTo>
                  <a:cubicBezTo>
                    <a:pt x="8232" y="12505"/>
                    <a:pt x="8232" y="12402"/>
                    <a:pt x="8421" y="12299"/>
                  </a:cubicBezTo>
                  <a:cubicBezTo>
                    <a:pt x="8232" y="12299"/>
                    <a:pt x="8421" y="12299"/>
                    <a:pt x="8421" y="12402"/>
                  </a:cubicBezTo>
                  <a:cubicBezTo>
                    <a:pt x="8611" y="12299"/>
                    <a:pt x="8611" y="12195"/>
                    <a:pt x="8800" y="12092"/>
                  </a:cubicBezTo>
                  <a:cubicBezTo>
                    <a:pt x="8611" y="12092"/>
                    <a:pt x="8611" y="12092"/>
                    <a:pt x="8611" y="12092"/>
                  </a:cubicBezTo>
                  <a:cubicBezTo>
                    <a:pt x="8800" y="11885"/>
                    <a:pt x="8800" y="12092"/>
                    <a:pt x="8800" y="11885"/>
                  </a:cubicBezTo>
                  <a:cubicBezTo>
                    <a:pt x="8990" y="11885"/>
                    <a:pt x="8990" y="11885"/>
                    <a:pt x="8990" y="11782"/>
                  </a:cubicBezTo>
                  <a:cubicBezTo>
                    <a:pt x="8990" y="11782"/>
                    <a:pt x="8990" y="11782"/>
                    <a:pt x="8990" y="11782"/>
                  </a:cubicBezTo>
                  <a:cubicBezTo>
                    <a:pt x="8990" y="11782"/>
                    <a:pt x="9179" y="11575"/>
                    <a:pt x="9369" y="11472"/>
                  </a:cubicBezTo>
                  <a:cubicBezTo>
                    <a:pt x="9179" y="11472"/>
                    <a:pt x="9179" y="11368"/>
                    <a:pt x="9369" y="11368"/>
                  </a:cubicBezTo>
                  <a:cubicBezTo>
                    <a:pt x="9369" y="11368"/>
                    <a:pt x="9369" y="11368"/>
                    <a:pt x="9369" y="11368"/>
                  </a:cubicBezTo>
                  <a:cubicBezTo>
                    <a:pt x="9369" y="11368"/>
                    <a:pt x="9369" y="11265"/>
                    <a:pt x="9558" y="11265"/>
                  </a:cubicBezTo>
                  <a:cubicBezTo>
                    <a:pt x="9558" y="11162"/>
                    <a:pt x="9369" y="11575"/>
                    <a:pt x="9369" y="11472"/>
                  </a:cubicBezTo>
                  <a:cubicBezTo>
                    <a:pt x="9558" y="11472"/>
                    <a:pt x="9369" y="11265"/>
                    <a:pt x="9558" y="11368"/>
                  </a:cubicBezTo>
                  <a:cubicBezTo>
                    <a:pt x="9558" y="11265"/>
                    <a:pt x="9558" y="11162"/>
                    <a:pt x="9558" y="11162"/>
                  </a:cubicBezTo>
                  <a:cubicBezTo>
                    <a:pt x="9558" y="11162"/>
                    <a:pt x="9748" y="11265"/>
                    <a:pt x="9748" y="11162"/>
                  </a:cubicBezTo>
                  <a:cubicBezTo>
                    <a:pt x="9748" y="11058"/>
                    <a:pt x="9748" y="11162"/>
                    <a:pt x="9748" y="11058"/>
                  </a:cubicBezTo>
                  <a:cubicBezTo>
                    <a:pt x="9748" y="11058"/>
                    <a:pt x="9748" y="11058"/>
                    <a:pt x="9748" y="11058"/>
                  </a:cubicBezTo>
                  <a:cubicBezTo>
                    <a:pt x="9748" y="10955"/>
                    <a:pt x="9937" y="10955"/>
                    <a:pt x="9748" y="10955"/>
                  </a:cubicBezTo>
                  <a:cubicBezTo>
                    <a:pt x="9748" y="10955"/>
                    <a:pt x="9748" y="10852"/>
                    <a:pt x="9937" y="10852"/>
                  </a:cubicBezTo>
                  <a:cubicBezTo>
                    <a:pt x="10127" y="10955"/>
                    <a:pt x="10127" y="10955"/>
                    <a:pt x="10127" y="10955"/>
                  </a:cubicBezTo>
                  <a:cubicBezTo>
                    <a:pt x="10127" y="10852"/>
                    <a:pt x="9937" y="10852"/>
                    <a:pt x="9937" y="10748"/>
                  </a:cubicBezTo>
                  <a:cubicBezTo>
                    <a:pt x="10127" y="10748"/>
                    <a:pt x="10127" y="10748"/>
                    <a:pt x="10127" y="10748"/>
                  </a:cubicBezTo>
                  <a:cubicBezTo>
                    <a:pt x="9937" y="10748"/>
                    <a:pt x="10127" y="10645"/>
                    <a:pt x="10127" y="10645"/>
                  </a:cubicBezTo>
                  <a:cubicBezTo>
                    <a:pt x="10127" y="10542"/>
                    <a:pt x="10316" y="10438"/>
                    <a:pt x="10506" y="10438"/>
                  </a:cubicBezTo>
                  <a:cubicBezTo>
                    <a:pt x="10506" y="10335"/>
                    <a:pt x="10506" y="10232"/>
                    <a:pt x="10506" y="10232"/>
                  </a:cubicBezTo>
                  <a:cubicBezTo>
                    <a:pt x="10506" y="10232"/>
                    <a:pt x="10506" y="10232"/>
                    <a:pt x="10506" y="10232"/>
                  </a:cubicBezTo>
                  <a:cubicBezTo>
                    <a:pt x="10695" y="10232"/>
                    <a:pt x="10695" y="10232"/>
                    <a:pt x="10695" y="10232"/>
                  </a:cubicBezTo>
                  <a:cubicBezTo>
                    <a:pt x="10695" y="10232"/>
                    <a:pt x="10695" y="10232"/>
                    <a:pt x="10695" y="10025"/>
                  </a:cubicBezTo>
                  <a:cubicBezTo>
                    <a:pt x="10695" y="10025"/>
                    <a:pt x="10695" y="9922"/>
                    <a:pt x="10695" y="9922"/>
                  </a:cubicBezTo>
                  <a:cubicBezTo>
                    <a:pt x="11074" y="9922"/>
                    <a:pt x="10695" y="9715"/>
                    <a:pt x="11074" y="9715"/>
                  </a:cubicBezTo>
                  <a:cubicBezTo>
                    <a:pt x="11074" y="9818"/>
                    <a:pt x="11074" y="9818"/>
                    <a:pt x="11074" y="9818"/>
                  </a:cubicBezTo>
                  <a:cubicBezTo>
                    <a:pt x="11453" y="9818"/>
                    <a:pt x="11074" y="9611"/>
                    <a:pt x="11263" y="9611"/>
                  </a:cubicBezTo>
                  <a:cubicBezTo>
                    <a:pt x="11074" y="9611"/>
                    <a:pt x="11074" y="9611"/>
                    <a:pt x="11074" y="9611"/>
                  </a:cubicBezTo>
                  <a:cubicBezTo>
                    <a:pt x="11263" y="9611"/>
                    <a:pt x="11263" y="9508"/>
                    <a:pt x="11263" y="9508"/>
                  </a:cubicBezTo>
                  <a:cubicBezTo>
                    <a:pt x="11263" y="9508"/>
                    <a:pt x="11453" y="9508"/>
                    <a:pt x="11263" y="9405"/>
                  </a:cubicBezTo>
                  <a:cubicBezTo>
                    <a:pt x="11642" y="9301"/>
                    <a:pt x="11642" y="8991"/>
                    <a:pt x="11832" y="8991"/>
                  </a:cubicBezTo>
                  <a:cubicBezTo>
                    <a:pt x="11832" y="8888"/>
                    <a:pt x="11832" y="8888"/>
                    <a:pt x="11832" y="8888"/>
                  </a:cubicBezTo>
                  <a:cubicBezTo>
                    <a:pt x="11832" y="8888"/>
                    <a:pt x="11832" y="8888"/>
                    <a:pt x="11832" y="8888"/>
                  </a:cubicBezTo>
                  <a:cubicBezTo>
                    <a:pt x="11832" y="8888"/>
                    <a:pt x="11832" y="8888"/>
                    <a:pt x="11832" y="8888"/>
                  </a:cubicBezTo>
                  <a:cubicBezTo>
                    <a:pt x="11832" y="8888"/>
                    <a:pt x="11832" y="8888"/>
                    <a:pt x="11832" y="8888"/>
                  </a:cubicBezTo>
                  <a:cubicBezTo>
                    <a:pt x="12021" y="8888"/>
                    <a:pt x="11832" y="8785"/>
                    <a:pt x="12021" y="8681"/>
                  </a:cubicBezTo>
                  <a:cubicBezTo>
                    <a:pt x="12021" y="8681"/>
                    <a:pt x="12021" y="8681"/>
                    <a:pt x="12021" y="8681"/>
                  </a:cubicBezTo>
                  <a:cubicBezTo>
                    <a:pt x="12021" y="8578"/>
                    <a:pt x="12021" y="8578"/>
                    <a:pt x="12021" y="8578"/>
                  </a:cubicBezTo>
                  <a:cubicBezTo>
                    <a:pt x="12211" y="8475"/>
                    <a:pt x="12211" y="8578"/>
                    <a:pt x="12400" y="8578"/>
                  </a:cubicBezTo>
                  <a:cubicBezTo>
                    <a:pt x="12400" y="8475"/>
                    <a:pt x="12400" y="8475"/>
                    <a:pt x="12400" y="8475"/>
                  </a:cubicBezTo>
                  <a:cubicBezTo>
                    <a:pt x="12779" y="8475"/>
                    <a:pt x="12779" y="8475"/>
                    <a:pt x="12779" y="8475"/>
                  </a:cubicBezTo>
                  <a:cubicBezTo>
                    <a:pt x="12400" y="8475"/>
                    <a:pt x="12779" y="8371"/>
                    <a:pt x="12779" y="8371"/>
                  </a:cubicBezTo>
                  <a:cubicBezTo>
                    <a:pt x="12779" y="8371"/>
                    <a:pt x="12779" y="8371"/>
                    <a:pt x="12779" y="8371"/>
                  </a:cubicBezTo>
                  <a:cubicBezTo>
                    <a:pt x="12779" y="8371"/>
                    <a:pt x="12779" y="8371"/>
                    <a:pt x="12779" y="8268"/>
                  </a:cubicBezTo>
                  <a:cubicBezTo>
                    <a:pt x="12400" y="8371"/>
                    <a:pt x="12400" y="8371"/>
                    <a:pt x="12400" y="8371"/>
                  </a:cubicBezTo>
                  <a:cubicBezTo>
                    <a:pt x="12400" y="8268"/>
                    <a:pt x="12400" y="8268"/>
                    <a:pt x="12400" y="8268"/>
                  </a:cubicBezTo>
                  <a:cubicBezTo>
                    <a:pt x="12779" y="8268"/>
                    <a:pt x="12779" y="8165"/>
                    <a:pt x="12779" y="8165"/>
                  </a:cubicBezTo>
                  <a:cubicBezTo>
                    <a:pt x="12779" y="8061"/>
                    <a:pt x="12779" y="8061"/>
                    <a:pt x="12779" y="8061"/>
                  </a:cubicBezTo>
                  <a:cubicBezTo>
                    <a:pt x="12779" y="8061"/>
                    <a:pt x="12779" y="7958"/>
                    <a:pt x="12969" y="8061"/>
                  </a:cubicBezTo>
                  <a:cubicBezTo>
                    <a:pt x="12969" y="8061"/>
                    <a:pt x="12779" y="8061"/>
                    <a:pt x="12779" y="8165"/>
                  </a:cubicBezTo>
                  <a:cubicBezTo>
                    <a:pt x="12969" y="8061"/>
                    <a:pt x="12969" y="8165"/>
                    <a:pt x="12969" y="8061"/>
                  </a:cubicBezTo>
                  <a:cubicBezTo>
                    <a:pt x="12969" y="7958"/>
                    <a:pt x="12779" y="7958"/>
                    <a:pt x="12969" y="7958"/>
                  </a:cubicBezTo>
                  <a:cubicBezTo>
                    <a:pt x="12969" y="7958"/>
                    <a:pt x="12969" y="7958"/>
                    <a:pt x="12969" y="8061"/>
                  </a:cubicBezTo>
                  <a:cubicBezTo>
                    <a:pt x="13158" y="7958"/>
                    <a:pt x="13158" y="7958"/>
                    <a:pt x="13158" y="7958"/>
                  </a:cubicBezTo>
                  <a:cubicBezTo>
                    <a:pt x="12969" y="7958"/>
                    <a:pt x="12969" y="7958"/>
                    <a:pt x="12969" y="7958"/>
                  </a:cubicBezTo>
                  <a:cubicBezTo>
                    <a:pt x="12969" y="7958"/>
                    <a:pt x="12969" y="7958"/>
                    <a:pt x="12969" y="7958"/>
                  </a:cubicBezTo>
                  <a:cubicBezTo>
                    <a:pt x="12969" y="7855"/>
                    <a:pt x="13158" y="7855"/>
                    <a:pt x="12969" y="7751"/>
                  </a:cubicBezTo>
                  <a:cubicBezTo>
                    <a:pt x="13158" y="7751"/>
                    <a:pt x="13158" y="7751"/>
                    <a:pt x="13158" y="7648"/>
                  </a:cubicBezTo>
                  <a:cubicBezTo>
                    <a:pt x="13158" y="7648"/>
                    <a:pt x="13158" y="7648"/>
                    <a:pt x="13158" y="7648"/>
                  </a:cubicBezTo>
                  <a:cubicBezTo>
                    <a:pt x="13158" y="7648"/>
                    <a:pt x="13158" y="7544"/>
                    <a:pt x="13158" y="7544"/>
                  </a:cubicBezTo>
                  <a:cubicBezTo>
                    <a:pt x="13158" y="7544"/>
                    <a:pt x="13158" y="7544"/>
                    <a:pt x="13158" y="7544"/>
                  </a:cubicBezTo>
                  <a:cubicBezTo>
                    <a:pt x="13158" y="7544"/>
                    <a:pt x="13158" y="7544"/>
                    <a:pt x="13158" y="7544"/>
                  </a:cubicBezTo>
                  <a:cubicBezTo>
                    <a:pt x="13348" y="7441"/>
                    <a:pt x="13537" y="7544"/>
                    <a:pt x="13537" y="7441"/>
                  </a:cubicBezTo>
                  <a:cubicBezTo>
                    <a:pt x="13537" y="7441"/>
                    <a:pt x="13537" y="7234"/>
                    <a:pt x="13348" y="7234"/>
                  </a:cubicBezTo>
                  <a:cubicBezTo>
                    <a:pt x="13537" y="7131"/>
                    <a:pt x="13537" y="7028"/>
                    <a:pt x="13727" y="6924"/>
                  </a:cubicBezTo>
                  <a:cubicBezTo>
                    <a:pt x="13727" y="6924"/>
                    <a:pt x="13727" y="6924"/>
                    <a:pt x="13727" y="6821"/>
                  </a:cubicBezTo>
                  <a:cubicBezTo>
                    <a:pt x="13916" y="6821"/>
                    <a:pt x="13916" y="6614"/>
                    <a:pt x="14295" y="6511"/>
                  </a:cubicBezTo>
                  <a:cubicBezTo>
                    <a:pt x="14295" y="6614"/>
                    <a:pt x="14295" y="6511"/>
                    <a:pt x="14484" y="6614"/>
                  </a:cubicBezTo>
                  <a:cubicBezTo>
                    <a:pt x="14484" y="6511"/>
                    <a:pt x="14484" y="6511"/>
                    <a:pt x="14484" y="6511"/>
                  </a:cubicBezTo>
                  <a:cubicBezTo>
                    <a:pt x="14295" y="6511"/>
                    <a:pt x="14295" y="6408"/>
                    <a:pt x="14295" y="6511"/>
                  </a:cubicBezTo>
                  <a:cubicBezTo>
                    <a:pt x="14295" y="6408"/>
                    <a:pt x="14484" y="6098"/>
                    <a:pt x="14484" y="6098"/>
                  </a:cubicBezTo>
                  <a:cubicBezTo>
                    <a:pt x="14484" y="6098"/>
                    <a:pt x="14484" y="6098"/>
                    <a:pt x="14484" y="6098"/>
                  </a:cubicBezTo>
                  <a:cubicBezTo>
                    <a:pt x="14674" y="6098"/>
                    <a:pt x="14674" y="6098"/>
                    <a:pt x="14674" y="6098"/>
                  </a:cubicBezTo>
                  <a:cubicBezTo>
                    <a:pt x="14674" y="5994"/>
                    <a:pt x="14674" y="5994"/>
                    <a:pt x="14674" y="5994"/>
                  </a:cubicBezTo>
                  <a:cubicBezTo>
                    <a:pt x="14863" y="5994"/>
                    <a:pt x="14863" y="5994"/>
                    <a:pt x="14863" y="5994"/>
                  </a:cubicBezTo>
                  <a:cubicBezTo>
                    <a:pt x="14863" y="5994"/>
                    <a:pt x="14674" y="5994"/>
                    <a:pt x="14674" y="5891"/>
                  </a:cubicBezTo>
                  <a:cubicBezTo>
                    <a:pt x="14863" y="5891"/>
                    <a:pt x="14863" y="5891"/>
                    <a:pt x="14863" y="5891"/>
                  </a:cubicBezTo>
                  <a:cubicBezTo>
                    <a:pt x="14863" y="5891"/>
                    <a:pt x="14863" y="5788"/>
                    <a:pt x="14863" y="5684"/>
                  </a:cubicBezTo>
                  <a:cubicBezTo>
                    <a:pt x="15053" y="5684"/>
                    <a:pt x="15053" y="5684"/>
                    <a:pt x="15053" y="5684"/>
                  </a:cubicBezTo>
                  <a:cubicBezTo>
                    <a:pt x="15053" y="5684"/>
                    <a:pt x="15053" y="5581"/>
                    <a:pt x="15053" y="5684"/>
                  </a:cubicBezTo>
                  <a:cubicBezTo>
                    <a:pt x="15242" y="5581"/>
                    <a:pt x="15242" y="5478"/>
                    <a:pt x="15432" y="5478"/>
                  </a:cubicBezTo>
                  <a:cubicBezTo>
                    <a:pt x="15432" y="5271"/>
                    <a:pt x="15621" y="4961"/>
                    <a:pt x="15621" y="4754"/>
                  </a:cubicBezTo>
                  <a:cubicBezTo>
                    <a:pt x="15621" y="4754"/>
                    <a:pt x="15621" y="4754"/>
                    <a:pt x="15621" y="4754"/>
                  </a:cubicBezTo>
                  <a:cubicBezTo>
                    <a:pt x="16000" y="4754"/>
                    <a:pt x="15621" y="4754"/>
                    <a:pt x="15621" y="4754"/>
                  </a:cubicBezTo>
                  <a:cubicBezTo>
                    <a:pt x="16000" y="4754"/>
                    <a:pt x="16000" y="4754"/>
                    <a:pt x="16000" y="4754"/>
                  </a:cubicBezTo>
                  <a:cubicBezTo>
                    <a:pt x="16190" y="4754"/>
                    <a:pt x="16000" y="4754"/>
                    <a:pt x="16190" y="4651"/>
                  </a:cubicBezTo>
                  <a:cubicBezTo>
                    <a:pt x="16000" y="4651"/>
                    <a:pt x="16190" y="4754"/>
                    <a:pt x="16000" y="4651"/>
                  </a:cubicBezTo>
                  <a:cubicBezTo>
                    <a:pt x="16000" y="4651"/>
                    <a:pt x="16190" y="4651"/>
                    <a:pt x="16190" y="4547"/>
                  </a:cubicBezTo>
                  <a:cubicBezTo>
                    <a:pt x="16190" y="4547"/>
                    <a:pt x="16190" y="4547"/>
                    <a:pt x="16190" y="4651"/>
                  </a:cubicBezTo>
                  <a:cubicBezTo>
                    <a:pt x="16190" y="4547"/>
                    <a:pt x="16190" y="4547"/>
                    <a:pt x="16190" y="4547"/>
                  </a:cubicBezTo>
                  <a:cubicBezTo>
                    <a:pt x="16379" y="4547"/>
                    <a:pt x="16379" y="4754"/>
                    <a:pt x="16569" y="4754"/>
                  </a:cubicBezTo>
                  <a:cubicBezTo>
                    <a:pt x="16569" y="4754"/>
                    <a:pt x="16569" y="4754"/>
                    <a:pt x="16569" y="4754"/>
                  </a:cubicBezTo>
                  <a:cubicBezTo>
                    <a:pt x="16758" y="4651"/>
                    <a:pt x="16569" y="4754"/>
                    <a:pt x="16758" y="4754"/>
                  </a:cubicBezTo>
                  <a:cubicBezTo>
                    <a:pt x="16758" y="4651"/>
                    <a:pt x="16758" y="4651"/>
                    <a:pt x="16569" y="4651"/>
                  </a:cubicBezTo>
                  <a:cubicBezTo>
                    <a:pt x="16569" y="4547"/>
                    <a:pt x="16379" y="4547"/>
                    <a:pt x="16379" y="4341"/>
                  </a:cubicBezTo>
                  <a:cubicBezTo>
                    <a:pt x="16569" y="4237"/>
                    <a:pt x="16379" y="4341"/>
                    <a:pt x="16569" y="4341"/>
                  </a:cubicBezTo>
                  <a:cubicBezTo>
                    <a:pt x="16569" y="4237"/>
                    <a:pt x="16569" y="4237"/>
                    <a:pt x="16569" y="4237"/>
                  </a:cubicBezTo>
                  <a:cubicBezTo>
                    <a:pt x="16569" y="4237"/>
                    <a:pt x="16569" y="4237"/>
                    <a:pt x="16569" y="4134"/>
                  </a:cubicBezTo>
                  <a:cubicBezTo>
                    <a:pt x="16569" y="4134"/>
                    <a:pt x="16569" y="4237"/>
                    <a:pt x="16569" y="4134"/>
                  </a:cubicBezTo>
                  <a:cubicBezTo>
                    <a:pt x="16569" y="4031"/>
                    <a:pt x="16569" y="4031"/>
                    <a:pt x="16569" y="4031"/>
                  </a:cubicBezTo>
                  <a:cubicBezTo>
                    <a:pt x="16379" y="4031"/>
                    <a:pt x="16569" y="4031"/>
                    <a:pt x="16569" y="4031"/>
                  </a:cubicBezTo>
                  <a:cubicBezTo>
                    <a:pt x="16758" y="4031"/>
                    <a:pt x="16758" y="4134"/>
                    <a:pt x="16758" y="4031"/>
                  </a:cubicBezTo>
                  <a:cubicBezTo>
                    <a:pt x="16758" y="4031"/>
                    <a:pt x="16758" y="3927"/>
                    <a:pt x="16569" y="3927"/>
                  </a:cubicBezTo>
                  <a:cubicBezTo>
                    <a:pt x="16758" y="3927"/>
                    <a:pt x="16758" y="3927"/>
                    <a:pt x="16758" y="4031"/>
                  </a:cubicBezTo>
                  <a:cubicBezTo>
                    <a:pt x="16758" y="4031"/>
                    <a:pt x="16758" y="3824"/>
                    <a:pt x="16758" y="3927"/>
                  </a:cubicBezTo>
                  <a:cubicBezTo>
                    <a:pt x="16758" y="3824"/>
                    <a:pt x="16758" y="3824"/>
                    <a:pt x="16758" y="3824"/>
                  </a:cubicBezTo>
                  <a:cubicBezTo>
                    <a:pt x="16758" y="3824"/>
                    <a:pt x="16758" y="3824"/>
                    <a:pt x="16948" y="3824"/>
                  </a:cubicBezTo>
                  <a:cubicBezTo>
                    <a:pt x="16948" y="3721"/>
                    <a:pt x="16948" y="3617"/>
                    <a:pt x="16948" y="3721"/>
                  </a:cubicBezTo>
                  <a:cubicBezTo>
                    <a:pt x="16948" y="3617"/>
                    <a:pt x="17137" y="3617"/>
                    <a:pt x="16948" y="3617"/>
                  </a:cubicBezTo>
                  <a:cubicBezTo>
                    <a:pt x="16948" y="3617"/>
                    <a:pt x="16948" y="3617"/>
                    <a:pt x="16758" y="3617"/>
                  </a:cubicBezTo>
                  <a:cubicBezTo>
                    <a:pt x="16948" y="3617"/>
                    <a:pt x="16948" y="3411"/>
                    <a:pt x="16948" y="3411"/>
                  </a:cubicBezTo>
                  <a:cubicBezTo>
                    <a:pt x="16948" y="3411"/>
                    <a:pt x="16948" y="3411"/>
                    <a:pt x="16948" y="3411"/>
                  </a:cubicBezTo>
                  <a:cubicBezTo>
                    <a:pt x="16948" y="3307"/>
                    <a:pt x="16948" y="3307"/>
                    <a:pt x="16948" y="3307"/>
                  </a:cubicBezTo>
                  <a:cubicBezTo>
                    <a:pt x="16948" y="3307"/>
                    <a:pt x="16948" y="3307"/>
                    <a:pt x="17137" y="3307"/>
                  </a:cubicBezTo>
                  <a:cubicBezTo>
                    <a:pt x="16948" y="3307"/>
                    <a:pt x="16948" y="3307"/>
                    <a:pt x="16948" y="3307"/>
                  </a:cubicBezTo>
                  <a:cubicBezTo>
                    <a:pt x="16948" y="3307"/>
                    <a:pt x="17137" y="3307"/>
                    <a:pt x="17137" y="3307"/>
                  </a:cubicBezTo>
                  <a:cubicBezTo>
                    <a:pt x="17327" y="3307"/>
                    <a:pt x="17327" y="3307"/>
                    <a:pt x="17327" y="3307"/>
                  </a:cubicBezTo>
                  <a:cubicBezTo>
                    <a:pt x="17327" y="3307"/>
                    <a:pt x="17327" y="3307"/>
                    <a:pt x="17327" y="3307"/>
                  </a:cubicBezTo>
                  <a:cubicBezTo>
                    <a:pt x="17137" y="3204"/>
                    <a:pt x="17137" y="3204"/>
                    <a:pt x="17137" y="3204"/>
                  </a:cubicBezTo>
                  <a:cubicBezTo>
                    <a:pt x="17137" y="3204"/>
                    <a:pt x="17327" y="3204"/>
                    <a:pt x="17327" y="3100"/>
                  </a:cubicBezTo>
                  <a:cubicBezTo>
                    <a:pt x="17327" y="3204"/>
                    <a:pt x="17327" y="3204"/>
                    <a:pt x="17327" y="3204"/>
                  </a:cubicBezTo>
                  <a:cubicBezTo>
                    <a:pt x="17327" y="3307"/>
                    <a:pt x="17706" y="3204"/>
                    <a:pt x="17706" y="3204"/>
                  </a:cubicBezTo>
                  <a:cubicBezTo>
                    <a:pt x="17706" y="3100"/>
                    <a:pt x="17706" y="2997"/>
                    <a:pt x="17327" y="3100"/>
                  </a:cubicBezTo>
                  <a:cubicBezTo>
                    <a:pt x="17327" y="3100"/>
                    <a:pt x="17706" y="2997"/>
                    <a:pt x="17706" y="3100"/>
                  </a:cubicBezTo>
                  <a:cubicBezTo>
                    <a:pt x="17706" y="2997"/>
                    <a:pt x="17706" y="2997"/>
                    <a:pt x="17706" y="2997"/>
                  </a:cubicBezTo>
                  <a:cubicBezTo>
                    <a:pt x="17706" y="2997"/>
                    <a:pt x="17895" y="2894"/>
                    <a:pt x="18084" y="2894"/>
                  </a:cubicBezTo>
                  <a:cubicBezTo>
                    <a:pt x="18084" y="2997"/>
                    <a:pt x="18084" y="2997"/>
                    <a:pt x="18084" y="2997"/>
                  </a:cubicBezTo>
                  <a:cubicBezTo>
                    <a:pt x="18084" y="2997"/>
                    <a:pt x="18084" y="2997"/>
                    <a:pt x="18084" y="2997"/>
                  </a:cubicBezTo>
                  <a:cubicBezTo>
                    <a:pt x="18084" y="2997"/>
                    <a:pt x="18084" y="2997"/>
                    <a:pt x="18084" y="2997"/>
                  </a:cubicBezTo>
                  <a:cubicBezTo>
                    <a:pt x="18274" y="2997"/>
                    <a:pt x="18274" y="2997"/>
                    <a:pt x="18274" y="2894"/>
                  </a:cubicBezTo>
                  <a:cubicBezTo>
                    <a:pt x="18084" y="2894"/>
                    <a:pt x="18084" y="2687"/>
                    <a:pt x="18084" y="2687"/>
                  </a:cubicBezTo>
                  <a:cubicBezTo>
                    <a:pt x="18084" y="2687"/>
                    <a:pt x="18274" y="2790"/>
                    <a:pt x="18084" y="2687"/>
                  </a:cubicBezTo>
                  <a:cubicBezTo>
                    <a:pt x="18084" y="2687"/>
                    <a:pt x="18084" y="2480"/>
                    <a:pt x="18084" y="2687"/>
                  </a:cubicBezTo>
                  <a:cubicBezTo>
                    <a:pt x="18084" y="2480"/>
                    <a:pt x="18084" y="2480"/>
                    <a:pt x="18084" y="2377"/>
                  </a:cubicBezTo>
                  <a:cubicBezTo>
                    <a:pt x="18084" y="2480"/>
                    <a:pt x="18274" y="2377"/>
                    <a:pt x="18274" y="2480"/>
                  </a:cubicBezTo>
                  <a:cubicBezTo>
                    <a:pt x="18274" y="2687"/>
                    <a:pt x="18274" y="2687"/>
                    <a:pt x="18274" y="2687"/>
                  </a:cubicBezTo>
                  <a:cubicBezTo>
                    <a:pt x="18274" y="2687"/>
                    <a:pt x="18274" y="2687"/>
                    <a:pt x="18463" y="2687"/>
                  </a:cubicBezTo>
                  <a:cubicBezTo>
                    <a:pt x="18463" y="2480"/>
                    <a:pt x="18463" y="2480"/>
                    <a:pt x="18463" y="2377"/>
                  </a:cubicBezTo>
                  <a:cubicBezTo>
                    <a:pt x="18274" y="2377"/>
                    <a:pt x="18274" y="2480"/>
                    <a:pt x="18274" y="2377"/>
                  </a:cubicBezTo>
                  <a:cubicBezTo>
                    <a:pt x="18274" y="2377"/>
                    <a:pt x="18463" y="2377"/>
                    <a:pt x="18463" y="2274"/>
                  </a:cubicBezTo>
                  <a:cubicBezTo>
                    <a:pt x="18274" y="2377"/>
                    <a:pt x="18274" y="2274"/>
                    <a:pt x="18084" y="2274"/>
                  </a:cubicBezTo>
                  <a:cubicBezTo>
                    <a:pt x="18084" y="2170"/>
                    <a:pt x="18084" y="2170"/>
                    <a:pt x="18084" y="2170"/>
                  </a:cubicBezTo>
                  <a:cubicBezTo>
                    <a:pt x="18274" y="2274"/>
                    <a:pt x="18274" y="2274"/>
                    <a:pt x="18274" y="2274"/>
                  </a:cubicBezTo>
                  <a:cubicBezTo>
                    <a:pt x="18463" y="2170"/>
                    <a:pt x="18084" y="2170"/>
                    <a:pt x="18274" y="2067"/>
                  </a:cubicBezTo>
                  <a:cubicBezTo>
                    <a:pt x="18463" y="2067"/>
                    <a:pt x="18463" y="2067"/>
                    <a:pt x="18463" y="2067"/>
                  </a:cubicBezTo>
                  <a:cubicBezTo>
                    <a:pt x="18463" y="2170"/>
                    <a:pt x="18274" y="2170"/>
                    <a:pt x="18463" y="2274"/>
                  </a:cubicBezTo>
                  <a:cubicBezTo>
                    <a:pt x="18463" y="2170"/>
                    <a:pt x="18463" y="2170"/>
                    <a:pt x="18653" y="2067"/>
                  </a:cubicBezTo>
                  <a:cubicBezTo>
                    <a:pt x="18463" y="2170"/>
                    <a:pt x="18463" y="2170"/>
                    <a:pt x="18463" y="2170"/>
                  </a:cubicBezTo>
                  <a:cubicBezTo>
                    <a:pt x="18653" y="2067"/>
                    <a:pt x="18842" y="2170"/>
                    <a:pt x="18842" y="2067"/>
                  </a:cubicBezTo>
                  <a:cubicBezTo>
                    <a:pt x="18842" y="1964"/>
                    <a:pt x="18842" y="1964"/>
                    <a:pt x="18653" y="1964"/>
                  </a:cubicBezTo>
                  <a:cubicBezTo>
                    <a:pt x="18842" y="1964"/>
                    <a:pt x="18653" y="1964"/>
                    <a:pt x="18842" y="1860"/>
                  </a:cubicBezTo>
                  <a:cubicBezTo>
                    <a:pt x="18842" y="1860"/>
                    <a:pt x="18842" y="1757"/>
                    <a:pt x="19032" y="1860"/>
                  </a:cubicBezTo>
                  <a:cubicBezTo>
                    <a:pt x="18842" y="1860"/>
                    <a:pt x="18653" y="1964"/>
                    <a:pt x="18842" y="1964"/>
                  </a:cubicBezTo>
                  <a:cubicBezTo>
                    <a:pt x="19032" y="1964"/>
                    <a:pt x="18653" y="2067"/>
                    <a:pt x="18842" y="2170"/>
                  </a:cubicBezTo>
                  <a:cubicBezTo>
                    <a:pt x="18842" y="2067"/>
                    <a:pt x="19032" y="2067"/>
                    <a:pt x="19411" y="2067"/>
                  </a:cubicBezTo>
                  <a:cubicBezTo>
                    <a:pt x="19411" y="2067"/>
                    <a:pt x="19411" y="2067"/>
                    <a:pt x="19411" y="2067"/>
                  </a:cubicBezTo>
                  <a:cubicBezTo>
                    <a:pt x="19411" y="1964"/>
                    <a:pt x="19032" y="2067"/>
                    <a:pt x="19032" y="1964"/>
                  </a:cubicBezTo>
                  <a:cubicBezTo>
                    <a:pt x="19032" y="1964"/>
                    <a:pt x="19411" y="1860"/>
                    <a:pt x="19032" y="1860"/>
                  </a:cubicBezTo>
                  <a:cubicBezTo>
                    <a:pt x="19411" y="1860"/>
                    <a:pt x="19411" y="1860"/>
                    <a:pt x="19411" y="1860"/>
                  </a:cubicBezTo>
                  <a:cubicBezTo>
                    <a:pt x="19411" y="1757"/>
                    <a:pt x="19411" y="1550"/>
                    <a:pt x="19600" y="1447"/>
                  </a:cubicBezTo>
                  <a:cubicBezTo>
                    <a:pt x="19411" y="1447"/>
                    <a:pt x="19790" y="1344"/>
                    <a:pt x="19600" y="1344"/>
                  </a:cubicBezTo>
                  <a:cubicBezTo>
                    <a:pt x="19411" y="1344"/>
                    <a:pt x="19411" y="1344"/>
                    <a:pt x="19411" y="1344"/>
                  </a:cubicBezTo>
                  <a:cubicBezTo>
                    <a:pt x="19411" y="1344"/>
                    <a:pt x="19411" y="1344"/>
                    <a:pt x="19411" y="1344"/>
                  </a:cubicBezTo>
                  <a:cubicBezTo>
                    <a:pt x="19411" y="1240"/>
                    <a:pt x="19600" y="1344"/>
                    <a:pt x="19411" y="1240"/>
                  </a:cubicBezTo>
                  <a:cubicBezTo>
                    <a:pt x="19411" y="1344"/>
                    <a:pt x="19600" y="1344"/>
                    <a:pt x="19790" y="1344"/>
                  </a:cubicBezTo>
                  <a:cubicBezTo>
                    <a:pt x="19790" y="1240"/>
                    <a:pt x="19790" y="1447"/>
                    <a:pt x="19979" y="1344"/>
                  </a:cubicBezTo>
                  <a:cubicBezTo>
                    <a:pt x="19979" y="1240"/>
                    <a:pt x="19979" y="1240"/>
                    <a:pt x="19979" y="1137"/>
                  </a:cubicBezTo>
                  <a:cubicBezTo>
                    <a:pt x="20169" y="1033"/>
                    <a:pt x="20358" y="930"/>
                    <a:pt x="20358" y="827"/>
                  </a:cubicBezTo>
                  <a:cubicBezTo>
                    <a:pt x="20548" y="620"/>
                    <a:pt x="20548" y="827"/>
                    <a:pt x="20548" y="827"/>
                  </a:cubicBezTo>
                  <a:cubicBezTo>
                    <a:pt x="20548" y="620"/>
                    <a:pt x="20548" y="827"/>
                    <a:pt x="20548" y="620"/>
                  </a:cubicBezTo>
                  <a:cubicBezTo>
                    <a:pt x="20548" y="620"/>
                    <a:pt x="20548" y="620"/>
                    <a:pt x="20548" y="620"/>
                  </a:cubicBezTo>
                  <a:cubicBezTo>
                    <a:pt x="20548" y="620"/>
                    <a:pt x="20927" y="620"/>
                    <a:pt x="20548" y="517"/>
                  </a:cubicBezTo>
                  <a:cubicBezTo>
                    <a:pt x="20927" y="620"/>
                    <a:pt x="20927" y="620"/>
                    <a:pt x="20927" y="620"/>
                  </a:cubicBezTo>
                  <a:cubicBezTo>
                    <a:pt x="20927" y="517"/>
                    <a:pt x="20927" y="517"/>
                    <a:pt x="20927" y="517"/>
                  </a:cubicBezTo>
                  <a:cubicBezTo>
                    <a:pt x="20927" y="517"/>
                    <a:pt x="20927" y="517"/>
                    <a:pt x="20927" y="517"/>
                  </a:cubicBezTo>
                  <a:cubicBezTo>
                    <a:pt x="21116" y="517"/>
                    <a:pt x="21116" y="413"/>
                    <a:pt x="21116" y="413"/>
                  </a:cubicBezTo>
                  <a:cubicBezTo>
                    <a:pt x="21116" y="413"/>
                    <a:pt x="21116" y="413"/>
                    <a:pt x="21116" y="413"/>
                  </a:cubicBezTo>
                  <a:cubicBezTo>
                    <a:pt x="21116" y="310"/>
                    <a:pt x="21306" y="207"/>
                    <a:pt x="21306" y="103"/>
                  </a:cubicBezTo>
                  <a:cubicBezTo>
                    <a:pt x="21306" y="103"/>
                    <a:pt x="21306" y="103"/>
                    <a:pt x="21306" y="103"/>
                  </a:cubicBezTo>
                  <a:cubicBezTo>
                    <a:pt x="21306" y="103"/>
                    <a:pt x="21306" y="103"/>
                    <a:pt x="21306" y="103"/>
                  </a:cubicBezTo>
                  <a:cubicBezTo>
                    <a:pt x="21495" y="103"/>
                    <a:pt x="21495" y="103"/>
                    <a:pt x="21495" y="0"/>
                  </a:cubicBezTo>
                  <a:cubicBezTo>
                    <a:pt x="21495" y="207"/>
                    <a:pt x="21495" y="207"/>
                    <a:pt x="21495" y="207"/>
                  </a:cubicBezTo>
                  <a:cubicBezTo>
                    <a:pt x="21495" y="310"/>
                    <a:pt x="21495" y="207"/>
                    <a:pt x="21495" y="207"/>
                  </a:cubicBezTo>
                  <a:cubicBezTo>
                    <a:pt x="21306" y="207"/>
                    <a:pt x="21306" y="310"/>
                    <a:pt x="21306" y="310"/>
                  </a:cubicBezTo>
                  <a:cubicBezTo>
                    <a:pt x="21306" y="310"/>
                    <a:pt x="21306" y="310"/>
                    <a:pt x="21306" y="207"/>
                  </a:cubicBezTo>
                  <a:cubicBezTo>
                    <a:pt x="21495" y="207"/>
                    <a:pt x="21495" y="310"/>
                    <a:pt x="21495" y="310"/>
                  </a:cubicBezTo>
                  <a:cubicBezTo>
                    <a:pt x="21495" y="310"/>
                    <a:pt x="21495" y="310"/>
                    <a:pt x="21495" y="310"/>
                  </a:cubicBezTo>
                  <a:cubicBezTo>
                    <a:pt x="21495" y="413"/>
                    <a:pt x="21495" y="413"/>
                    <a:pt x="21495" y="413"/>
                  </a:cubicBezTo>
                  <a:cubicBezTo>
                    <a:pt x="21306" y="413"/>
                    <a:pt x="21306" y="413"/>
                    <a:pt x="21306" y="413"/>
                  </a:cubicBezTo>
                  <a:cubicBezTo>
                    <a:pt x="21495" y="517"/>
                    <a:pt x="21306" y="517"/>
                    <a:pt x="21306" y="620"/>
                  </a:cubicBezTo>
                  <a:cubicBezTo>
                    <a:pt x="21116" y="620"/>
                    <a:pt x="21306" y="620"/>
                    <a:pt x="21116" y="827"/>
                  </a:cubicBezTo>
                  <a:cubicBezTo>
                    <a:pt x="21116" y="827"/>
                    <a:pt x="20927" y="620"/>
                    <a:pt x="20927" y="620"/>
                  </a:cubicBezTo>
                  <a:cubicBezTo>
                    <a:pt x="20927" y="620"/>
                    <a:pt x="20927" y="620"/>
                    <a:pt x="20548" y="620"/>
                  </a:cubicBezTo>
                  <a:cubicBezTo>
                    <a:pt x="20927" y="827"/>
                    <a:pt x="20927" y="827"/>
                    <a:pt x="20927" y="930"/>
                  </a:cubicBezTo>
                  <a:cubicBezTo>
                    <a:pt x="20927" y="930"/>
                    <a:pt x="20927" y="930"/>
                    <a:pt x="20927" y="930"/>
                  </a:cubicBezTo>
                  <a:cubicBezTo>
                    <a:pt x="20927" y="1033"/>
                    <a:pt x="20927" y="1033"/>
                    <a:pt x="20927" y="1137"/>
                  </a:cubicBezTo>
                  <a:cubicBezTo>
                    <a:pt x="20548" y="1240"/>
                    <a:pt x="20548" y="1240"/>
                    <a:pt x="20358" y="1344"/>
                  </a:cubicBezTo>
                  <a:cubicBezTo>
                    <a:pt x="20358" y="1344"/>
                    <a:pt x="20358" y="1344"/>
                    <a:pt x="20358" y="1344"/>
                  </a:cubicBezTo>
                  <a:cubicBezTo>
                    <a:pt x="20358" y="1447"/>
                    <a:pt x="20169" y="1550"/>
                    <a:pt x="20169" y="1757"/>
                  </a:cubicBezTo>
                  <a:cubicBezTo>
                    <a:pt x="19979" y="1964"/>
                    <a:pt x="19979" y="2067"/>
                    <a:pt x="19790" y="2067"/>
                  </a:cubicBezTo>
                  <a:cubicBezTo>
                    <a:pt x="19600" y="2274"/>
                    <a:pt x="19411" y="2687"/>
                    <a:pt x="19032" y="2790"/>
                  </a:cubicBezTo>
                  <a:cubicBezTo>
                    <a:pt x="19032" y="2687"/>
                    <a:pt x="19032" y="2687"/>
                    <a:pt x="19032" y="2687"/>
                  </a:cubicBezTo>
                  <a:cubicBezTo>
                    <a:pt x="19032" y="2790"/>
                    <a:pt x="18842" y="2687"/>
                    <a:pt x="18842" y="2790"/>
                  </a:cubicBezTo>
                  <a:cubicBezTo>
                    <a:pt x="19032" y="2790"/>
                    <a:pt x="19032" y="2894"/>
                    <a:pt x="19032" y="2894"/>
                  </a:cubicBezTo>
                  <a:cubicBezTo>
                    <a:pt x="18842" y="2997"/>
                    <a:pt x="18653" y="3204"/>
                    <a:pt x="18653" y="3307"/>
                  </a:cubicBezTo>
                  <a:cubicBezTo>
                    <a:pt x="18653" y="3307"/>
                    <a:pt x="18653" y="3307"/>
                    <a:pt x="18653" y="3307"/>
                  </a:cubicBezTo>
                  <a:cubicBezTo>
                    <a:pt x="18653" y="3307"/>
                    <a:pt x="18463" y="3411"/>
                    <a:pt x="18274" y="3617"/>
                  </a:cubicBezTo>
                  <a:cubicBezTo>
                    <a:pt x="18274" y="3617"/>
                    <a:pt x="18084" y="3617"/>
                    <a:pt x="18084" y="3721"/>
                  </a:cubicBezTo>
                  <a:cubicBezTo>
                    <a:pt x="18084" y="3824"/>
                    <a:pt x="18084" y="3824"/>
                    <a:pt x="18084" y="3927"/>
                  </a:cubicBezTo>
                  <a:cubicBezTo>
                    <a:pt x="18084" y="4031"/>
                    <a:pt x="18084" y="4031"/>
                    <a:pt x="17895" y="4134"/>
                  </a:cubicBezTo>
                  <a:cubicBezTo>
                    <a:pt x="17895" y="4547"/>
                    <a:pt x="17137" y="4754"/>
                    <a:pt x="16948" y="4961"/>
                  </a:cubicBezTo>
                  <a:cubicBezTo>
                    <a:pt x="16948" y="4961"/>
                    <a:pt x="16948" y="4961"/>
                    <a:pt x="16948" y="4961"/>
                  </a:cubicBezTo>
                  <a:cubicBezTo>
                    <a:pt x="16758" y="5271"/>
                    <a:pt x="16569" y="5581"/>
                    <a:pt x="16379" y="5891"/>
                  </a:cubicBezTo>
                  <a:cubicBezTo>
                    <a:pt x="16190" y="5788"/>
                    <a:pt x="16190" y="5788"/>
                    <a:pt x="16190" y="5788"/>
                  </a:cubicBezTo>
                  <a:cubicBezTo>
                    <a:pt x="16000" y="5891"/>
                    <a:pt x="16000" y="5994"/>
                    <a:pt x="16190" y="5994"/>
                  </a:cubicBezTo>
                  <a:cubicBezTo>
                    <a:pt x="16190" y="6098"/>
                    <a:pt x="16190" y="6098"/>
                    <a:pt x="16000" y="6098"/>
                  </a:cubicBezTo>
                  <a:cubicBezTo>
                    <a:pt x="15621" y="6201"/>
                    <a:pt x="16000" y="6201"/>
                    <a:pt x="15621" y="6408"/>
                  </a:cubicBezTo>
                  <a:cubicBezTo>
                    <a:pt x="15621" y="6511"/>
                    <a:pt x="15621" y="6614"/>
                    <a:pt x="15432" y="6718"/>
                  </a:cubicBezTo>
                  <a:cubicBezTo>
                    <a:pt x="15621" y="6718"/>
                    <a:pt x="15621" y="6718"/>
                    <a:pt x="15621" y="6718"/>
                  </a:cubicBezTo>
                  <a:cubicBezTo>
                    <a:pt x="15432" y="6718"/>
                    <a:pt x="15432" y="6614"/>
                    <a:pt x="15432" y="6718"/>
                  </a:cubicBezTo>
                  <a:cubicBezTo>
                    <a:pt x="15432" y="6718"/>
                    <a:pt x="15242" y="6821"/>
                    <a:pt x="15432" y="6821"/>
                  </a:cubicBezTo>
                  <a:cubicBezTo>
                    <a:pt x="15053" y="6924"/>
                    <a:pt x="15053" y="7131"/>
                    <a:pt x="14863" y="7234"/>
                  </a:cubicBezTo>
                  <a:cubicBezTo>
                    <a:pt x="14863" y="7441"/>
                    <a:pt x="14863" y="7441"/>
                    <a:pt x="14863" y="7441"/>
                  </a:cubicBezTo>
                  <a:cubicBezTo>
                    <a:pt x="14674" y="7544"/>
                    <a:pt x="14484" y="7544"/>
                    <a:pt x="14484" y="7751"/>
                  </a:cubicBezTo>
                  <a:cubicBezTo>
                    <a:pt x="14484" y="7751"/>
                    <a:pt x="14484" y="7648"/>
                    <a:pt x="14295" y="7751"/>
                  </a:cubicBezTo>
                  <a:cubicBezTo>
                    <a:pt x="14484" y="7751"/>
                    <a:pt x="14484" y="7751"/>
                    <a:pt x="14484" y="7751"/>
                  </a:cubicBezTo>
                  <a:cubicBezTo>
                    <a:pt x="14295" y="8061"/>
                    <a:pt x="13916" y="8165"/>
                    <a:pt x="13727" y="8371"/>
                  </a:cubicBezTo>
                  <a:cubicBezTo>
                    <a:pt x="13348" y="8785"/>
                    <a:pt x="13158" y="8991"/>
                    <a:pt x="12779" y="9508"/>
                  </a:cubicBezTo>
                  <a:cubicBezTo>
                    <a:pt x="12779" y="9508"/>
                    <a:pt x="12779" y="9508"/>
                    <a:pt x="12779" y="9508"/>
                  </a:cubicBezTo>
                  <a:cubicBezTo>
                    <a:pt x="12779" y="9611"/>
                    <a:pt x="12211" y="9611"/>
                    <a:pt x="12400" y="9715"/>
                  </a:cubicBezTo>
                  <a:cubicBezTo>
                    <a:pt x="12211" y="9715"/>
                    <a:pt x="12211" y="9818"/>
                    <a:pt x="12211" y="9818"/>
                  </a:cubicBezTo>
                  <a:cubicBezTo>
                    <a:pt x="12211" y="9922"/>
                    <a:pt x="11832" y="10025"/>
                    <a:pt x="11832" y="10232"/>
                  </a:cubicBezTo>
                  <a:cubicBezTo>
                    <a:pt x="11832" y="10232"/>
                    <a:pt x="11832" y="10232"/>
                    <a:pt x="11832" y="10232"/>
                  </a:cubicBezTo>
                  <a:cubicBezTo>
                    <a:pt x="11832" y="10232"/>
                    <a:pt x="11832" y="10438"/>
                    <a:pt x="11642" y="10542"/>
                  </a:cubicBezTo>
                  <a:cubicBezTo>
                    <a:pt x="11642" y="10542"/>
                    <a:pt x="11642" y="10438"/>
                    <a:pt x="11453" y="10438"/>
                  </a:cubicBezTo>
                  <a:cubicBezTo>
                    <a:pt x="11453" y="10438"/>
                    <a:pt x="11642" y="10645"/>
                    <a:pt x="11453" y="10645"/>
                  </a:cubicBezTo>
                  <a:cubicBezTo>
                    <a:pt x="11263" y="10645"/>
                    <a:pt x="11453" y="10645"/>
                    <a:pt x="11453" y="10645"/>
                  </a:cubicBezTo>
                  <a:cubicBezTo>
                    <a:pt x="11074" y="10955"/>
                    <a:pt x="10695" y="11265"/>
                    <a:pt x="10506" y="11575"/>
                  </a:cubicBezTo>
                  <a:cubicBezTo>
                    <a:pt x="10316" y="11678"/>
                    <a:pt x="10316" y="11472"/>
                    <a:pt x="10127" y="11678"/>
                  </a:cubicBezTo>
                  <a:cubicBezTo>
                    <a:pt x="10127" y="11678"/>
                    <a:pt x="10316" y="11678"/>
                    <a:pt x="10127" y="11678"/>
                  </a:cubicBezTo>
                  <a:cubicBezTo>
                    <a:pt x="10127" y="11782"/>
                    <a:pt x="9937" y="11678"/>
                    <a:pt x="9937" y="11782"/>
                  </a:cubicBezTo>
                  <a:cubicBezTo>
                    <a:pt x="10127" y="11782"/>
                    <a:pt x="9937" y="11885"/>
                    <a:pt x="10127" y="11885"/>
                  </a:cubicBezTo>
                  <a:cubicBezTo>
                    <a:pt x="9748" y="12092"/>
                    <a:pt x="9748" y="12092"/>
                    <a:pt x="9748" y="12195"/>
                  </a:cubicBezTo>
                  <a:cubicBezTo>
                    <a:pt x="9558" y="12195"/>
                    <a:pt x="9558" y="12195"/>
                    <a:pt x="9558" y="12195"/>
                  </a:cubicBezTo>
                  <a:cubicBezTo>
                    <a:pt x="9748" y="12299"/>
                    <a:pt x="9369" y="12402"/>
                    <a:pt x="9558" y="12505"/>
                  </a:cubicBezTo>
                  <a:cubicBezTo>
                    <a:pt x="8800" y="13229"/>
                    <a:pt x="8232" y="13952"/>
                    <a:pt x="7474" y="14572"/>
                  </a:cubicBezTo>
                  <a:cubicBezTo>
                    <a:pt x="6906" y="15192"/>
                    <a:pt x="6337" y="15916"/>
                    <a:pt x="5579" y="16536"/>
                  </a:cubicBezTo>
                  <a:cubicBezTo>
                    <a:pt x="5200" y="16743"/>
                    <a:pt x="5200" y="16743"/>
                    <a:pt x="5200" y="16949"/>
                  </a:cubicBezTo>
                  <a:cubicBezTo>
                    <a:pt x="5200" y="16949"/>
                    <a:pt x="5200" y="16846"/>
                    <a:pt x="5011" y="16949"/>
                  </a:cubicBezTo>
                  <a:cubicBezTo>
                    <a:pt x="5200" y="16949"/>
                    <a:pt x="5011" y="17053"/>
                    <a:pt x="5011" y="17053"/>
                  </a:cubicBezTo>
                  <a:cubicBezTo>
                    <a:pt x="4821" y="17259"/>
                    <a:pt x="4632" y="17466"/>
                    <a:pt x="4253" y="17879"/>
                  </a:cubicBezTo>
                  <a:cubicBezTo>
                    <a:pt x="4442" y="17776"/>
                    <a:pt x="4253" y="17776"/>
                    <a:pt x="4253" y="17776"/>
                  </a:cubicBezTo>
                  <a:cubicBezTo>
                    <a:pt x="4253" y="17879"/>
                    <a:pt x="4253" y="17879"/>
                    <a:pt x="4253" y="17879"/>
                  </a:cubicBezTo>
                  <a:cubicBezTo>
                    <a:pt x="4253" y="17879"/>
                    <a:pt x="4253" y="17879"/>
                    <a:pt x="4253" y="17879"/>
                  </a:cubicBezTo>
                  <a:cubicBezTo>
                    <a:pt x="4253" y="17879"/>
                    <a:pt x="4253" y="17879"/>
                    <a:pt x="4253" y="17879"/>
                  </a:cubicBezTo>
                  <a:cubicBezTo>
                    <a:pt x="3684" y="18500"/>
                    <a:pt x="2927" y="19120"/>
                    <a:pt x="2169" y="19740"/>
                  </a:cubicBezTo>
                  <a:cubicBezTo>
                    <a:pt x="1979" y="19946"/>
                    <a:pt x="1790" y="20050"/>
                    <a:pt x="1790" y="20256"/>
                  </a:cubicBezTo>
                  <a:cubicBezTo>
                    <a:pt x="1221" y="20670"/>
                    <a:pt x="463" y="21083"/>
                    <a:pt x="84" y="21600"/>
                  </a:cubicBezTo>
                  <a:cubicBezTo>
                    <a:pt x="84" y="21600"/>
                    <a:pt x="-105" y="21393"/>
                    <a:pt x="84" y="21187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5" name="Полилиния 116"/>
            <p:cNvSpPr/>
            <p:nvPr/>
          </p:nvSpPr>
          <p:spPr>
            <a:xfrm flipH="1">
              <a:off x="1001303" y="38478"/>
              <a:ext cx="331747" cy="549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20960" y="21407"/>
                  </a:moveTo>
                  <a:cubicBezTo>
                    <a:pt x="20480" y="21214"/>
                    <a:pt x="20320" y="20732"/>
                    <a:pt x="19840" y="20539"/>
                  </a:cubicBezTo>
                  <a:cubicBezTo>
                    <a:pt x="19840" y="20539"/>
                    <a:pt x="20000" y="20539"/>
                    <a:pt x="20000" y="20539"/>
                  </a:cubicBezTo>
                  <a:cubicBezTo>
                    <a:pt x="19520" y="20250"/>
                    <a:pt x="19200" y="19864"/>
                    <a:pt x="19200" y="19286"/>
                  </a:cubicBezTo>
                  <a:cubicBezTo>
                    <a:pt x="19200" y="19286"/>
                    <a:pt x="19200" y="19286"/>
                    <a:pt x="19200" y="19286"/>
                  </a:cubicBezTo>
                  <a:cubicBezTo>
                    <a:pt x="18880" y="19286"/>
                    <a:pt x="18880" y="19286"/>
                    <a:pt x="18880" y="19286"/>
                  </a:cubicBezTo>
                  <a:cubicBezTo>
                    <a:pt x="18880" y="19189"/>
                    <a:pt x="18880" y="19286"/>
                    <a:pt x="19040" y="19189"/>
                  </a:cubicBezTo>
                  <a:cubicBezTo>
                    <a:pt x="18880" y="19189"/>
                    <a:pt x="18880" y="19093"/>
                    <a:pt x="18720" y="19093"/>
                  </a:cubicBezTo>
                  <a:cubicBezTo>
                    <a:pt x="18720" y="18996"/>
                    <a:pt x="18720" y="18996"/>
                    <a:pt x="18720" y="18996"/>
                  </a:cubicBezTo>
                  <a:cubicBezTo>
                    <a:pt x="18720" y="18996"/>
                    <a:pt x="18720" y="18996"/>
                    <a:pt x="18720" y="18996"/>
                  </a:cubicBezTo>
                  <a:cubicBezTo>
                    <a:pt x="18240" y="18996"/>
                    <a:pt x="18240" y="18707"/>
                    <a:pt x="18080" y="18611"/>
                  </a:cubicBezTo>
                  <a:cubicBezTo>
                    <a:pt x="18080" y="18611"/>
                    <a:pt x="18080" y="18611"/>
                    <a:pt x="18080" y="18611"/>
                  </a:cubicBezTo>
                  <a:cubicBezTo>
                    <a:pt x="17920" y="18418"/>
                    <a:pt x="17600" y="18032"/>
                    <a:pt x="17280" y="17936"/>
                  </a:cubicBezTo>
                  <a:cubicBezTo>
                    <a:pt x="17280" y="17936"/>
                    <a:pt x="17440" y="17936"/>
                    <a:pt x="17440" y="17839"/>
                  </a:cubicBezTo>
                  <a:cubicBezTo>
                    <a:pt x="17280" y="17936"/>
                    <a:pt x="16960" y="17839"/>
                    <a:pt x="16960" y="17646"/>
                  </a:cubicBezTo>
                  <a:cubicBezTo>
                    <a:pt x="16960" y="17550"/>
                    <a:pt x="16960" y="17550"/>
                    <a:pt x="16800" y="17454"/>
                  </a:cubicBezTo>
                  <a:cubicBezTo>
                    <a:pt x="16960" y="17454"/>
                    <a:pt x="16960" y="17454"/>
                    <a:pt x="16960" y="17454"/>
                  </a:cubicBezTo>
                  <a:cubicBezTo>
                    <a:pt x="16800" y="17454"/>
                    <a:pt x="16800" y="17357"/>
                    <a:pt x="16640" y="17357"/>
                  </a:cubicBezTo>
                  <a:cubicBezTo>
                    <a:pt x="16800" y="17357"/>
                    <a:pt x="16800" y="17357"/>
                    <a:pt x="16800" y="17357"/>
                  </a:cubicBezTo>
                  <a:cubicBezTo>
                    <a:pt x="16640" y="17357"/>
                    <a:pt x="16640" y="17261"/>
                    <a:pt x="16640" y="17261"/>
                  </a:cubicBezTo>
                  <a:cubicBezTo>
                    <a:pt x="16640" y="17261"/>
                    <a:pt x="16640" y="17261"/>
                    <a:pt x="16640" y="17261"/>
                  </a:cubicBezTo>
                  <a:cubicBezTo>
                    <a:pt x="16480" y="17164"/>
                    <a:pt x="16480" y="17164"/>
                    <a:pt x="16480" y="17068"/>
                  </a:cubicBezTo>
                  <a:cubicBezTo>
                    <a:pt x="16480" y="17068"/>
                    <a:pt x="16480" y="17068"/>
                    <a:pt x="16480" y="17068"/>
                  </a:cubicBezTo>
                  <a:cubicBezTo>
                    <a:pt x="16320" y="16971"/>
                    <a:pt x="16320" y="16779"/>
                    <a:pt x="16320" y="16971"/>
                  </a:cubicBezTo>
                  <a:cubicBezTo>
                    <a:pt x="16320" y="16779"/>
                    <a:pt x="16320" y="17068"/>
                    <a:pt x="16480" y="16971"/>
                  </a:cubicBezTo>
                  <a:cubicBezTo>
                    <a:pt x="16000" y="16586"/>
                    <a:pt x="15680" y="16296"/>
                    <a:pt x="15360" y="15911"/>
                  </a:cubicBezTo>
                  <a:cubicBezTo>
                    <a:pt x="15360" y="15814"/>
                    <a:pt x="15360" y="15814"/>
                    <a:pt x="15360" y="15814"/>
                  </a:cubicBezTo>
                  <a:cubicBezTo>
                    <a:pt x="15360" y="15718"/>
                    <a:pt x="15200" y="15621"/>
                    <a:pt x="15040" y="15621"/>
                  </a:cubicBezTo>
                  <a:cubicBezTo>
                    <a:pt x="15200" y="15621"/>
                    <a:pt x="15200" y="15621"/>
                    <a:pt x="15200" y="15621"/>
                  </a:cubicBezTo>
                  <a:cubicBezTo>
                    <a:pt x="15040" y="15525"/>
                    <a:pt x="14880" y="15525"/>
                    <a:pt x="14880" y="15429"/>
                  </a:cubicBezTo>
                  <a:cubicBezTo>
                    <a:pt x="15040" y="15525"/>
                    <a:pt x="15040" y="15525"/>
                    <a:pt x="15040" y="15429"/>
                  </a:cubicBezTo>
                  <a:cubicBezTo>
                    <a:pt x="14880" y="15429"/>
                    <a:pt x="14880" y="15332"/>
                    <a:pt x="14880" y="15332"/>
                  </a:cubicBezTo>
                  <a:cubicBezTo>
                    <a:pt x="14880" y="15332"/>
                    <a:pt x="14880" y="15332"/>
                    <a:pt x="14880" y="15332"/>
                  </a:cubicBezTo>
                  <a:cubicBezTo>
                    <a:pt x="14880" y="15332"/>
                    <a:pt x="14880" y="15236"/>
                    <a:pt x="14720" y="15043"/>
                  </a:cubicBezTo>
                  <a:cubicBezTo>
                    <a:pt x="14880" y="15236"/>
                    <a:pt x="14880" y="15236"/>
                    <a:pt x="14880" y="15236"/>
                  </a:cubicBezTo>
                  <a:cubicBezTo>
                    <a:pt x="14720" y="14946"/>
                    <a:pt x="14720" y="15236"/>
                    <a:pt x="14560" y="15043"/>
                  </a:cubicBezTo>
                  <a:cubicBezTo>
                    <a:pt x="14720" y="15043"/>
                    <a:pt x="14720" y="15043"/>
                    <a:pt x="14720" y="14946"/>
                  </a:cubicBezTo>
                  <a:cubicBezTo>
                    <a:pt x="14560" y="14946"/>
                    <a:pt x="14400" y="14754"/>
                    <a:pt x="14080" y="14754"/>
                  </a:cubicBezTo>
                  <a:cubicBezTo>
                    <a:pt x="14080" y="14754"/>
                    <a:pt x="14080" y="14754"/>
                    <a:pt x="14080" y="14754"/>
                  </a:cubicBezTo>
                  <a:cubicBezTo>
                    <a:pt x="14080" y="14754"/>
                    <a:pt x="13920" y="14561"/>
                    <a:pt x="13760" y="14464"/>
                  </a:cubicBezTo>
                  <a:cubicBezTo>
                    <a:pt x="13760" y="14464"/>
                    <a:pt x="13920" y="14464"/>
                    <a:pt x="13920" y="14368"/>
                  </a:cubicBezTo>
                  <a:cubicBezTo>
                    <a:pt x="13760" y="14464"/>
                    <a:pt x="13760" y="14079"/>
                    <a:pt x="13760" y="14368"/>
                  </a:cubicBezTo>
                  <a:cubicBezTo>
                    <a:pt x="13600" y="14175"/>
                    <a:pt x="13600" y="14079"/>
                    <a:pt x="13440" y="13982"/>
                  </a:cubicBezTo>
                  <a:cubicBezTo>
                    <a:pt x="13600" y="14079"/>
                    <a:pt x="13600" y="13982"/>
                    <a:pt x="13600" y="13982"/>
                  </a:cubicBezTo>
                  <a:cubicBezTo>
                    <a:pt x="13760" y="13886"/>
                    <a:pt x="13760" y="13886"/>
                    <a:pt x="13760" y="13886"/>
                  </a:cubicBezTo>
                  <a:cubicBezTo>
                    <a:pt x="13760" y="13982"/>
                    <a:pt x="13760" y="13982"/>
                    <a:pt x="13760" y="13982"/>
                  </a:cubicBezTo>
                  <a:cubicBezTo>
                    <a:pt x="13760" y="13886"/>
                    <a:pt x="13600" y="13789"/>
                    <a:pt x="13600" y="13789"/>
                  </a:cubicBezTo>
                  <a:cubicBezTo>
                    <a:pt x="13440" y="13693"/>
                    <a:pt x="13280" y="13693"/>
                    <a:pt x="13120" y="13596"/>
                  </a:cubicBezTo>
                  <a:cubicBezTo>
                    <a:pt x="13280" y="13693"/>
                    <a:pt x="13280" y="13500"/>
                    <a:pt x="13280" y="13596"/>
                  </a:cubicBezTo>
                  <a:cubicBezTo>
                    <a:pt x="12960" y="13500"/>
                    <a:pt x="12960" y="13500"/>
                    <a:pt x="12960" y="13500"/>
                  </a:cubicBezTo>
                  <a:cubicBezTo>
                    <a:pt x="12640" y="13500"/>
                    <a:pt x="12960" y="13500"/>
                    <a:pt x="12960" y="13404"/>
                  </a:cubicBezTo>
                  <a:cubicBezTo>
                    <a:pt x="12640" y="13404"/>
                    <a:pt x="12640" y="13404"/>
                    <a:pt x="12640" y="13404"/>
                  </a:cubicBezTo>
                  <a:cubicBezTo>
                    <a:pt x="12640" y="13404"/>
                    <a:pt x="12640" y="13307"/>
                    <a:pt x="12640" y="13211"/>
                  </a:cubicBezTo>
                  <a:cubicBezTo>
                    <a:pt x="12640" y="13211"/>
                    <a:pt x="12640" y="13307"/>
                    <a:pt x="12640" y="13211"/>
                  </a:cubicBezTo>
                  <a:cubicBezTo>
                    <a:pt x="12640" y="13114"/>
                    <a:pt x="12640" y="13114"/>
                    <a:pt x="12640" y="13114"/>
                  </a:cubicBezTo>
                  <a:cubicBezTo>
                    <a:pt x="12640" y="13114"/>
                    <a:pt x="12640" y="13114"/>
                    <a:pt x="12640" y="13114"/>
                  </a:cubicBezTo>
                  <a:cubicBezTo>
                    <a:pt x="12640" y="13018"/>
                    <a:pt x="12480" y="12921"/>
                    <a:pt x="12480" y="13018"/>
                  </a:cubicBezTo>
                  <a:cubicBezTo>
                    <a:pt x="12480" y="13114"/>
                    <a:pt x="12480" y="13018"/>
                    <a:pt x="12480" y="13018"/>
                  </a:cubicBezTo>
                  <a:cubicBezTo>
                    <a:pt x="12320" y="13018"/>
                    <a:pt x="12320" y="13018"/>
                    <a:pt x="12160" y="12921"/>
                  </a:cubicBezTo>
                  <a:cubicBezTo>
                    <a:pt x="12320" y="12921"/>
                    <a:pt x="12320" y="12921"/>
                    <a:pt x="12320" y="12921"/>
                  </a:cubicBezTo>
                  <a:cubicBezTo>
                    <a:pt x="12160" y="12825"/>
                    <a:pt x="12000" y="12825"/>
                    <a:pt x="11840" y="12825"/>
                  </a:cubicBezTo>
                  <a:cubicBezTo>
                    <a:pt x="12000" y="12825"/>
                    <a:pt x="12000" y="12825"/>
                    <a:pt x="12000" y="12825"/>
                  </a:cubicBezTo>
                  <a:cubicBezTo>
                    <a:pt x="12000" y="12536"/>
                    <a:pt x="11680" y="12439"/>
                    <a:pt x="11680" y="12343"/>
                  </a:cubicBezTo>
                  <a:cubicBezTo>
                    <a:pt x="11680" y="12343"/>
                    <a:pt x="11680" y="12343"/>
                    <a:pt x="11680" y="12343"/>
                  </a:cubicBezTo>
                  <a:cubicBezTo>
                    <a:pt x="11680" y="12343"/>
                    <a:pt x="11680" y="12246"/>
                    <a:pt x="11680" y="12246"/>
                  </a:cubicBezTo>
                  <a:cubicBezTo>
                    <a:pt x="11680" y="12246"/>
                    <a:pt x="11680" y="12246"/>
                    <a:pt x="11680" y="12150"/>
                  </a:cubicBezTo>
                  <a:cubicBezTo>
                    <a:pt x="11360" y="12150"/>
                    <a:pt x="11680" y="12150"/>
                    <a:pt x="11680" y="12150"/>
                  </a:cubicBezTo>
                  <a:cubicBezTo>
                    <a:pt x="11360" y="12150"/>
                    <a:pt x="11040" y="12054"/>
                    <a:pt x="11040" y="11861"/>
                  </a:cubicBezTo>
                  <a:cubicBezTo>
                    <a:pt x="11040" y="11861"/>
                    <a:pt x="10880" y="11861"/>
                    <a:pt x="10880" y="11668"/>
                  </a:cubicBezTo>
                  <a:cubicBezTo>
                    <a:pt x="10880" y="11668"/>
                    <a:pt x="10880" y="11668"/>
                    <a:pt x="10880" y="11668"/>
                  </a:cubicBezTo>
                  <a:cubicBezTo>
                    <a:pt x="10880" y="11571"/>
                    <a:pt x="10880" y="11571"/>
                    <a:pt x="10880" y="11571"/>
                  </a:cubicBezTo>
                  <a:cubicBezTo>
                    <a:pt x="10720" y="11475"/>
                    <a:pt x="11200" y="11861"/>
                    <a:pt x="11040" y="11861"/>
                  </a:cubicBezTo>
                  <a:cubicBezTo>
                    <a:pt x="11040" y="11668"/>
                    <a:pt x="10720" y="11668"/>
                    <a:pt x="10880" y="11571"/>
                  </a:cubicBezTo>
                  <a:cubicBezTo>
                    <a:pt x="10880" y="11571"/>
                    <a:pt x="10720" y="11571"/>
                    <a:pt x="10720" y="11475"/>
                  </a:cubicBezTo>
                  <a:cubicBezTo>
                    <a:pt x="10720" y="11475"/>
                    <a:pt x="10880" y="11475"/>
                    <a:pt x="10880" y="11475"/>
                  </a:cubicBezTo>
                  <a:cubicBezTo>
                    <a:pt x="10720" y="11379"/>
                    <a:pt x="10720" y="11475"/>
                    <a:pt x="10720" y="11475"/>
                  </a:cubicBezTo>
                  <a:cubicBezTo>
                    <a:pt x="10560" y="11379"/>
                    <a:pt x="10560" y="11379"/>
                    <a:pt x="10560" y="11379"/>
                  </a:cubicBezTo>
                  <a:cubicBezTo>
                    <a:pt x="10560" y="11379"/>
                    <a:pt x="10560" y="11282"/>
                    <a:pt x="10560" y="11379"/>
                  </a:cubicBezTo>
                  <a:cubicBezTo>
                    <a:pt x="10560" y="11379"/>
                    <a:pt x="10400" y="11282"/>
                    <a:pt x="10560" y="11186"/>
                  </a:cubicBezTo>
                  <a:cubicBezTo>
                    <a:pt x="10560" y="11186"/>
                    <a:pt x="10560" y="11186"/>
                    <a:pt x="10560" y="11186"/>
                  </a:cubicBezTo>
                  <a:cubicBezTo>
                    <a:pt x="10560" y="11186"/>
                    <a:pt x="10560" y="11186"/>
                    <a:pt x="10400" y="11186"/>
                  </a:cubicBezTo>
                  <a:cubicBezTo>
                    <a:pt x="10560" y="11186"/>
                    <a:pt x="10560" y="11089"/>
                    <a:pt x="10560" y="11089"/>
                  </a:cubicBezTo>
                  <a:cubicBezTo>
                    <a:pt x="10400" y="11186"/>
                    <a:pt x="10400" y="10993"/>
                    <a:pt x="10240" y="10993"/>
                  </a:cubicBezTo>
                  <a:cubicBezTo>
                    <a:pt x="10240" y="10800"/>
                    <a:pt x="10080" y="10800"/>
                    <a:pt x="10080" y="10800"/>
                  </a:cubicBezTo>
                  <a:cubicBezTo>
                    <a:pt x="10080" y="10704"/>
                    <a:pt x="9760" y="10704"/>
                    <a:pt x="9760" y="10607"/>
                  </a:cubicBezTo>
                  <a:cubicBezTo>
                    <a:pt x="9760" y="10607"/>
                    <a:pt x="9760" y="10607"/>
                    <a:pt x="9760" y="10607"/>
                  </a:cubicBezTo>
                  <a:cubicBezTo>
                    <a:pt x="9760" y="10511"/>
                    <a:pt x="9760" y="10511"/>
                    <a:pt x="9760" y="10511"/>
                  </a:cubicBezTo>
                  <a:cubicBezTo>
                    <a:pt x="9760" y="10511"/>
                    <a:pt x="9760" y="10414"/>
                    <a:pt x="9760" y="10318"/>
                  </a:cubicBezTo>
                  <a:cubicBezTo>
                    <a:pt x="9600" y="10318"/>
                    <a:pt x="9600" y="10318"/>
                    <a:pt x="9440" y="10318"/>
                  </a:cubicBezTo>
                  <a:cubicBezTo>
                    <a:pt x="9600" y="10221"/>
                    <a:pt x="9440" y="10221"/>
                    <a:pt x="9440" y="10221"/>
                  </a:cubicBezTo>
                  <a:cubicBezTo>
                    <a:pt x="9440" y="10221"/>
                    <a:pt x="9440" y="10221"/>
                    <a:pt x="9440" y="10221"/>
                  </a:cubicBezTo>
                  <a:cubicBezTo>
                    <a:pt x="9600" y="10125"/>
                    <a:pt x="9440" y="10125"/>
                    <a:pt x="9440" y="9932"/>
                  </a:cubicBezTo>
                  <a:cubicBezTo>
                    <a:pt x="9280" y="9932"/>
                    <a:pt x="9280" y="9932"/>
                    <a:pt x="9280" y="9932"/>
                  </a:cubicBezTo>
                  <a:cubicBezTo>
                    <a:pt x="9120" y="9836"/>
                    <a:pt x="9120" y="9836"/>
                    <a:pt x="9120" y="9836"/>
                  </a:cubicBezTo>
                  <a:cubicBezTo>
                    <a:pt x="9120" y="9836"/>
                    <a:pt x="9120" y="9739"/>
                    <a:pt x="8960" y="9739"/>
                  </a:cubicBezTo>
                  <a:cubicBezTo>
                    <a:pt x="8960" y="9546"/>
                    <a:pt x="8640" y="9546"/>
                    <a:pt x="8800" y="9354"/>
                  </a:cubicBezTo>
                  <a:cubicBezTo>
                    <a:pt x="8640" y="9354"/>
                    <a:pt x="8640" y="9257"/>
                    <a:pt x="8640" y="9354"/>
                  </a:cubicBezTo>
                  <a:cubicBezTo>
                    <a:pt x="8640" y="9354"/>
                    <a:pt x="8640" y="9354"/>
                    <a:pt x="8640" y="9354"/>
                  </a:cubicBezTo>
                  <a:cubicBezTo>
                    <a:pt x="8640" y="9354"/>
                    <a:pt x="8640" y="9354"/>
                    <a:pt x="8640" y="9354"/>
                  </a:cubicBezTo>
                  <a:cubicBezTo>
                    <a:pt x="8640" y="9354"/>
                    <a:pt x="8480" y="9257"/>
                    <a:pt x="8640" y="9257"/>
                  </a:cubicBezTo>
                  <a:cubicBezTo>
                    <a:pt x="8640" y="9064"/>
                    <a:pt x="8320" y="9257"/>
                    <a:pt x="8320" y="8968"/>
                  </a:cubicBezTo>
                  <a:cubicBezTo>
                    <a:pt x="8320" y="8968"/>
                    <a:pt x="8320" y="8968"/>
                    <a:pt x="8320" y="8968"/>
                  </a:cubicBezTo>
                  <a:cubicBezTo>
                    <a:pt x="8160" y="8871"/>
                    <a:pt x="8160" y="8871"/>
                    <a:pt x="8160" y="8871"/>
                  </a:cubicBezTo>
                  <a:cubicBezTo>
                    <a:pt x="8160" y="8871"/>
                    <a:pt x="8320" y="8871"/>
                    <a:pt x="8320" y="8871"/>
                  </a:cubicBezTo>
                  <a:cubicBezTo>
                    <a:pt x="8160" y="8775"/>
                    <a:pt x="8160" y="8775"/>
                    <a:pt x="8160" y="8775"/>
                  </a:cubicBezTo>
                  <a:cubicBezTo>
                    <a:pt x="8160" y="8679"/>
                    <a:pt x="8160" y="8679"/>
                    <a:pt x="8160" y="8679"/>
                  </a:cubicBezTo>
                  <a:cubicBezTo>
                    <a:pt x="8160" y="8775"/>
                    <a:pt x="8160" y="8679"/>
                    <a:pt x="8000" y="8679"/>
                  </a:cubicBezTo>
                  <a:cubicBezTo>
                    <a:pt x="8160" y="8679"/>
                    <a:pt x="8160" y="8679"/>
                    <a:pt x="8160" y="8679"/>
                  </a:cubicBezTo>
                  <a:cubicBezTo>
                    <a:pt x="8000" y="8582"/>
                    <a:pt x="8000" y="8582"/>
                    <a:pt x="8000" y="8582"/>
                  </a:cubicBezTo>
                  <a:cubicBezTo>
                    <a:pt x="8000" y="8679"/>
                    <a:pt x="8000" y="8679"/>
                    <a:pt x="8000" y="8679"/>
                  </a:cubicBezTo>
                  <a:cubicBezTo>
                    <a:pt x="8000" y="8679"/>
                    <a:pt x="8000" y="8679"/>
                    <a:pt x="7840" y="8679"/>
                  </a:cubicBezTo>
                  <a:cubicBezTo>
                    <a:pt x="8000" y="8582"/>
                    <a:pt x="7840" y="8582"/>
                    <a:pt x="7840" y="8486"/>
                  </a:cubicBezTo>
                  <a:cubicBezTo>
                    <a:pt x="7680" y="8486"/>
                    <a:pt x="7680" y="8486"/>
                    <a:pt x="7680" y="8486"/>
                  </a:cubicBezTo>
                  <a:cubicBezTo>
                    <a:pt x="7680" y="8389"/>
                    <a:pt x="7680" y="8389"/>
                    <a:pt x="7680" y="8389"/>
                  </a:cubicBezTo>
                  <a:cubicBezTo>
                    <a:pt x="7680" y="8389"/>
                    <a:pt x="7680" y="8486"/>
                    <a:pt x="7840" y="8486"/>
                  </a:cubicBezTo>
                  <a:cubicBezTo>
                    <a:pt x="7840" y="8389"/>
                    <a:pt x="7840" y="8389"/>
                    <a:pt x="7680" y="8389"/>
                  </a:cubicBezTo>
                  <a:cubicBezTo>
                    <a:pt x="7680" y="8389"/>
                    <a:pt x="7680" y="8389"/>
                    <a:pt x="7520" y="8293"/>
                  </a:cubicBezTo>
                  <a:cubicBezTo>
                    <a:pt x="7680" y="8389"/>
                    <a:pt x="7680" y="8389"/>
                    <a:pt x="7680" y="8389"/>
                  </a:cubicBezTo>
                  <a:cubicBezTo>
                    <a:pt x="7680" y="8293"/>
                    <a:pt x="7680" y="8293"/>
                    <a:pt x="7680" y="8293"/>
                  </a:cubicBezTo>
                  <a:cubicBezTo>
                    <a:pt x="7520" y="8293"/>
                    <a:pt x="7520" y="8293"/>
                    <a:pt x="7520" y="8293"/>
                  </a:cubicBezTo>
                  <a:cubicBezTo>
                    <a:pt x="7680" y="8293"/>
                    <a:pt x="7680" y="8293"/>
                    <a:pt x="7680" y="8293"/>
                  </a:cubicBezTo>
                  <a:cubicBezTo>
                    <a:pt x="7520" y="8293"/>
                    <a:pt x="7520" y="8196"/>
                    <a:pt x="7360" y="8196"/>
                  </a:cubicBezTo>
                  <a:cubicBezTo>
                    <a:pt x="7360" y="8100"/>
                    <a:pt x="7360" y="8100"/>
                    <a:pt x="7360" y="8004"/>
                  </a:cubicBezTo>
                  <a:cubicBezTo>
                    <a:pt x="7360" y="8004"/>
                    <a:pt x="7360" y="8004"/>
                    <a:pt x="7360" y="8004"/>
                  </a:cubicBezTo>
                  <a:cubicBezTo>
                    <a:pt x="7360" y="7907"/>
                    <a:pt x="7360" y="7907"/>
                    <a:pt x="7360" y="7907"/>
                  </a:cubicBezTo>
                  <a:cubicBezTo>
                    <a:pt x="7360" y="7907"/>
                    <a:pt x="7360" y="7907"/>
                    <a:pt x="7360" y="7907"/>
                  </a:cubicBezTo>
                  <a:cubicBezTo>
                    <a:pt x="7040" y="7811"/>
                    <a:pt x="7040" y="7811"/>
                    <a:pt x="7040" y="7811"/>
                  </a:cubicBezTo>
                  <a:cubicBezTo>
                    <a:pt x="7040" y="7714"/>
                    <a:pt x="7360" y="7714"/>
                    <a:pt x="7360" y="7618"/>
                  </a:cubicBezTo>
                  <a:cubicBezTo>
                    <a:pt x="7040" y="7618"/>
                    <a:pt x="6880" y="7618"/>
                    <a:pt x="6880" y="7618"/>
                  </a:cubicBezTo>
                  <a:cubicBezTo>
                    <a:pt x="6880" y="7618"/>
                    <a:pt x="6560" y="7425"/>
                    <a:pt x="6560" y="7329"/>
                  </a:cubicBezTo>
                  <a:cubicBezTo>
                    <a:pt x="6560" y="7329"/>
                    <a:pt x="6560" y="7329"/>
                    <a:pt x="6560" y="7232"/>
                  </a:cubicBezTo>
                  <a:cubicBezTo>
                    <a:pt x="6400" y="7136"/>
                    <a:pt x="6240" y="6943"/>
                    <a:pt x="6240" y="6846"/>
                  </a:cubicBezTo>
                  <a:cubicBezTo>
                    <a:pt x="6240" y="6943"/>
                    <a:pt x="6240" y="6846"/>
                    <a:pt x="6240" y="6846"/>
                  </a:cubicBezTo>
                  <a:cubicBezTo>
                    <a:pt x="6240" y="6846"/>
                    <a:pt x="6240" y="6750"/>
                    <a:pt x="6240" y="6750"/>
                  </a:cubicBezTo>
                  <a:cubicBezTo>
                    <a:pt x="6240" y="6846"/>
                    <a:pt x="6080" y="6846"/>
                    <a:pt x="6240" y="6846"/>
                  </a:cubicBezTo>
                  <a:cubicBezTo>
                    <a:pt x="6080" y="6846"/>
                    <a:pt x="5920" y="6557"/>
                    <a:pt x="5920" y="6461"/>
                  </a:cubicBezTo>
                  <a:cubicBezTo>
                    <a:pt x="5920" y="6557"/>
                    <a:pt x="5920" y="6461"/>
                    <a:pt x="5760" y="6461"/>
                  </a:cubicBezTo>
                  <a:cubicBezTo>
                    <a:pt x="5920" y="6461"/>
                    <a:pt x="5920" y="6364"/>
                    <a:pt x="5760" y="6364"/>
                  </a:cubicBezTo>
                  <a:cubicBezTo>
                    <a:pt x="5760" y="6364"/>
                    <a:pt x="5760" y="6364"/>
                    <a:pt x="5760" y="6364"/>
                  </a:cubicBezTo>
                  <a:cubicBezTo>
                    <a:pt x="5760" y="6268"/>
                    <a:pt x="5760" y="6268"/>
                    <a:pt x="5760" y="6268"/>
                  </a:cubicBezTo>
                  <a:cubicBezTo>
                    <a:pt x="5760" y="6268"/>
                    <a:pt x="5440" y="6364"/>
                    <a:pt x="5440" y="6268"/>
                  </a:cubicBezTo>
                  <a:cubicBezTo>
                    <a:pt x="5440" y="6268"/>
                    <a:pt x="5440" y="6268"/>
                    <a:pt x="5440" y="6268"/>
                  </a:cubicBezTo>
                  <a:cubicBezTo>
                    <a:pt x="5280" y="6171"/>
                    <a:pt x="5280" y="6171"/>
                    <a:pt x="5280" y="6171"/>
                  </a:cubicBezTo>
                  <a:cubicBezTo>
                    <a:pt x="5280" y="6075"/>
                    <a:pt x="5280" y="6075"/>
                    <a:pt x="5280" y="6075"/>
                  </a:cubicBezTo>
                  <a:cubicBezTo>
                    <a:pt x="5280" y="6075"/>
                    <a:pt x="5120" y="5979"/>
                    <a:pt x="5120" y="6075"/>
                  </a:cubicBezTo>
                  <a:cubicBezTo>
                    <a:pt x="5120" y="5979"/>
                    <a:pt x="5120" y="5882"/>
                    <a:pt x="5120" y="5786"/>
                  </a:cubicBezTo>
                  <a:cubicBezTo>
                    <a:pt x="4800" y="5689"/>
                    <a:pt x="4640" y="5400"/>
                    <a:pt x="4480" y="5207"/>
                  </a:cubicBezTo>
                  <a:cubicBezTo>
                    <a:pt x="4480" y="5207"/>
                    <a:pt x="4480" y="5207"/>
                    <a:pt x="4480" y="5207"/>
                  </a:cubicBezTo>
                  <a:cubicBezTo>
                    <a:pt x="4480" y="5111"/>
                    <a:pt x="4320" y="5207"/>
                    <a:pt x="4320" y="5207"/>
                  </a:cubicBezTo>
                  <a:cubicBezTo>
                    <a:pt x="4480" y="5207"/>
                    <a:pt x="4480" y="5111"/>
                    <a:pt x="4480" y="5111"/>
                  </a:cubicBezTo>
                  <a:cubicBezTo>
                    <a:pt x="4480" y="5014"/>
                    <a:pt x="4320" y="5014"/>
                    <a:pt x="4320" y="5014"/>
                  </a:cubicBezTo>
                  <a:cubicBezTo>
                    <a:pt x="4160" y="5014"/>
                    <a:pt x="4320" y="5014"/>
                    <a:pt x="4320" y="5014"/>
                  </a:cubicBezTo>
                  <a:cubicBezTo>
                    <a:pt x="4160" y="5014"/>
                    <a:pt x="4160" y="5014"/>
                    <a:pt x="4160" y="5014"/>
                  </a:cubicBezTo>
                  <a:cubicBezTo>
                    <a:pt x="4160" y="5014"/>
                    <a:pt x="4160" y="5014"/>
                    <a:pt x="4320" y="5014"/>
                  </a:cubicBezTo>
                  <a:cubicBezTo>
                    <a:pt x="4160" y="4821"/>
                    <a:pt x="4160" y="4821"/>
                    <a:pt x="4160" y="4821"/>
                  </a:cubicBezTo>
                  <a:cubicBezTo>
                    <a:pt x="4160" y="4725"/>
                    <a:pt x="4480" y="5014"/>
                    <a:pt x="4640" y="4821"/>
                  </a:cubicBezTo>
                  <a:cubicBezTo>
                    <a:pt x="4480" y="4725"/>
                    <a:pt x="4480" y="4725"/>
                    <a:pt x="4480" y="4725"/>
                  </a:cubicBezTo>
                  <a:cubicBezTo>
                    <a:pt x="4640" y="4725"/>
                    <a:pt x="4800" y="4821"/>
                    <a:pt x="4640" y="4725"/>
                  </a:cubicBezTo>
                  <a:cubicBezTo>
                    <a:pt x="4320" y="4725"/>
                    <a:pt x="4320" y="4725"/>
                    <a:pt x="4320" y="4725"/>
                  </a:cubicBezTo>
                  <a:cubicBezTo>
                    <a:pt x="4320" y="4629"/>
                    <a:pt x="4160" y="4821"/>
                    <a:pt x="4000" y="4629"/>
                  </a:cubicBezTo>
                  <a:cubicBezTo>
                    <a:pt x="4160" y="4725"/>
                    <a:pt x="4160" y="4725"/>
                    <a:pt x="4160" y="4725"/>
                  </a:cubicBezTo>
                  <a:cubicBezTo>
                    <a:pt x="4160" y="4629"/>
                    <a:pt x="4000" y="4629"/>
                    <a:pt x="4000" y="4532"/>
                  </a:cubicBezTo>
                  <a:cubicBezTo>
                    <a:pt x="4000" y="4629"/>
                    <a:pt x="3840" y="4629"/>
                    <a:pt x="3840" y="4629"/>
                  </a:cubicBezTo>
                  <a:cubicBezTo>
                    <a:pt x="3840" y="4532"/>
                    <a:pt x="4000" y="4629"/>
                    <a:pt x="3840" y="4532"/>
                  </a:cubicBezTo>
                  <a:cubicBezTo>
                    <a:pt x="3840" y="4532"/>
                    <a:pt x="3680" y="4436"/>
                    <a:pt x="3680" y="4532"/>
                  </a:cubicBezTo>
                  <a:cubicBezTo>
                    <a:pt x="3520" y="4532"/>
                    <a:pt x="3680" y="4436"/>
                    <a:pt x="3520" y="4436"/>
                  </a:cubicBezTo>
                  <a:cubicBezTo>
                    <a:pt x="3680" y="4339"/>
                    <a:pt x="3840" y="4436"/>
                    <a:pt x="3840" y="4339"/>
                  </a:cubicBezTo>
                  <a:cubicBezTo>
                    <a:pt x="3680" y="4339"/>
                    <a:pt x="3520" y="4339"/>
                    <a:pt x="3520" y="4339"/>
                  </a:cubicBezTo>
                  <a:cubicBezTo>
                    <a:pt x="3520" y="4339"/>
                    <a:pt x="3520" y="4339"/>
                    <a:pt x="3680" y="4339"/>
                  </a:cubicBezTo>
                  <a:cubicBezTo>
                    <a:pt x="3680" y="4339"/>
                    <a:pt x="3360" y="4339"/>
                    <a:pt x="3520" y="4243"/>
                  </a:cubicBezTo>
                  <a:cubicBezTo>
                    <a:pt x="3360" y="4243"/>
                    <a:pt x="3360" y="4243"/>
                    <a:pt x="3360" y="4243"/>
                  </a:cubicBezTo>
                  <a:cubicBezTo>
                    <a:pt x="3360" y="4243"/>
                    <a:pt x="3360" y="4243"/>
                    <a:pt x="3360" y="4146"/>
                  </a:cubicBezTo>
                  <a:cubicBezTo>
                    <a:pt x="3360" y="4146"/>
                    <a:pt x="3200" y="3954"/>
                    <a:pt x="3360" y="3954"/>
                  </a:cubicBezTo>
                  <a:cubicBezTo>
                    <a:pt x="3200" y="3857"/>
                    <a:pt x="3200" y="3857"/>
                    <a:pt x="3200" y="3857"/>
                  </a:cubicBezTo>
                  <a:cubicBezTo>
                    <a:pt x="3200" y="3954"/>
                    <a:pt x="3200" y="3954"/>
                    <a:pt x="3200" y="4146"/>
                  </a:cubicBezTo>
                  <a:cubicBezTo>
                    <a:pt x="3200" y="3954"/>
                    <a:pt x="3040" y="3954"/>
                    <a:pt x="3040" y="3954"/>
                  </a:cubicBezTo>
                  <a:cubicBezTo>
                    <a:pt x="3040" y="3857"/>
                    <a:pt x="3040" y="3857"/>
                    <a:pt x="3040" y="3857"/>
                  </a:cubicBezTo>
                  <a:cubicBezTo>
                    <a:pt x="3040" y="3857"/>
                    <a:pt x="3040" y="3857"/>
                    <a:pt x="3040" y="3857"/>
                  </a:cubicBezTo>
                  <a:cubicBezTo>
                    <a:pt x="3040" y="3857"/>
                    <a:pt x="3040" y="3857"/>
                    <a:pt x="3040" y="3761"/>
                  </a:cubicBezTo>
                  <a:cubicBezTo>
                    <a:pt x="3040" y="3761"/>
                    <a:pt x="3040" y="3761"/>
                    <a:pt x="3040" y="3761"/>
                  </a:cubicBezTo>
                  <a:cubicBezTo>
                    <a:pt x="2720" y="3761"/>
                    <a:pt x="3040" y="3761"/>
                    <a:pt x="3040" y="3761"/>
                  </a:cubicBezTo>
                  <a:cubicBezTo>
                    <a:pt x="3040" y="3761"/>
                    <a:pt x="3040" y="3761"/>
                    <a:pt x="3040" y="3761"/>
                  </a:cubicBezTo>
                  <a:cubicBezTo>
                    <a:pt x="3040" y="3761"/>
                    <a:pt x="3040" y="3761"/>
                    <a:pt x="3040" y="3664"/>
                  </a:cubicBezTo>
                  <a:cubicBezTo>
                    <a:pt x="3040" y="3761"/>
                    <a:pt x="2720" y="3761"/>
                    <a:pt x="2720" y="3761"/>
                  </a:cubicBezTo>
                  <a:cubicBezTo>
                    <a:pt x="2560" y="3664"/>
                    <a:pt x="2720" y="3664"/>
                    <a:pt x="2720" y="3664"/>
                  </a:cubicBezTo>
                  <a:cubicBezTo>
                    <a:pt x="3040" y="3664"/>
                    <a:pt x="3040" y="3664"/>
                    <a:pt x="3040" y="3664"/>
                  </a:cubicBezTo>
                  <a:cubicBezTo>
                    <a:pt x="3040" y="3568"/>
                    <a:pt x="3040" y="3568"/>
                    <a:pt x="3040" y="3568"/>
                  </a:cubicBezTo>
                  <a:cubicBezTo>
                    <a:pt x="2720" y="3471"/>
                    <a:pt x="2560" y="3471"/>
                    <a:pt x="2560" y="3568"/>
                  </a:cubicBezTo>
                  <a:cubicBezTo>
                    <a:pt x="2560" y="3568"/>
                    <a:pt x="2560" y="3471"/>
                    <a:pt x="2720" y="3471"/>
                  </a:cubicBezTo>
                  <a:cubicBezTo>
                    <a:pt x="2560" y="3375"/>
                    <a:pt x="2560" y="3471"/>
                    <a:pt x="2560" y="3471"/>
                  </a:cubicBezTo>
                  <a:cubicBezTo>
                    <a:pt x="2560" y="3279"/>
                    <a:pt x="2560" y="3279"/>
                    <a:pt x="2560" y="3279"/>
                  </a:cubicBezTo>
                  <a:cubicBezTo>
                    <a:pt x="2720" y="3279"/>
                    <a:pt x="2720" y="3279"/>
                    <a:pt x="2720" y="3279"/>
                  </a:cubicBezTo>
                  <a:cubicBezTo>
                    <a:pt x="2720" y="3279"/>
                    <a:pt x="2720" y="3279"/>
                    <a:pt x="2720" y="3279"/>
                  </a:cubicBezTo>
                  <a:cubicBezTo>
                    <a:pt x="3040" y="3279"/>
                    <a:pt x="2720" y="3086"/>
                    <a:pt x="3040" y="3086"/>
                  </a:cubicBezTo>
                  <a:cubicBezTo>
                    <a:pt x="2720" y="3086"/>
                    <a:pt x="2720" y="3086"/>
                    <a:pt x="2720" y="3086"/>
                  </a:cubicBezTo>
                  <a:cubicBezTo>
                    <a:pt x="2560" y="3279"/>
                    <a:pt x="2400" y="3086"/>
                    <a:pt x="2240" y="3086"/>
                  </a:cubicBezTo>
                  <a:cubicBezTo>
                    <a:pt x="2080" y="3086"/>
                    <a:pt x="2560" y="2989"/>
                    <a:pt x="2240" y="2893"/>
                  </a:cubicBezTo>
                  <a:cubicBezTo>
                    <a:pt x="2240" y="2989"/>
                    <a:pt x="2080" y="2893"/>
                    <a:pt x="2080" y="2989"/>
                  </a:cubicBezTo>
                  <a:cubicBezTo>
                    <a:pt x="2080" y="2893"/>
                    <a:pt x="1920" y="2989"/>
                    <a:pt x="1920" y="2893"/>
                  </a:cubicBezTo>
                  <a:cubicBezTo>
                    <a:pt x="2080" y="2893"/>
                    <a:pt x="2080" y="2796"/>
                    <a:pt x="2240" y="2796"/>
                  </a:cubicBezTo>
                  <a:cubicBezTo>
                    <a:pt x="2080" y="2796"/>
                    <a:pt x="2240" y="2893"/>
                    <a:pt x="2240" y="2893"/>
                  </a:cubicBezTo>
                  <a:cubicBezTo>
                    <a:pt x="2240" y="2893"/>
                    <a:pt x="2400" y="2893"/>
                    <a:pt x="2240" y="2796"/>
                  </a:cubicBezTo>
                  <a:cubicBezTo>
                    <a:pt x="2240" y="2700"/>
                    <a:pt x="2240" y="2700"/>
                    <a:pt x="2080" y="2700"/>
                  </a:cubicBezTo>
                  <a:cubicBezTo>
                    <a:pt x="2080" y="2700"/>
                    <a:pt x="2240" y="2796"/>
                    <a:pt x="2080" y="2796"/>
                  </a:cubicBezTo>
                  <a:cubicBezTo>
                    <a:pt x="1920" y="2700"/>
                    <a:pt x="2080" y="2604"/>
                    <a:pt x="1920" y="2700"/>
                  </a:cubicBezTo>
                  <a:cubicBezTo>
                    <a:pt x="1920" y="2700"/>
                    <a:pt x="1920" y="2796"/>
                    <a:pt x="1920" y="2796"/>
                  </a:cubicBezTo>
                  <a:cubicBezTo>
                    <a:pt x="1920" y="2700"/>
                    <a:pt x="1920" y="2700"/>
                    <a:pt x="1920" y="2700"/>
                  </a:cubicBezTo>
                  <a:cubicBezTo>
                    <a:pt x="1920" y="2700"/>
                    <a:pt x="1920" y="2700"/>
                    <a:pt x="1920" y="2700"/>
                  </a:cubicBezTo>
                  <a:cubicBezTo>
                    <a:pt x="1920" y="2604"/>
                    <a:pt x="1760" y="2700"/>
                    <a:pt x="1760" y="2604"/>
                  </a:cubicBezTo>
                  <a:cubicBezTo>
                    <a:pt x="1760" y="2507"/>
                    <a:pt x="1760" y="2507"/>
                    <a:pt x="1760" y="2507"/>
                  </a:cubicBezTo>
                  <a:cubicBezTo>
                    <a:pt x="1920" y="2507"/>
                    <a:pt x="1920" y="2700"/>
                    <a:pt x="1920" y="2604"/>
                  </a:cubicBezTo>
                  <a:cubicBezTo>
                    <a:pt x="1920" y="2507"/>
                    <a:pt x="1920" y="2507"/>
                    <a:pt x="1920" y="2507"/>
                  </a:cubicBezTo>
                  <a:cubicBezTo>
                    <a:pt x="1920" y="2507"/>
                    <a:pt x="1920" y="2507"/>
                    <a:pt x="1920" y="2507"/>
                  </a:cubicBezTo>
                  <a:cubicBezTo>
                    <a:pt x="1920" y="2507"/>
                    <a:pt x="1920" y="2411"/>
                    <a:pt x="1920" y="2314"/>
                  </a:cubicBezTo>
                  <a:cubicBezTo>
                    <a:pt x="1760" y="2314"/>
                    <a:pt x="1760" y="2314"/>
                    <a:pt x="1760" y="2314"/>
                  </a:cubicBezTo>
                  <a:cubicBezTo>
                    <a:pt x="1600" y="2218"/>
                    <a:pt x="1600" y="2218"/>
                    <a:pt x="1280" y="2218"/>
                  </a:cubicBezTo>
                  <a:cubicBezTo>
                    <a:pt x="1600" y="2121"/>
                    <a:pt x="1280" y="2025"/>
                    <a:pt x="1600" y="2121"/>
                  </a:cubicBezTo>
                  <a:cubicBezTo>
                    <a:pt x="1280" y="2121"/>
                    <a:pt x="1600" y="2314"/>
                    <a:pt x="1760" y="2314"/>
                  </a:cubicBezTo>
                  <a:cubicBezTo>
                    <a:pt x="1920" y="2218"/>
                    <a:pt x="1920" y="2411"/>
                    <a:pt x="1920" y="2411"/>
                  </a:cubicBezTo>
                  <a:cubicBezTo>
                    <a:pt x="1920" y="2314"/>
                    <a:pt x="1920" y="2218"/>
                    <a:pt x="2080" y="2218"/>
                  </a:cubicBezTo>
                  <a:cubicBezTo>
                    <a:pt x="1920" y="2121"/>
                    <a:pt x="1920" y="2121"/>
                    <a:pt x="1920" y="2121"/>
                  </a:cubicBezTo>
                  <a:cubicBezTo>
                    <a:pt x="1920" y="2121"/>
                    <a:pt x="1920" y="2218"/>
                    <a:pt x="1920" y="2218"/>
                  </a:cubicBezTo>
                  <a:cubicBezTo>
                    <a:pt x="1920" y="2121"/>
                    <a:pt x="1760" y="2025"/>
                    <a:pt x="1600" y="2025"/>
                  </a:cubicBezTo>
                  <a:cubicBezTo>
                    <a:pt x="1600" y="1929"/>
                    <a:pt x="1760" y="1929"/>
                    <a:pt x="1760" y="2025"/>
                  </a:cubicBezTo>
                  <a:cubicBezTo>
                    <a:pt x="1600" y="1929"/>
                    <a:pt x="1280" y="1832"/>
                    <a:pt x="1280" y="1736"/>
                  </a:cubicBezTo>
                  <a:cubicBezTo>
                    <a:pt x="1120" y="1832"/>
                    <a:pt x="1120" y="1639"/>
                    <a:pt x="960" y="1736"/>
                  </a:cubicBezTo>
                  <a:cubicBezTo>
                    <a:pt x="1120" y="1832"/>
                    <a:pt x="960" y="1832"/>
                    <a:pt x="960" y="1832"/>
                  </a:cubicBezTo>
                  <a:cubicBezTo>
                    <a:pt x="960" y="1832"/>
                    <a:pt x="960" y="1832"/>
                    <a:pt x="960" y="1832"/>
                  </a:cubicBezTo>
                  <a:cubicBezTo>
                    <a:pt x="960" y="1832"/>
                    <a:pt x="1120" y="1736"/>
                    <a:pt x="960" y="1736"/>
                  </a:cubicBezTo>
                  <a:cubicBezTo>
                    <a:pt x="960" y="1832"/>
                    <a:pt x="1120" y="1639"/>
                    <a:pt x="1120" y="1639"/>
                  </a:cubicBezTo>
                  <a:cubicBezTo>
                    <a:pt x="1120" y="1446"/>
                    <a:pt x="1280" y="1639"/>
                    <a:pt x="1120" y="1446"/>
                  </a:cubicBezTo>
                  <a:cubicBezTo>
                    <a:pt x="1120" y="1350"/>
                    <a:pt x="960" y="1350"/>
                    <a:pt x="960" y="1254"/>
                  </a:cubicBezTo>
                  <a:cubicBezTo>
                    <a:pt x="960" y="1157"/>
                    <a:pt x="800" y="1061"/>
                    <a:pt x="640" y="964"/>
                  </a:cubicBezTo>
                  <a:cubicBezTo>
                    <a:pt x="640" y="868"/>
                    <a:pt x="800" y="868"/>
                    <a:pt x="800" y="868"/>
                  </a:cubicBezTo>
                  <a:cubicBezTo>
                    <a:pt x="640" y="771"/>
                    <a:pt x="640" y="964"/>
                    <a:pt x="640" y="868"/>
                  </a:cubicBezTo>
                  <a:cubicBezTo>
                    <a:pt x="640" y="868"/>
                    <a:pt x="640" y="868"/>
                    <a:pt x="640" y="868"/>
                  </a:cubicBezTo>
                  <a:cubicBezTo>
                    <a:pt x="640" y="771"/>
                    <a:pt x="640" y="482"/>
                    <a:pt x="320" y="675"/>
                  </a:cubicBezTo>
                  <a:cubicBezTo>
                    <a:pt x="480" y="675"/>
                    <a:pt x="480" y="675"/>
                    <a:pt x="480" y="675"/>
                  </a:cubicBezTo>
                  <a:cubicBezTo>
                    <a:pt x="480" y="482"/>
                    <a:pt x="480" y="482"/>
                    <a:pt x="480" y="482"/>
                  </a:cubicBezTo>
                  <a:cubicBezTo>
                    <a:pt x="480" y="482"/>
                    <a:pt x="480" y="482"/>
                    <a:pt x="640" y="482"/>
                  </a:cubicBezTo>
                  <a:cubicBezTo>
                    <a:pt x="640" y="482"/>
                    <a:pt x="480" y="482"/>
                    <a:pt x="320" y="386"/>
                  </a:cubicBezTo>
                  <a:cubicBezTo>
                    <a:pt x="320" y="482"/>
                    <a:pt x="320" y="482"/>
                    <a:pt x="320" y="482"/>
                  </a:cubicBezTo>
                  <a:cubicBezTo>
                    <a:pt x="160" y="386"/>
                    <a:pt x="160" y="289"/>
                    <a:pt x="0" y="193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60" y="96"/>
                    <a:pt x="160" y="0"/>
                    <a:pt x="0" y="0"/>
                  </a:cubicBezTo>
                  <a:cubicBezTo>
                    <a:pt x="320" y="96"/>
                    <a:pt x="320" y="96"/>
                    <a:pt x="320" y="96"/>
                  </a:cubicBezTo>
                  <a:cubicBezTo>
                    <a:pt x="320" y="193"/>
                    <a:pt x="160" y="96"/>
                    <a:pt x="160" y="193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89"/>
                    <a:pt x="320" y="289"/>
                    <a:pt x="320" y="193"/>
                  </a:cubicBezTo>
                  <a:cubicBezTo>
                    <a:pt x="320" y="193"/>
                    <a:pt x="320" y="193"/>
                    <a:pt x="480" y="289"/>
                  </a:cubicBezTo>
                  <a:cubicBezTo>
                    <a:pt x="480" y="193"/>
                    <a:pt x="480" y="193"/>
                    <a:pt x="480" y="193"/>
                  </a:cubicBezTo>
                  <a:cubicBezTo>
                    <a:pt x="480" y="193"/>
                    <a:pt x="480" y="289"/>
                    <a:pt x="640" y="289"/>
                  </a:cubicBezTo>
                  <a:cubicBezTo>
                    <a:pt x="480" y="289"/>
                    <a:pt x="640" y="386"/>
                    <a:pt x="480" y="386"/>
                  </a:cubicBezTo>
                  <a:cubicBezTo>
                    <a:pt x="640" y="289"/>
                    <a:pt x="640" y="386"/>
                    <a:pt x="800" y="482"/>
                  </a:cubicBezTo>
                  <a:cubicBezTo>
                    <a:pt x="640" y="482"/>
                    <a:pt x="960" y="482"/>
                    <a:pt x="960" y="675"/>
                  </a:cubicBezTo>
                  <a:cubicBezTo>
                    <a:pt x="960" y="675"/>
                    <a:pt x="800" y="675"/>
                    <a:pt x="640" y="482"/>
                  </a:cubicBezTo>
                  <a:cubicBezTo>
                    <a:pt x="640" y="675"/>
                    <a:pt x="800" y="675"/>
                    <a:pt x="800" y="771"/>
                  </a:cubicBezTo>
                  <a:cubicBezTo>
                    <a:pt x="800" y="771"/>
                    <a:pt x="960" y="771"/>
                    <a:pt x="960" y="771"/>
                  </a:cubicBezTo>
                  <a:cubicBezTo>
                    <a:pt x="960" y="771"/>
                    <a:pt x="960" y="771"/>
                    <a:pt x="960" y="771"/>
                  </a:cubicBezTo>
                  <a:cubicBezTo>
                    <a:pt x="960" y="868"/>
                    <a:pt x="1120" y="868"/>
                    <a:pt x="1120" y="964"/>
                  </a:cubicBezTo>
                  <a:cubicBezTo>
                    <a:pt x="1280" y="1061"/>
                    <a:pt x="1600" y="1157"/>
                    <a:pt x="1600" y="1254"/>
                  </a:cubicBezTo>
                  <a:cubicBezTo>
                    <a:pt x="1600" y="1254"/>
                    <a:pt x="1600" y="1254"/>
                    <a:pt x="1600" y="1254"/>
                  </a:cubicBezTo>
                  <a:cubicBezTo>
                    <a:pt x="1760" y="1254"/>
                    <a:pt x="1760" y="1446"/>
                    <a:pt x="1920" y="1639"/>
                  </a:cubicBezTo>
                  <a:cubicBezTo>
                    <a:pt x="1920" y="1736"/>
                    <a:pt x="2240" y="1832"/>
                    <a:pt x="2080" y="1929"/>
                  </a:cubicBezTo>
                  <a:cubicBezTo>
                    <a:pt x="2400" y="2121"/>
                    <a:pt x="2720" y="2314"/>
                    <a:pt x="3040" y="2604"/>
                  </a:cubicBezTo>
                  <a:cubicBezTo>
                    <a:pt x="2720" y="2604"/>
                    <a:pt x="2720" y="2604"/>
                    <a:pt x="2720" y="2604"/>
                  </a:cubicBezTo>
                  <a:cubicBezTo>
                    <a:pt x="3040" y="2604"/>
                    <a:pt x="2720" y="2700"/>
                    <a:pt x="2720" y="2700"/>
                  </a:cubicBezTo>
                  <a:cubicBezTo>
                    <a:pt x="3040" y="2604"/>
                    <a:pt x="3040" y="2700"/>
                    <a:pt x="3040" y="2700"/>
                  </a:cubicBezTo>
                  <a:cubicBezTo>
                    <a:pt x="3040" y="2893"/>
                    <a:pt x="3360" y="2989"/>
                    <a:pt x="3520" y="3086"/>
                  </a:cubicBezTo>
                  <a:cubicBezTo>
                    <a:pt x="3360" y="3086"/>
                    <a:pt x="3360" y="3086"/>
                    <a:pt x="3360" y="3086"/>
                  </a:cubicBezTo>
                  <a:cubicBezTo>
                    <a:pt x="3680" y="3086"/>
                    <a:pt x="3680" y="3279"/>
                    <a:pt x="3680" y="3471"/>
                  </a:cubicBezTo>
                  <a:cubicBezTo>
                    <a:pt x="3680" y="3471"/>
                    <a:pt x="3680" y="3471"/>
                    <a:pt x="3680" y="3568"/>
                  </a:cubicBezTo>
                  <a:cubicBezTo>
                    <a:pt x="3840" y="3568"/>
                    <a:pt x="4000" y="3664"/>
                    <a:pt x="4160" y="3664"/>
                  </a:cubicBezTo>
                  <a:cubicBezTo>
                    <a:pt x="4160" y="3761"/>
                    <a:pt x="4320" y="3761"/>
                    <a:pt x="4320" y="3857"/>
                  </a:cubicBezTo>
                  <a:cubicBezTo>
                    <a:pt x="4800" y="4243"/>
                    <a:pt x="4960" y="4436"/>
                    <a:pt x="5120" y="4725"/>
                  </a:cubicBezTo>
                  <a:cubicBezTo>
                    <a:pt x="5120" y="4725"/>
                    <a:pt x="5120" y="4725"/>
                    <a:pt x="5120" y="4725"/>
                  </a:cubicBezTo>
                  <a:cubicBezTo>
                    <a:pt x="5440" y="5014"/>
                    <a:pt x="5920" y="5400"/>
                    <a:pt x="6240" y="5593"/>
                  </a:cubicBezTo>
                  <a:cubicBezTo>
                    <a:pt x="6080" y="5593"/>
                    <a:pt x="6080" y="5593"/>
                    <a:pt x="6080" y="5593"/>
                  </a:cubicBezTo>
                  <a:cubicBezTo>
                    <a:pt x="6080" y="5689"/>
                    <a:pt x="6240" y="5786"/>
                    <a:pt x="6240" y="5689"/>
                  </a:cubicBezTo>
                  <a:cubicBezTo>
                    <a:pt x="6240" y="5786"/>
                    <a:pt x="6400" y="5882"/>
                    <a:pt x="6240" y="5979"/>
                  </a:cubicBezTo>
                  <a:cubicBezTo>
                    <a:pt x="6400" y="6075"/>
                    <a:pt x="6400" y="6075"/>
                    <a:pt x="6560" y="6075"/>
                  </a:cubicBezTo>
                  <a:cubicBezTo>
                    <a:pt x="6720" y="6268"/>
                    <a:pt x="6720" y="6268"/>
                    <a:pt x="6880" y="6364"/>
                  </a:cubicBezTo>
                  <a:cubicBezTo>
                    <a:pt x="6880" y="6364"/>
                    <a:pt x="6880" y="6364"/>
                    <a:pt x="6880" y="6364"/>
                  </a:cubicBezTo>
                  <a:cubicBezTo>
                    <a:pt x="6880" y="6268"/>
                    <a:pt x="6720" y="6364"/>
                    <a:pt x="6720" y="6364"/>
                  </a:cubicBezTo>
                  <a:cubicBezTo>
                    <a:pt x="6880" y="6364"/>
                    <a:pt x="6880" y="6557"/>
                    <a:pt x="7040" y="6461"/>
                  </a:cubicBezTo>
                  <a:cubicBezTo>
                    <a:pt x="7040" y="6750"/>
                    <a:pt x="7520" y="6943"/>
                    <a:pt x="7520" y="7039"/>
                  </a:cubicBezTo>
                  <a:cubicBezTo>
                    <a:pt x="7520" y="6943"/>
                    <a:pt x="7520" y="7039"/>
                    <a:pt x="7680" y="7039"/>
                  </a:cubicBezTo>
                  <a:cubicBezTo>
                    <a:pt x="7680" y="7136"/>
                    <a:pt x="7840" y="7329"/>
                    <a:pt x="8000" y="7425"/>
                  </a:cubicBezTo>
                  <a:cubicBezTo>
                    <a:pt x="7840" y="7425"/>
                    <a:pt x="7840" y="7425"/>
                    <a:pt x="7840" y="7425"/>
                  </a:cubicBezTo>
                  <a:cubicBezTo>
                    <a:pt x="8000" y="7618"/>
                    <a:pt x="8000" y="7425"/>
                    <a:pt x="8000" y="7425"/>
                  </a:cubicBezTo>
                  <a:cubicBezTo>
                    <a:pt x="8320" y="7618"/>
                    <a:pt x="8320" y="7907"/>
                    <a:pt x="8640" y="8100"/>
                  </a:cubicBezTo>
                  <a:cubicBezTo>
                    <a:pt x="8960" y="8486"/>
                    <a:pt x="9280" y="8871"/>
                    <a:pt x="9600" y="9064"/>
                  </a:cubicBezTo>
                  <a:cubicBezTo>
                    <a:pt x="9440" y="9064"/>
                    <a:pt x="9440" y="9064"/>
                    <a:pt x="9440" y="9064"/>
                  </a:cubicBezTo>
                  <a:cubicBezTo>
                    <a:pt x="9760" y="9257"/>
                    <a:pt x="9600" y="9546"/>
                    <a:pt x="10080" y="9546"/>
                  </a:cubicBezTo>
                  <a:cubicBezTo>
                    <a:pt x="10080" y="9546"/>
                    <a:pt x="10080" y="9546"/>
                    <a:pt x="10080" y="9546"/>
                  </a:cubicBezTo>
                  <a:cubicBezTo>
                    <a:pt x="10240" y="9643"/>
                    <a:pt x="10240" y="9836"/>
                    <a:pt x="10400" y="9932"/>
                  </a:cubicBezTo>
                  <a:cubicBezTo>
                    <a:pt x="10400" y="9932"/>
                    <a:pt x="10400" y="9932"/>
                    <a:pt x="10400" y="9932"/>
                  </a:cubicBezTo>
                  <a:cubicBezTo>
                    <a:pt x="10560" y="10125"/>
                    <a:pt x="10560" y="10221"/>
                    <a:pt x="10560" y="10318"/>
                  </a:cubicBezTo>
                  <a:cubicBezTo>
                    <a:pt x="10560" y="10318"/>
                    <a:pt x="10560" y="10318"/>
                    <a:pt x="10560" y="10318"/>
                  </a:cubicBezTo>
                  <a:cubicBezTo>
                    <a:pt x="10560" y="10318"/>
                    <a:pt x="10720" y="10318"/>
                    <a:pt x="10720" y="10414"/>
                  </a:cubicBezTo>
                  <a:cubicBezTo>
                    <a:pt x="10720" y="10511"/>
                    <a:pt x="10720" y="10414"/>
                    <a:pt x="10720" y="10414"/>
                  </a:cubicBezTo>
                  <a:cubicBezTo>
                    <a:pt x="11040" y="10704"/>
                    <a:pt x="11360" y="11089"/>
                    <a:pt x="11680" y="11379"/>
                  </a:cubicBezTo>
                  <a:cubicBezTo>
                    <a:pt x="11840" y="11475"/>
                    <a:pt x="11680" y="11475"/>
                    <a:pt x="11840" y="11475"/>
                  </a:cubicBezTo>
                  <a:cubicBezTo>
                    <a:pt x="11680" y="11571"/>
                    <a:pt x="11840" y="11475"/>
                    <a:pt x="11840" y="11475"/>
                  </a:cubicBezTo>
                  <a:cubicBezTo>
                    <a:pt x="12000" y="11571"/>
                    <a:pt x="11680" y="11668"/>
                    <a:pt x="11840" y="11668"/>
                  </a:cubicBezTo>
                  <a:cubicBezTo>
                    <a:pt x="12000" y="11668"/>
                    <a:pt x="12000" y="11668"/>
                    <a:pt x="12000" y="11668"/>
                  </a:cubicBezTo>
                  <a:cubicBezTo>
                    <a:pt x="12160" y="11957"/>
                    <a:pt x="12000" y="12054"/>
                    <a:pt x="12160" y="12054"/>
                  </a:cubicBezTo>
                  <a:cubicBezTo>
                    <a:pt x="12160" y="12054"/>
                    <a:pt x="12160" y="12054"/>
                    <a:pt x="12160" y="12054"/>
                  </a:cubicBezTo>
                  <a:cubicBezTo>
                    <a:pt x="12480" y="12150"/>
                    <a:pt x="12480" y="12246"/>
                    <a:pt x="12640" y="12343"/>
                  </a:cubicBezTo>
                  <a:cubicBezTo>
                    <a:pt x="13440" y="13018"/>
                    <a:pt x="14080" y="13693"/>
                    <a:pt x="14880" y="14368"/>
                  </a:cubicBezTo>
                  <a:cubicBezTo>
                    <a:pt x="15360" y="14946"/>
                    <a:pt x="16160" y="15621"/>
                    <a:pt x="16800" y="16393"/>
                  </a:cubicBezTo>
                  <a:cubicBezTo>
                    <a:pt x="16800" y="16586"/>
                    <a:pt x="16800" y="16586"/>
                    <a:pt x="16960" y="16682"/>
                  </a:cubicBezTo>
                  <a:cubicBezTo>
                    <a:pt x="16960" y="16682"/>
                    <a:pt x="16960" y="16682"/>
                    <a:pt x="16960" y="16682"/>
                  </a:cubicBezTo>
                  <a:cubicBezTo>
                    <a:pt x="16960" y="16682"/>
                    <a:pt x="16960" y="16779"/>
                    <a:pt x="17280" y="16779"/>
                  </a:cubicBezTo>
                  <a:cubicBezTo>
                    <a:pt x="17440" y="17068"/>
                    <a:pt x="17760" y="17357"/>
                    <a:pt x="17920" y="17550"/>
                  </a:cubicBezTo>
                  <a:cubicBezTo>
                    <a:pt x="17920" y="17454"/>
                    <a:pt x="17760" y="17454"/>
                    <a:pt x="17920" y="17550"/>
                  </a:cubicBezTo>
                  <a:cubicBezTo>
                    <a:pt x="17920" y="17550"/>
                    <a:pt x="17920" y="17550"/>
                    <a:pt x="17920" y="17550"/>
                  </a:cubicBezTo>
                  <a:cubicBezTo>
                    <a:pt x="17920" y="17550"/>
                    <a:pt x="17920" y="17550"/>
                    <a:pt x="17920" y="17550"/>
                  </a:cubicBezTo>
                  <a:cubicBezTo>
                    <a:pt x="18080" y="17646"/>
                    <a:pt x="18080" y="17646"/>
                    <a:pt x="18080" y="17550"/>
                  </a:cubicBezTo>
                  <a:cubicBezTo>
                    <a:pt x="18880" y="18225"/>
                    <a:pt x="19200" y="18900"/>
                    <a:pt x="19840" y="19575"/>
                  </a:cubicBezTo>
                  <a:cubicBezTo>
                    <a:pt x="19840" y="19768"/>
                    <a:pt x="20160" y="19864"/>
                    <a:pt x="20320" y="20057"/>
                  </a:cubicBezTo>
                  <a:cubicBezTo>
                    <a:pt x="20640" y="20539"/>
                    <a:pt x="20960" y="21118"/>
                    <a:pt x="21600" y="21504"/>
                  </a:cubicBezTo>
                  <a:cubicBezTo>
                    <a:pt x="21600" y="21504"/>
                    <a:pt x="21280" y="21600"/>
                    <a:pt x="20960" y="21407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6" name="Полилиния 117"/>
            <p:cNvSpPr/>
            <p:nvPr/>
          </p:nvSpPr>
          <p:spPr>
            <a:xfrm flipH="1">
              <a:off x="986744" y="707168"/>
              <a:ext cx="331747" cy="548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20960" y="21407"/>
                  </a:moveTo>
                  <a:cubicBezTo>
                    <a:pt x="20480" y="21214"/>
                    <a:pt x="20320" y="20732"/>
                    <a:pt x="19840" y="20539"/>
                  </a:cubicBezTo>
                  <a:cubicBezTo>
                    <a:pt x="20000" y="20443"/>
                    <a:pt x="20000" y="20443"/>
                    <a:pt x="20000" y="20443"/>
                  </a:cubicBezTo>
                  <a:cubicBezTo>
                    <a:pt x="19680" y="20346"/>
                    <a:pt x="19360" y="19671"/>
                    <a:pt x="19040" y="19286"/>
                  </a:cubicBezTo>
                  <a:cubicBezTo>
                    <a:pt x="19040" y="19286"/>
                    <a:pt x="19040" y="19286"/>
                    <a:pt x="19040" y="19286"/>
                  </a:cubicBezTo>
                  <a:cubicBezTo>
                    <a:pt x="19040" y="19286"/>
                    <a:pt x="18880" y="19189"/>
                    <a:pt x="18880" y="19093"/>
                  </a:cubicBezTo>
                  <a:cubicBezTo>
                    <a:pt x="18880" y="19093"/>
                    <a:pt x="18880" y="19189"/>
                    <a:pt x="18880" y="19093"/>
                  </a:cubicBezTo>
                  <a:cubicBezTo>
                    <a:pt x="18880" y="19093"/>
                    <a:pt x="18880" y="18996"/>
                    <a:pt x="18720" y="18996"/>
                  </a:cubicBezTo>
                  <a:cubicBezTo>
                    <a:pt x="18880" y="18996"/>
                    <a:pt x="18880" y="18996"/>
                    <a:pt x="18880" y="18996"/>
                  </a:cubicBezTo>
                  <a:cubicBezTo>
                    <a:pt x="18720" y="18996"/>
                    <a:pt x="18720" y="18996"/>
                    <a:pt x="18720" y="18996"/>
                  </a:cubicBezTo>
                  <a:cubicBezTo>
                    <a:pt x="18400" y="18900"/>
                    <a:pt x="18400" y="18707"/>
                    <a:pt x="18240" y="18611"/>
                  </a:cubicBezTo>
                  <a:cubicBezTo>
                    <a:pt x="18240" y="18611"/>
                    <a:pt x="18240" y="18611"/>
                    <a:pt x="18240" y="18611"/>
                  </a:cubicBezTo>
                  <a:cubicBezTo>
                    <a:pt x="17920" y="18418"/>
                    <a:pt x="17600" y="18032"/>
                    <a:pt x="17280" y="17839"/>
                  </a:cubicBezTo>
                  <a:cubicBezTo>
                    <a:pt x="17280" y="17839"/>
                    <a:pt x="17440" y="17839"/>
                    <a:pt x="17440" y="17743"/>
                  </a:cubicBezTo>
                  <a:cubicBezTo>
                    <a:pt x="17280" y="17743"/>
                    <a:pt x="17280" y="17743"/>
                    <a:pt x="17120" y="17743"/>
                  </a:cubicBezTo>
                  <a:cubicBezTo>
                    <a:pt x="17120" y="17550"/>
                    <a:pt x="16960" y="17550"/>
                    <a:pt x="16800" y="17454"/>
                  </a:cubicBezTo>
                  <a:cubicBezTo>
                    <a:pt x="16960" y="17454"/>
                    <a:pt x="16960" y="17454"/>
                    <a:pt x="16960" y="17454"/>
                  </a:cubicBezTo>
                  <a:cubicBezTo>
                    <a:pt x="16800" y="17454"/>
                    <a:pt x="16800" y="17357"/>
                    <a:pt x="16640" y="17357"/>
                  </a:cubicBezTo>
                  <a:cubicBezTo>
                    <a:pt x="16800" y="17261"/>
                    <a:pt x="16800" y="17261"/>
                    <a:pt x="16800" y="17261"/>
                  </a:cubicBezTo>
                  <a:cubicBezTo>
                    <a:pt x="16640" y="17261"/>
                    <a:pt x="16640" y="17164"/>
                    <a:pt x="16640" y="17068"/>
                  </a:cubicBezTo>
                  <a:cubicBezTo>
                    <a:pt x="16640" y="17164"/>
                    <a:pt x="16640" y="17164"/>
                    <a:pt x="16640" y="17164"/>
                  </a:cubicBezTo>
                  <a:cubicBezTo>
                    <a:pt x="16640" y="17068"/>
                    <a:pt x="16640" y="17068"/>
                    <a:pt x="16640" y="17068"/>
                  </a:cubicBezTo>
                  <a:cubicBezTo>
                    <a:pt x="16640" y="17068"/>
                    <a:pt x="16640" y="17068"/>
                    <a:pt x="16640" y="17068"/>
                  </a:cubicBezTo>
                  <a:cubicBezTo>
                    <a:pt x="16320" y="16971"/>
                    <a:pt x="16320" y="16875"/>
                    <a:pt x="16320" y="16971"/>
                  </a:cubicBezTo>
                  <a:cubicBezTo>
                    <a:pt x="16320" y="16875"/>
                    <a:pt x="16320" y="17068"/>
                    <a:pt x="16640" y="16971"/>
                  </a:cubicBezTo>
                  <a:cubicBezTo>
                    <a:pt x="16000" y="16489"/>
                    <a:pt x="15680" y="16200"/>
                    <a:pt x="15520" y="15911"/>
                  </a:cubicBezTo>
                  <a:cubicBezTo>
                    <a:pt x="15520" y="15814"/>
                    <a:pt x="15520" y="15814"/>
                    <a:pt x="15520" y="15814"/>
                  </a:cubicBezTo>
                  <a:cubicBezTo>
                    <a:pt x="15520" y="15718"/>
                    <a:pt x="15360" y="15621"/>
                    <a:pt x="15200" y="15621"/>
                  </a:cubicBezTo>
                  <a:cubicBezTo>
                    <a:pt x="15360" y="15621"/>
                    <a:pt x="15360" y="15621"/>
                    <a:pt x="15360" y="15621"/>
                  </a:cubicBezTo>
                  <a:cubicBezTo>
                    <a:pt x="15200" y="15525"/>
                    <a:pt x="14880" y="15525"/>
                    <a:pt x="14880" y="15429"/>
                  </a:cubicBezTo>
                  <a:cubicBezTo>
                    <a:pt x="15200" y="15525"/>
                    <a:pt x="15200" y="15525"/>
                    <a:pt x="15200" y="15429"/>
                  </a:cubicBezTo>
                  <a:cubicBezTo>
                    <a:pt x="14880" y="15429"/>
                    <a:pt x="14880" y="15332"/>
                    <a:pt x="14720" y="15236"/>
                  </a:cubicBezTo>
                  <a:cubicBezTo>
                    <a:pt x="14720" y="15236"/>
                    <a:pt x="14880" y="15332"/>
                    <a:pt x="14880" y="15236"/>
                  </a:cubicBezTo>
                  <a:cubicBezTo>
                    <a:pt x="14720" y="15236"/>
                    <a:pt x="14720" y="15139"/>
                    <a:pt x="14560" y="15139"/>
                  </a:cubicBezTo>
                  <a:cubicBezTo>
                    <a:pt x="14720" y="15139"/>
                    <a:pt x="14720" y="15139"/>
                    <a:pt x="14720" y="15139"/>
                  </a:cubicBezTo>
                  <a:cubicBezTo>
                    <a:pt x="14720" y="14946"/>
                    <a:pt x="14560" y="15139"/>
                    <a:pt x="14560" y="14946"/>
                  </a:cubicBezTo>
                  <a:cubicBezTo>
                    <a:pt x="14560" y="15139"/>
                    <a:pt x="14560" y="14946"/>
                    <a:pt x="14560" y="14946"/>
                  </a:cubicBezTo>
                  <a:cubicBezTo>
                    <a:pt x="14560" y="14946"/>
                    <a:pt x="14400" y="14754"/>
                    <a:pt x="14240" y="14657"/>
                  </a:cubicBezTo>
                  <a:cubicBezTo>
                    <a:pt x="14240" y="14657"/>
                    <a:pt x="14240" y="14657"/>
                    <a:pt x="14240" y="14657"/>
                  </a:cubicBezTo>
                  <a:cubicBezTo>
                    <a:pt x="14240" y="14561"/>
                    <a:pt x="14080" y="14464"/>
                    <a:pt x="13920" y="14464"/>
                  </a:cubicBezTo>
                  <a:cubicBezTo>
                    <a:pt x="13920" y="14464"/>
                    <a:pt x="14080" y="14464"/>
                    <a:pt x="14080" y="14368"/>
                  </a:cubicBezTo>
                  <a:cubicBezTo>
                    <a:pt x="13920" y="14368"/>
                    <a:pt x="13760" y="14079"/>
                    <a:pt x="13760" y="14271"/>
                  </a:cubicBezTo>
                  <a:cubicBezTo>
                    <a:pt x="13440" y="14079"/>
                    <a:pt x="13440" y="13982"/>
                    <a:pt x="13440" y="13886"/>
                  </a:cubicBezTo>
                  <a:cubicBezTo>
                    <a:pt x="13440" y="13982"/>
                    <a:pt x="13440" y="13886"/>
                    <a:pt x="13440" y="13886"/>
                  </a:cubicBezTo>
                  <a:cubicBezTo>
                    <a:pt x="13760" y="13886"/>
                    <a:pt x="13760" y="13886"/>
                    <a:pt x="13760" y="13886"/>
                  </a:cubicBezTo>
                  <a:cubicBezTo>
                    <a:pt x="13760" y="13886"/>
                    <a:pt x="13760" y="13886"/>
                    <a:pt x="13760" y="13886"/>
                  </a:cubicBezTo>
                  <a:cubicBezTo>
                    <a:pt x="13760" y="13886"/>
                    <a:pt x="13440" y="13789"/>
                    <a:pt x="13440" y="13789"/>
                  </a:cubicBezTo>
                  <a:cubicBezTo>
                    <a:pt x="13440" y="13693"/>
                    <a:pt x="13280" y="13693"/>
                    <a:pt x="13120" y="13596"/>
                  </a:cubicBezTo>
                  <a:cubicBezTo>
                    <a:pt x="13280" y="13693"/>
                    <a:pt x="13280" y="13500"/>
                    <a:pt x="13280" y="13596"/>
                  </a:cubicBezTo>
                  <a:cubicBezTo>
                    <a:pt x="12960" y="13500"/>
                    <a:pt x="12960" y="13500"/>
                    <a:pt x="12960" y="13500"/>
                  </a:cubicBezTo>
                  <a:cubicBezTo>
                    <a:pt x="12800" y="13500"/>
                    <a:pt x="12960" y="13500"/>
                    <a:pt x="12960" y="13404"/>
                  </a:cubicBezTo>
                  <a:cubicBezTo>
                    <a:pt x="12800" y="13404"/>
                    <a:pt x="12800" y="13404"/>
                    <a:pt x="12800" y="13404"/>
                  </a:cubicBezTo>
                  <a:cubicBezTo>
                    <a:pt x="12800" y="13404"/>
                    <a:pt x="12640" y="13307"/>
                    <a:pt x="12640" y="13211"/>
                  </a:cubicBezTo>
                  <a:cubicBezTo>
                    <a:pt x="12800" y="13211"/>
                    <a:pt x="12800" y="13211"/>
                    <a:pt x="12800" y="13211"/>
                  </a:cubicBezTo>
                  <a:cubicBezTo>
                    <a:pt x="12800" y="13114"/>
                    <a:pt x="12640" y="13114"/>
                    <a:pt x="12640" y="13114"/>
                  </a:cubicBezTo>
                  <a:cubicBezTo>
                    <a:pt x="12640" y="13114"/>
                    <a:pt x="12640" y="13114"/>
                    <a:pt x="12640" y="13114"/>
                  </a:cubicBezTo>
                  <a:cubicBezTo>
                    <a:pt x="12640" y="13018"/>
                    <a:pt x="12480" y="12921"/>
                    <a:pt x="12480" y="13018"/>
                  </a:cubicBezTo>
                  <a:cubicBezTo>
                    <a:pt x="12480" y="13018"/>
                    <a:pt x="12480" y="13018"/>
                    <a:pt x="12480" y="13018"/>
                  </a:cubicBezTo>
                  <a:cubicBezTo>
                    <a:pt x="12480" y="13018"/>
                    <a:pt x="12480" y="13018"/>
                    <a:pt x="12480" y="12921"/>
                  </a:cubicBezTo>
                  <a:cubicBezTo>
                    <a:pt x="12480" y="12921"/>
                    <a:pt x="12480" y="12921"/>
                    <a:pt x="12480" y="12921"/>
                  </a:cubicBezTo>
                  <a:cubicBezTo>
                    <a:pt x="12160" y="12825"/>
                    <a:pt x="12000" y="12729"/>
                    <a:pt x="11840" y="12632"/>
                  </a:cubicBezTo>
                  <a:cubicBezTo>
                    <a:pt x="11840" y="12729"/>
                    <a:pt x="12000" y="12632"/>
                    <a:pt x="12000" y="12729"/>
                  </a:cubicBezTo>
                  <a:cubicBezTo>
                    <a:pt x="12000" y="12536"/>
                    <a:pt x="11680" y="12536"/>
                    <a:pt x="11680" y="12343"/>
                  </a:cubicBezTo>
                  <a:cubicBezTo>
                    <a:pt x="11680" y="12343"/>
                    <a:pt x="11680" y="12343"/>
                    <a:pt x="11680" y="12343"/>
                  </a:cubicBezTo>
                  <a:cubicBezTo>
                    <a:pt x="11520" y="12343"/>
                    <a:pt x="11680" y="12246"/>
                    <a:pt x="11520" y="12246"/>
                  </a:cubicBezTo>
                  <a:cubicBezTo>
                    <a:pt x="11680" y="12246"/>
                    <a:pt x="11520" y="12150"/>
                    <a:pt x="11520" y="12150"/>
                  </a:cubicBezTo>
                  <a:cubicBezTo>
                    <a:pt x="11360" y="12150"/>
                    <a:pt x="11520" y="12150"/>
                    <a:pt x="11520" y="12150"/>
                  </a:cubicBezTo>
                  <a:cubicBezTo>
                    <a:pt x="11360" y="12150"/>
                    <a:pt x="11200" y="11957"/>
                    <a:pt x="11200" y="11861"/>
                  </a:cubicBezTo>
                  <a:cubicBezTo>
                    <a:pt x="11200" y="11861"/>
                    <a:pt x="11040" y="11861"/>
                    <a:pt x="11040" y="11764"/>
                  </a:cubicBezTo>
                  <a:cubicBezTo>
                    <a:pt x="11040" y="11764"/>
                    <a:pt x="11040" y="11764"/>
                    <a:pt x="11040" y="11764"/>
                  </a:cubicBezTo>
                  <a:cubicBezTo>
                    <a:pt x="11040" y="11668"/>
                    <a:pt x="11040" y="11668"/>
                    <a:pt x="11040" y="11668"/>
                  </a:cubicBezTo>
                  <a:cubicBezTo>
                    <a:pt x="10720" y="11475"/>
                    <a:pt x="11360" y="11861"/>
                    <a:pt x="11200" y="11764"/>
                  </a:cubicBezTo>
                  <a:cubicBezTo>
                    <a:pt x="11200" y="11764"/>
                    <a:pt x="10720" y="11764"/>
                    <a:pt x="11040" y="11668"/>
                  </a:cubicBezTo>
                  <a:cubicBezTo>
                    <a:pt x="10720" y="11475"/>
                    <a:pt x="10720" y="11475"/>
                    <a:pt x="10720" y="11475"/>
                  </a:cubicBezTo>
                  <a:cubicBezTo>
                    <a:pt x="10720" y="11475"/>
                    <a:pt x="11040" y="11475"/>
                    <a:pt x="11040" y="11379"/>
                  </a:cubicBezTo>
                  <a:cubicBezTo>
                    <a:pt x="10720" y="11282"/>
                    <a:pt x="10720" y="11379"/>
                    <a:pt x="10720" y="11282"/>
                  </a:cubicBezTo>
                  <a:cubicBezTo>
                    <a:pt x="10560" y="11282"/>
                    <a:pt x="10560" y="11282"/>
                    <a:pt x="10560" y="11282"/>
                  </a:cubicBezTo>
                  <a:cubicBezTo>
                    <a:pt x="10560" y="11282"/>
                    <a:pt x="10560" y="11282"/>
                    <a:pt x="10400" y="11282"/>
                  </a:cubicBezTo>
                  <a:cubicBezTo>
                    <a:pt x="10560" y="11282"/>
                    <a:pt x="10240" y="11282"/>
                    <a:pt x="10400" y="11186"/>
                  </a:cubicBezTo>
                  <a:cubicBezTo>
                    <a:pt x="10560" y="11186"/>
                    <a:pt x="10560" y="11186"/>
                    <a:pt x="10560" y="11186"/>
                  </a:cubicBezTo>
                  <a:cubicBezTo>
                    <a:pt x="10400" y="11186"/>
                    <a:pt x="10400" y="11186"/>
                    <a:pt x="10400" y="11186"/>
                  </a:cubicBezTo>
                  <a:cubicBezTo>
                    <a:pt x="10400" y="11089"/>
                    <a:pt x="10400" y="11089"/>
                    <a:pt x="10400" y="11089"/>
                  </a:cubicBezTo>
                  <a:cubicBezTo>
                    <a:pt x="10240" y="11186"/>
                    <a:pt x="10240" y="10993"/>
                    <a:pt x="10240" y="10993"/>
                  </a:cubicBezTo>
                  <a:cubicBezTo>
                    <a:pt x="10240" y="10896"/>
                    <a:pt x="10080" y="10800"/>
                    <a:pt x="10080" y="10704"/>
                  </a:cubicBezTo>
                  <a:cubicBezTo>
                    <a:pt x="10080" y="10704"/>
                    <a:pt x="9920" y="10704"/>
                    <a:pt x="9920" y="10607"/>
                  </a:cubicBezTo>
                  <a:cubicBezTo>
                    <a:pt x="9920" y="10607"/>
                    <a:pt x="9920" y="10607"/>
                    <a:pt x="9920" y="10607"/>
                  </a:cubicBezTo>
                  <a:cubicBezTo>
                    <a:pt x="9920" y="10511"/>
                    <a:pt x="9920" y="10511"/>
                    <a:pt x="9920" y="10511"/>
                  </a:cubicBezTo>
                  <a:cubicBezTo>
                    <a:pt x="9920" y="10511"/>
                    <a:pt x="9920" y="10414"/>
                    <a:pt x="9920" y="10318"/>
                  </a:cubicBezTo>
                  <a:cubicBezTo>
                    <a:pt x="9760" y="10318"/>
                    <a:pt x="9760" y="10318"/>
                    <a:pt x="9600" y="10318"/>
                  </a:cubicBezTo>
                  <a:cubicBezTo>
                    <a:pt x="9760" y="10221"/>
                    <a:pt x="9280" y="10221"/>
                    <a:pt x="9280" y="10125"/>
                  </a:cubicBezTo>
                  <a:cubicBezTo>
                    <a:pt x="9600" y="10125"/>
                    <a:pt x="9600" y="10125"/>
                    <a:pt x="9600" y="10125"/>
                  </a:cubicBezTo>
                  <a:cubicBezTo>
                    <a:pt x="9760" y="10029"/>
                    <a:pt x="9280" y="10029"/>
                    <a:pt x="9280" y="9932"/>
                  </a:cubicBezTo>
                  <a:cubicBezTo>
                    <a:pt x="9120" y="9932"/>
                    <a:pt x="9120" y="9932"/>
                    <a:pt x="9120" y="9932"/>
                  </a:cubicBezTo>
                  <a:cubicBezTo>
                    <a:pt x="9120" y="9932"/>
                    <a:pt x="9120" y="9932"/>
                    <a:pt x="9120" y="9932"/>
                  </a:cubicBezTo>
                  <a:cubicBezTo>
                    <a:pt x="9120" y="9932"/>
                    <a:pt x="9120" y="9739"/>
                    <a:pt x="8960" y="9739"/>
                  </a:cubicBezTo>
                  <a:cubicBezTo>
                    <a:pt x="8960" y="9546"/>
                    <a:pt x="8640" y="9450"/>
                    <a:pt x="8800" y="9354"/>
                  </a:cubicBezTo>
                  <a:cubicBezTo>
                    <a:pt x="8640" y="9354"/>
                    <a:pt x="8640" y="9257"/>
                    <a:pt x="8640" y="9257"/>
                  </a:cubicBezTo>
                  <a:cubicBezTo>
                    <a:pt x="8640" y="9354"/>
                    <a:pt x="8640" y="9354"/>
                    <a:pt x="8640" y="9354"/>
                  </a:cubicBezTo>
                  <a:cubicBezTo>
                    <a:pt x="8640" y="9354"/>
                    <a:pt x="8640" y="9354"/>
                    <a:pt x="8640" y="9354"/>
                  </a:cubicBezTo>
                  <a:cubicBezTo>
                    <a:pt x="8640" y="9257"/>
                    <a:pt x="8640" y="9257"/>
                    <a:pt x="8640" y="9257"/>
                  </a:cubicBezTo>
                  <a:cubicBezTo>
                    <a:pt x="8640" y="9161"/>
                    <a:pt x="8480" y="9257"/>
                    <a:pt x="8320" y="9064"/>
                  </a:cubicBezTo>
                  <a:cubicBezTo>
                    <a:pt x="8320" y="9064"/>
                    <a:pt x="8320" y="9064"/>
                    <a:pt x="8320" y="9064"/>
                  </a:cubicBezTo>
                  <a:cubicBezTo>
                    <a:pt x="8160" y="8871"/>
                    <a:pt x="8160" y="8871"/>
                    <a:pt x="8160" y="8871"/>
                  </a:cubicBezTo>
                  <a:cubicBezTo>
                    <a:pt x="8160" y="8775"/>
                    <a:pt x="8320" y="8775"/>
                    <a:pt x="8320" y="8775"/>
                  </a:cubicBezTo>
                  <a:cubicBezTo>
                    <a:pt x="8160" y="8679"/>
                    <a:pt x="8160" y="8679"/>
                    <a:pt x="8160" y="8679"/>
                  </a:cubicBezTo>
                  <a:cubicBezTo>
                    <a:pt x="8160" y="8679"/>
                    <a:pt x="8160" y="8679"/>
                    <a:pt x="8160" y="8679"/>
                  </a:cubicBezTo>
                  <a:cubicBezTo>
                    <a:pt x="8160" y="8679"/>
                    <a:pt x="8160" y="8679"/>
                    <a:pt x="8000" y="8679"/>
                  </a:cubicBezTo>
                  <a:cubicBezTo>
                    <a:pt x="8160" y="8679"/>
                    <a:pt x="8160" y="8679"/>
                    <a:pt x="8160" y="8679"/>
                  </a:cubicBezTo>
                  <a:cubicBezTo>
                    <a:pt x="8000" y="8582"/>
                    <a:pt x="8000" y="8582"/>
                    <a:pt x="8000" y="8582"/>
                  </a:cubicBezTo>
                  <a:cubicBezTo>
                    <a:pt x="8000" y="8679"/>
                    <a:pt x="8000" y="8679"/>
                    <a:pt x="8000" y="8679"/>
                  </a:cubicBezTo>
                  <a:cubicBezTo>
                    <a:pt x="8000" y="8679"/>
                    <a:pt x="8000" y="8679"/>
                    <a:pt x="7840" y="8582"/>
                  </a:cubicBezTo>
                  <a:cubicBezTo>
                    <a:pt x="8000" y="8582"/>
                    <a:pt x="7840" y="8486"/>
                    <a:pt x="7840" y="8486"/>
                  </a:cubicBezTo>
                  <a:cubicBezTo>
                    <a:pt x="7680" y="8486"/>
                    <a:pt x="7680" y="8486"/>
                    <a:pt x="7680" y="8486"/>
                  </a:cubicBezTo>
                  <a:cubicBezTo>
                    <a:pt x="7680" y="8389"/>
                    <a:pt x="7680" y="8389"/>
                    <a:pt x="7680" y="8389"/>
                  </a:cubicBezTo>
                  <a:cubicBezTo>
                    <a:pt x="7840" y="8389"/>
                    <a:pt x="7680" y="8486"/>
                    <a:pt x="7840" y="8486"/>
                  </a:cubicBezTo>
                  <a:cubicBezTo>
                    <a:pt x="7840" y="8389"/>
                    <a:pt x="7840" y="8389"/>
                    <a:pt x="7680" y="8389"/>
                  </a:cubicBezTo>
                  <a:cubicBezTo>
                    <a:pt x="7680" y="8293"/>
                    <a:pt x="7680" y="8389"/>
                    <a:pt x="7520" y="8293"/>
                  </a:cubicBezTo>
                  <a:cubicBezTo>
                    <a:pt x="7680" y="8389"/>
                    <a:pt x="7680" y="8293"/>
                    <a:pt x="7680" y="8389"/>
                  </a:cubicBezTo>
                  <a:cubicBezTo>
                    <a:pt x="7680" y="8293"/>
                    <a:pt x="7680" y="8293"/>
                    <a:pt x="7680" y="8293"/>
                  </a:cubicBezTo>
                  <a:cubicBezTo>
                    <a:pt x="7520" y="8293"/>
                    <a:pt x="7520" y="8293"/>
                    <a:pt x="7520" y="8293"/>
                  </a:cubicBezTo>
                  <a:cubicBezTo>
                    <a:pt x="7680" y="8293"/>
                    <a:pt x="7680" y="8293"/>
                    <a:pt x="7680" y="8293"/>
                  </a:cubicBezTo>
                  <a:cubicBezTo>
                    <a:pt x="7520" y="8293"/>
                    <a:pt x="7520" y="8196"/>
                    <a:pt x="7360" y="8196"/>
                  </a:cubicBezTo>
                  <a:cubicBezTo>
                    <a:pt x="7360" y="8100"/>
                    <a:pt x="7360" y="8100"/>
                    <a:pt x="7360" y="8004"/>
                  </a:cubicBezTo>
                  <a:cubicBezTo>
                    <a:pt x="7360" y="8004"/>
                    <a:pt x="7360" y="8004"/>
                    <a:pt x="7360" y="8004"/>
                  </a:cubicBezTo>
                  <a:cubicBezTo>
                    <a:pt x="7200" y="7907"/>
                    <a:pt x="7200" y="7907"/>
                    <a:pt x="7200" y="7907"/>
                  </a:cubicBezTo>
                  <a:cubicBezTo>
                    <a:pt x="7200" y="7907"/>
                    <a:pt x="7200" y="7907"/>
                    <a:pt x="7200" y="7907"/>
                  </a:cubicBezTo>
                  <a:cubicBezTo>
                    <a:pt x="7040" y="7811"/>
                    <a:pt x="7040" y="7811"/>
                    <a:pt x="7040" y="7811"/>
                  </a:cubicBezTo>
                  <a:cubicBezTo>
                    <a:pt x="7040" y="7714"/>
                    <a:pt x="7360" y="7714"/>
                    <a:pt x="7200" y="7618"/>
                  </a:cubicBezTo>
                  <a:cubicBezTo>
                    <a:pt x="7040" y="7618"/>
                    <a:pt x="7040" y="7618"/>
                    <a:pt x="7040" y="7618"/>
                  </a:cubicBezTo>
                  <a:cubicBezTo>
                    <a:pt x="7040" y="7521"/>
                    <a:pt x="6560" y="7425"/>
                    <a:pt x="6560" y="7329"/>
                  </a:cubicBezTo>
                  <a:cubicBezTo>
                    <a:pt x="6560" y="7329"/>
                    <a:pt x="6560" y="7329"/>
                    <a:pt x="6560" y="7329"/>
                  </a:cubicBezTo>
                  <a:cubicBezTo>
                    <a:pt x="6400" y="7136"/>
                    <a:pt x="6080" y="6943"/>
                    <a:pt x="6080" y="6750"/>
                  </a:cubicBezTo>
                  <a:cubicBezTo>
                    <a:pt x="6240" y="6846"/>
                    <a:pt x="6240" y="6750"/>
                    <a:pt x="6240" y="6750"/>
                  </a:cubicBezTo>
                  <a:cubicBezTo>
                    <a:pt x="6080" y="6750"/>
                    <a:pt x="6240" y="6750"/>
                    <a:pt x="6080" y="6750"/>
                  </a:cubicBezTo>
                  <a:cubicBezTo>
                    <a:pt x="6080" y="6750"/>
                    <a:pt x="5920" y="6750"/>
                    <a:pt x="6080" y="6750"/>
                  </a:cubicBezTo>
                  <a:cubicBezTo>
                    <a:pt x="5920" y="6750"/>
                    <a:pt x="5920" y="6654"/>
                    <a:pt x="5920" y="6557"/>
                  </a:cubicBezTo>
                  <a:cubicBezTo>
                    <a:pt x="5920" y="6654"/>
                    <a:pt x="5920" y="6557"/>
                    <a:pt x="5760" y="6557"/>
                  </a:cubicBezTo>
                  <a:cubicBezTo>
                    <a:pt x="5920" y="6557"/>
                    <a:pt x="5920" y="6461"/>
                    <a:pt x="5760" y="6461"/>
                  </a:cubicBezTo>
                  <a:cubicBezTo>
                    <a:pt x="5760" y="6461"/>
                    <a:pt x="5760" y="6461"/>
                    <a:pt x="5760" y="6461"/>
                  </a:cubicBezTo>
                  <a:cubicBezTo>
                    <a:pt x="5760" y="6268"/>
                    <a:pt x="5760" y="6268"/>
                    <a:pt x="5760" y="6268"/>
                  </a:cubicBezTo>
                  <a:cubicBezTo>
                    <a:pt x="5600" y="6268"/>
                    <a:pt x="5600" y="6268"/>
                    <a:pt x="5600" y="6268"/>
                  </a:cubicBezTo>
                  <a:cubicBezTo>
                    <a:pt x="5600" y="6171"/>
                    <a:pt x="5600" y="6171"/>
                    <a:pt x="5600" y="6171"/>
                  </a:cubicBezTo>
                  <a:cubicBezTo>
                    <a:pt x="5440" y="6075"/>
                    <a:pt x="5440" y="6075"/>
                    <a:pt x="5440" y="6075"/>
                  </a:cubicBezTo>
                  <a:cubicBezTo>
                    <a:pt x="5440" y="6075"/>
                    <a:pt x="5440" y="6075"/>
                    <a:pt x="5440" y="6075"/>
                  </a:cubicBezTo>
                  <a:cubicBezTo>
                    <a:pt x="5440" y="5979"/>
                    <a:pt x="5120" y="5979"/>
                    <a:pt x="5120" y="6075"/>
                  </a:cubicBezTo>
                  <a:cubicBezTo>
                    <a:pt x="5120" y="5882"/>
                    <a:pt x="5120" y="5882"/>
                    <a:pt x="5120" y="5786"/>
                  </a:cubicBezTo>
                  <a:cubicBezTo>
                    <a:pt x="4960" y="5689"/>
                    <a:pt x="4640" y="5400"/>
                    <a:pt x="4480" y="5207"/>
                  </a:cubicBezTo>
                  <a:cubicBezTo>
                    <a:pt x="4480" y="5207"/>
                    <a:pt x="4480" y="5207"/>
                    <a:pt x="4480" y="5207"/>
                  </a:cubicBezTo>
                  <a:cubicBezTo>
                    <a:pt x="4480" y="5111"/>
                    <a:pt x="4320" y="5207"/>
                    <a:pt x="4320" y="5111"/>
                  </a:cubicBezTo>
                  <a:cubicBezTo>
                    <a:pt x="4480" y="5111"/>
                    <a:pt x="4480" y="5111"/>
                    <a:pt x="4480" y="5111"/>
                  </a:cubicBezTo>
                  <a:cubicBezTo>
                    <a:pt x="4480" y="5014"/>
                    <a:pt x="4320" y="5014"/>
                    <a:pt x="4320" y="5014"/>
                  </a:cubicBezTo>
                  <a:cubicBezTo>
                    <a:pt x="4160" y="5014"/>
                    <a:pt x="4320" y="5014"/>
                    <a:pt x="4320" y="5014"/>
                  </a:cubicBezTo>
                  <a:cubicBezTo>
                    <a:pt x="4160" y="5014"/>
                    <a:pt x="4160" y="4918"/>
                    <a:pt x="4160" y="4918"/>
                  </a:cubicBezTo>
                  <a:cubicBezTo>
                    <a:pt x="4160" y="4918"/>
                    <a:pt x="4160" y="4918"/>
                    <a:pt x="4320" y="4918"/>
                  </a:cubicBezTo>
                  <a:cubicBezTo>
                    <a:pt x="4160" y="4821"/>
                    <a:pt x="4160" y="4821"/>
                    <a:pt x="4160" y="4821"/>
                  </a:cubicBezTo>
                  <a:cubicBezTo>
                    <a:pt x="4160" y="4821"/>
                    <a:pt x="4480" y="4918"/>
                    <a:pt x="4640" y="4821"/>
                  </a:cubicBezTo>
                  <a:cubicBezTo>
                    <a:pt x="4480" y="4821"/>
                    <a:pt x="4480" y="4821"/>
                    <a:pt x="4480" y="4821"/>
                  </a:cubicBezTo>
                  <a:cubicBezTo>
                    <a:pt x="4640" y="4821"/>
                    <a:pt x="4800" y="4821"/>
                    <a:pt x="4640" y="4821"/>
                  </a:cubicBezTo>
                  <a:cubicBezTo>
                    <a:pt x="4320" y="4821"/>
                    <a:pt x="4320" y="4821"/>
                    <a:pt x="4320" y="4821"/>
                  </a:cubicBezTo>
                  <a:cubicBezTo>
                    <a:pt x="4320" y="4725"/>
                    <a:pt x="4160" y="4821"/>
                    <a:pt x="4000" y="4725"/>
                  </a:cubicBezTo>
                  <a:cubicBezTo>
                    <a:pt x="4160" y="4821"/>
                    <a:pt x="4160" y="4821"/>
                    <a:pt x="4160" y="4821"/>
                  </a:cubicBezTo>
                  <a:cubicBezTo>
                    <a:pt x="4160" y="4725"/>
                    <a:pt x="4000" y="4725"/>
                    <a:pt x="4000" y="4532"/>
                  </a:cubicBezTo>
                  <a:cubicBezTo>
                    <a:pt x="4000" y="4725"/>
                    <a:pt x="3840" y="4725"/>
                    <a:pt x="3840" y="4725"/>
                  </a:cubicBezTo>
                  <a:cubicBezTo>
                    <a:pt x="3840" y="4532"/>
                    <a:pt x="4000" y="4725"/>
                    <a:pt x="3840" y="4532"/>
                  </a:cubicBezTo>
                  <a:cubicBezTo>
                    <a:pt x="3840" y="4532"/>
                    <a:pt x="3680" y="4436"/>
                    <a:pt x="3680" y="4532"/>
                  </a:cubicBezTo>
                  <a:cubicBezTo>
                    <a:pt x="3520" y="4532"/>
                    <a:pt x="3680" y="4436"/>
                    <a:pt x="3520" y="4436"/>
                  </a:cubicBezTo>
                  <a:cubicBezTo>
                    <a:pt x="3680" y="4339"/>
                    <a:pt x="3840" y="4436"/>
                    <a:pt x="3840" y="4339"/>
                  </a:cubicBezTo>
                  <a:cubicBezTo>
                    <a:pt x="3680" y="4339"/>
                    <a:pt x="3520" y="4243"/>
                    <a:pt x="3520" y="4339"/>
                  </a:cubicBezTo>
                  <a:cubicBezTo>
                    <a:pt x="3520" y="4339"/>
                    <a:pt x="3520" y="4243"/>
                    <a:pt x="3680" y="4339"/>
                  </a:cubicBezTo>
                  <a:cubicBezTo>
                    <a:pt x="3680" y="4243"/>
                    <a:pt x="3360" y="4243"/>
                    <a:pt x="3520" y="4146"/>
                  </a:cubicBezTo>
                  <a:cubicBezTo>
                    <a:pt x="3360" y="4146"/>
                    <a:pt x="3360" y="4146"/>
                    <a:pt x="3360" y="4146"/>
                  </a:cubicBezTo>
                  <a:cubicBezTo>
                    <a:pt x="3360" y="4146"/>
                    <a:pt x="3360" y="4146"/>
                    <a:pt x="3360" y="4146"/>
                  </a:cubicBezTo>
                  <a:cubicBezTo>
                    <a:pt x="3360" y="4146"/>
                    <a:pt x="3200" y="4050"/>
                    <a:pt x="3360" y="4050"/>
                  </a:cubicBezTo>
                  <a:cubicBezTo>
                    <a:pt x="3200" y="3954"/>
                    <a:pt x="3200" y="3954"/>
                    <a:pt x="3200" y="3954"/>
                  </a:cubicBezTo>
                  <a:cubicBezTo>
                    <a:pt x="3200" y="4050"/>
                    <a:pt x="3360" y="4050"/>
                    <a:pt x="3200" y="4146"/>
                  </a:cubicBezTo>
                  <a:cubicBezTo>
                    <a:pt x="3200" y="4050"/>
                    <a:pt x="3040" y="4050"/>
                    <a:pt x="3040" y="4050"/>
                  </a:cubicBezTo>
                  <a:cubicBezTo>
                    <a:pt x="3040" y="3954"/>
                    <a:pt x="3040" y="3954"/>
                    <a:pt x="3040" y="3954"/>
                  </a:cubicBezTo>
                  <a:cubicBezTo>
                    <a:pt x="3040" y="3954"/>
                    <a:pt x="3040" y="3954"/>
                    <a:pt x="2880" y="3954"/>
                  </a:cubicBezTo>
                  <a:cubicBezTo>
                    <a:pt x="3040" y="3954"/>
                    <a:pt x="3040" y="3954"/>
                    <a:pt x="3040" y="3857"/>
                  </a:cubicBezTo>
                  <a:cubicBezTo>
                    <a:pt x="2880" y="3857"/>
                    <a:pt x="2880" y="3857"/>
                    <a:pt x="2880" y="3857"/>
                  </a:cubicBezTo>
                  <a:cubicBezTo>
                    <a:pt x="2720" y="3857"/>
                    <a:pt x="3040" y="3857"/>
                    <a:pt x="2880" y="3761"/>
                  </a:cubicBezTo>
                  <a:cubicBezTo>
                    <a:pt x="3040" y="3761"/>
                    <a:pt x="3040" y="3761"/>
                    <a:pt x="3040" y="3761"/>
                  </a:cubicBezTo>
                  <a:cubicBezTo>
                    <a:pt x="3040" y="3761"/>
                    <a:pt x="3040" y="3761"/>
                    <a:pt x="3040" y="3568"/>
                  </a:cubicBezTo>
                  <a:cubicBezTo>
                    <a:pt x="2880" y="3568"/>
                    <a:pt x="2720" y="3568"/>
                    <a:pt x="2720" y="3761"/>
                  </a:cubicBezTo>
                  <a:cubicBezTo>
                    <a:pt x="2720" y="3568"/>
                    <a:pt x="2720" y="3568"/>
                    <a:pt x="2720" y="3568"/>
                  </a:cubicBezTo>
                  <a:cubicBezTo>
                    <a:pt x="2880" y="3568"/>
                    <a:pt x="2880" y="3568"/>
                    <a:pt x="2880" y="3568"/>
                  </a:cubicBezTo>
                  <a:cubicBezTo>
                    <a:pt x="2880" y="3471"/>
                    <a:pt x="2880" y="3471"/>
                    <a:pt x="2880" y="3471"/>
                  </a:cubicBezTo>
                  <a:cubicBezTo>
                    <a:pt x="2720" y="3471"/>
                    <a:pt x="2720" y="3471"/>
                    <a:pt x="2720" y="3471"/>
                  </a:cubicBezTo>
                  <a:cubicBezTo>
                    <a:pt x="2720" y="3471"/>
                    <a:pt x="2720" y="3471"/>
                    <a:pt x="2720" y="3471"/>
                  </a:cubicBezTo>
                  <a:cubicBezTo>
                    <a:pt x="2720" y="3375"/>
                    <a:pt x="2720" y="3471"/>
                    <a:pt x="2720" y="3471"/>
                  </a:cubicBezTo>
                  <a:cubicBezTo>
                    <a:pt x="2720" y="3375"/>
                    <a:pt x="2720" y="3279"/>
                    <a:pt x="2720" y="3279"/>
                  </a:cubicBezTo>
                  <a:cubicBezTo>
                    <a:pt x="2720" y="3279"/>
                    <a:pt x="2720" y="3279"/>
                    <a:pt x="2720" y="3279"/>
                  </a:cubicBezTo>
                  <a:cubicBezTo>
                    <a:pt x="2720" y="3182"/>
                    <a:pt x="2720" y="3182"/>
                    <a:pt x="2720" y="3182"/>
                  </a:cubicBezTo>
                  <a:cubicBezTo>
                    <a:pt x="2880" y="3279"/>
                    <a:pt x="2720" y="3182"/>
                    <a:pt x="2880" y="3182"/>
                  </a:cubicBezTo>
                  <a:cubicBezTo>
                    <a:pt x="2880" y="3086"/>
                    <a:pt x="2720" y="3086"/>
                    <a:pt x="2720" y="3086"/>
                  </a:cubicBezTo>
                  <a:cubicBezTo>
                    <a:pt x="2720" y="3182"/>
                    <a:pt x="2400" y="3086"/>
                    <a:pt x="2240" y="3182"/>
                  </a:cubicBezTo>
                  <a:cubicBezTo>
                    <a:pt x="2080" y="3086"/>
                    <a:pt x="2720" y="2989"/>
                    <a:pt x="2240" y="2893"/>
                  </a:cubicBezTo>
                  <a:cubicBezTo>
                    <a:pt x="2240" y="2893"/>
                    <a:pt x="2080" y="2893"/>
                    <a:pt x="2080" y="2989"/>
                  </a:cubicBezTo>
                  <a:cubicBezTo>
                    <a:pt x="2080" y="2893"/>
                    <a:pt x="1920" y="2989"/>
                    <a:pt x="1920" y="2893"/>
                  </a:cubicBezTo>
                  <a:cubicBezTo>
                    <a:pt x="2080" y="2893"/>
                    <a:pt x="2080" y="2796"/>
                    <a:pt x="2240" y="2796"/>
                  </a:cubicBezTo>
                  <a:cubicBezTo>
                    <a:pt x="2080" y="2796"/>
                    <a:pt x="2240" y="2893"/>
                    <a:pt x="2240" y="2893"/>
                  </a:cubicBezTo>
                  <a:cubicBezTo>
                    <a:pt x="2240" y="2796"/>
                    <a:pt x="2400" y="2796"/>
                    <a:pt x="2240" y="2796"/>
                  </a:cubicBezTo>
                  <a:cubicBezTo>
                    <a:pt x="2240" y="2700"/>
                    <a:pt x="2240" y="2700"/>
                    <a:pt x="2080" y="2700"/>
                  </a:cubicBezTo>
                  <a:cubicBezTo>
                    <a:pt x="2080" y="2700"/>
                    <a:pt x="2240" y="2796"/>
                    <a:pt x="2080" y="2796"/>
                  </a:cubicBezTo>
                  <a:cubicBezTo>
                    <a:pt x="1920" y="2700"/>
                    <a:pt x="2080" y="2604"/>
                    <a:pt x="1920" y="2604"/>
                  </a:cubicBezTo>
                  <a:cubicBezTo>
                    <a:pt x="1920" y="2700"/>
                    <a:pt x="1920" y="2700"/>
                    <a:pt x="1760" y="2796"/>
                  </a:cubicBezTo>
                  <a:cubicBezTo>
                    <a:pt x="1760" y="2700"/>
                    <a:pt x="1760" y="2700"/>
                    <a:pt x="1760" y="2700"/>
                  </a:cubicBezTo>
                  <a:cubicBezTo>
                    <a:pt x="1760" y="2700"/>
                    <a:pt x="1760" y="2700"/>
                    <a:pt x="1760" y="2700"/>
                  </a:cubicBezTo>
                  <a:cubicBezTo>
                    <a:pt x="1760" y="2604"/>
                    <a:pt x="1600" y="2700"/>
                    <a:pt x="1600" y="2604"/>
                  </a:cubicBezTo>
                  <a:cubicBezTo>
                    <a:pt x="1600" y="2507"/>
                    <a:pt x="1600" y="2507"/>
                    <a:pt x="1600" y="2507"/>
                  </a:cubicBezTo>
                  <a:cubicBezTo>
                    <a:pt x="1760" y="2507"/>
                    <a:pt x="1760" y="2700"/>
                    <a:pt x="1920" y="2604"/>
                  </a:cubicBezTo>
                  <a:cubicBezTo>
                    <a:pt x="1760" y="2507"/>
                    <a:pt x="1760" y="2507"/>
                    <a:pt x="1760" y="2507"/>
                  </a:cubicBezTo>
                  <a:cubicBezTo>
                    <a:pt x="1760" y="2507"/>
                    <a:pt x="1760" y="2507"/>
                    <a:pt x="1760" y="2507"/>
                  </a:cubicBezTo>
                  <a:cubicBezTo>
                    <a:pt x="1760" y="2507"/>
                    <a:pt x="1920" y="2411"/>
                    <a:pt x="1760" y="2314"/>
                  </a:cubicBezTo>
                  <a:cubicBezTo>
                    <a:pt x="1600" y="2314"/>
                    <a:pt x="1600" y="2314"/>
                    <a:pt x="1600" y="2314"/>
                  </a:cubicBezTo>
                  <a:cubicBezTo>
                    <a:pt x="1600" y="2218"/>
                    <a:pt x="1600" y="2218"/>
                    <a:pt x="1440" y="2218"/>
                  </a:cubicBezTo>
                  <a:cubicBezTo>
                    <a:pt x="1600" y="2218"/>
                    <a:pt x="1440" y="2121"/>
                    <a:pt x="1600" y="2218"/>
                  </a:cubicBezTo>
                  <a:cubicBezTo>
                    <a:pt x="1600" y="2314"/>
                    <a:pt x="1600" y="2314"/>
                    <a:pt x="1600" y="2314"/>
                  </a:cubicBezTo>
                  <a:cubicBezTo>
                    <a:pt x="1760" y="2218"/>
                    <a:pt x="1760" y="2411"/>
                    <a:pt x="1920" y="2314"/>
                  </a:cubicBezTo>
                  <a:cubicBezTo>
                    <a:pt x="1760" y="2314"/>
                    <a:pt x="1920" y="2218"/>
                    <a:pt x="2080" y="2218"/>
                  </a:cubicBezTo>
                  <a:cubicBezTo>
                    <a:pt x="1920" y="2218"/>
                    <a:pt x="1920" y="2218"/>
                    <a:pt x="1920" y="2218"/>
                  </a:cubicBezTo>
                  <a:cubicBezTo>
                    <a:pt x="1760" y="2218"/>
                    <a:pt x="1920" y="2218"/>
                    <a:pt x="1760" y="2218"/>
                  </a:cubicBezTo>
                  <a:cubicBezTo>
                    <a:pt x="1760" y="2218"/>
                    <a:pt x="1600" y="2121"/>
                    <a:pt x="1600" y="2121"/>
                  </a:cubicBezTo>
                  <a:cubicBezTo>
                    <a:pt x="1600" y="1929"/>
                    <a:pt x="1600" y="1929"/>
                    <a:pt x="1600" y="2121"/>
                  </a:cubicBezTo>
                  <a:cubicBezTo>
                    <a:pt x="1600" y="1832"/>
                    <a:pt x="1440" y="1736"/>
                    <a:pt x="1440" y="1639"/>
                  </a:cubicBezTo>
                  <a:cubicBezTo>
                    <a:pt x="1280" y="1736"/>
                    <a:pt x="1280" y="1543"/>
                    <a:pt x="1280" y="1639"/>
                  </a:cubicBezTo>
                  <a:cubicBezTo>
                    <a:pt x="1120" y="1736"/>
                    <a:pt x="1120" y="1736"/>
                    <a:pt x="1120" y="1736"/>
                  </a:cubicBezTo>
                  <a:cubicBezTo>
                    <a:pt x="1120" y="1736"/>
                    <a:pt x="1120" y="1736"/>
                    <a:pt x="1120" y="1736"/>
                  </a:cubicBezTo>
                  <a:cubicBezTo>
                    <a:pt x="1120" y="1736"/>
                    <a:pt x="1280" y="1639"/>
                    <a:pt x="1120" y="1543"/>
                  </a:cubicBezTo>
                  <a:cubicBezTo>
                    <a:pt x="1120" y="1639"/>
                    <a:pt x="1280" y="1543"/>
                    <a:pt x="1280" y="1543"/>
                  </a:cubicBezTo>
                  <a:cubicBezTo>
                    <a:pt x="1280" y="1543"/>
                    <a:pt x="1440" y="1543"/>
                    <a:pt x="1440" y="1543"/>
                  </a:cubicBezTo>
                  <a:cubicBezTo>
                    <a:pt x="1280" y="1446"/>
                    <a:pt x="1120" y="1446"/>
                    <a:pt x="800" y="1350"/>
                  </a:cubicBezTo>
                  <a:cubicBezTo>
                    <a:pt x="800" y="1157"/>
                    <a:pt x="640" y="964"/>
                    <a:pt x="640" y="868"/>
                  </a:cubicBezTo>
                  <a:cubicBezTo>
                    <a:pt x="640" y="868"/>
                    <a:pt x="640" y="868"/>
                    <a:pt x="640" y="868"/>
                  </a:cubicBezTo>
                  <a:cubicBezTo>
                    <a:pt x="640" y="771"/>
                    <a:pt x="640" y="868"/>
                    <a:pt x="640" y="771"/>
                  </a:cubicBezTo>
                  <a:cubicBezTo>
                    <a:pt x="640" y="771"/>
                    <a:pt x="640" y="771"/>
                    <a:pt x="640" y="771"/>
                  </a:cubicBezTo>
                  <a:cubicBezTo>
                    <a:pt x="640" y="771"/>
                    <a:pt x="640" y="579"/>
                    <a:pt x="320" y="675"/>
                  </a:cubicBezTo>
                  <a:cubicBezTo>
                    <a:pt x="480" y="675"/>
                    <a:pt x="480" y="675"/>
                    <a:pt x="480" y="675"/>
                  </a:cubicBezTo>
                  <a:cubicBezTo>
                    <a:pt x="480" y="579"/>
                    <a:pt x="480" y="579"/>
                    <a:pt x="480" y="579"/>
                  </a:cubicBezTo>
                  <a:cubicBezTo>
                    <a:pt x="480" y="579"/>
                    <a:pt x="480" y="579"/>
                    <a:pt x="640" y="579"/>
                  </a:cubicBezTo>
                  <a:cubicBezTo>
                    <a:pt x="640" y="482"/>
                    <a:pt x="480" y="482"/>
                    <a:pt x="320" y="386"/>
                  </a:cubicBezTo>
                  <a:cubicBezTo>
                    <a:pt x="320" y="482"/>
                    <a:pt x="320" y="482"/>
                    <a:pt x="320" y="482"/>
                  </a:cubicBezTo>
                  <a:cubicBezTo>
                    <a:pt x="160" y="386"/>
                    <a:pt x="160" y="289"/>
                    <a:pt x="0" y="193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60" y="96"/>
                    <a:pt x="160" y="0"/>
                    <a:pt x="0" y="0"/>
                  </a:cubicBezTo>
                  <a:cubicBezTo>
                    <a:pt x="320" y="96"/>
                    <a:pt x="320" y="96"/>
                    <a:pt x="320" y="96"/>
                  </a:cubicBezTo>
                  <a:cubicBezTo>
                    <a:pt x="320" y="193"/>
                    <a:pt x="160" y="96"/>
                    <a:pt x="160" y="193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193"/>
                    <a:pt x="320" y="193"/>
                    <a:pt x="320" y="193"/>
                  </a:cubicBezTo>
                  <a:cubicBezTo>
                    <a:pt x="320" y="193"/>
                    <a:pt x="320" y="193"/>
                    <a:pt x="480" y="193"/>
                  </a:cubicBezTo>
                  <a:cubicBezTo>
                    <a:pt x="480" y="193"/>
                    <a:pt x="480" y="193"/>
                    <a:pt x="480" y="193"/>
                  </a:cubicBezTo>
                  <a:cubicBezTo>
                    <a:pt x="480" y="193"/>
                    <a:pt x="480" y="193"/>
                    <a:pt x="640" y="289"/>
                  </a:cubicBezTo>
                  <a:cubicBezTo>
                    <a:pt x="480" y="289"/>
                    <a:pt x="640" y="386"/>
                    <a:pt x="480" y="386"/>
                  </a:cubicBezTo>
                  <a:cubicBezTo>
                    <a:pt x="640" y="289"/>
                    <a:pt x="640" y="386"/>
                    <a:pt x="640" y="482"/>
                  </a:cubicBezTo>
                  <a:cubicBezTo>
                    <a:pt x="640" y="579"/>
                    <a:pt x="800" y="579"/>
                    <a:pt x="800" y="675"/>
                  </a:cubicBezTo>
                  <a:cubicBezTo>
                    <a:pt x="800" y="675"/>
                    <a:pt x="640" y="675"/>
                    <a:pt x="640" y="579"/>
                  </a:cubicBezTo>
                  <a:cubicBezTo>
                    <a:pt x="640" y="675"/>
                    <a:pt x="640" y="675"/>
                    <a:pt x="640" y="771"/>
                  </a:cubicBezTo>
                  <a:cubicBezTo>
                    <a:pt x="640" y="771"/>
                    <a:pt x="800" y="771"/>
                    <a:pt x="1120" y="771"/>
                  </a:cubicBezTo>
                  <a:cubicBezTo>
                    <a:pt x="800" y="771"/>
                    <a:pt x="800" y="771"/>
                    <a:pt x="800" y="771"/>
                  </a:cubicBezTo>
                  <a:cubicBezTo>
                    <a:pt x="1120" y="868"/>
                    <a:pt x="1280" y="868"/>
                    <a:pt x="1280" y="868"/>
                  </a:cubicBezTo>
                  <a:cubicBezTo>
                    <a:pt x="1440" y="964"/>
                    <a:pt x="1600" y="1254"/>
                    <a:pt x="1600" y="1350"/>
                  </a:cubicBezTo>
                  <a:cubicBezTo>
                    <a:pt x="1600" y="1350"/>
                    <a:pt x="1600" y="1350"/>
                    <a:pt x="1600" y="1350"/>
                  </a:cubicBezTo>
                  <a:cubicBezTo>
                    <a:pt x="1600" y="1350"/>
                    <a:pt x="1600" y="1543"/>
                    <a:pt x="1760" y="1543"/>
                  </a:cubicBezTo>
                  <a:cubicBezTo>
                    <a:pt x="1920" y="1639"/>
                    <a:pt x="2240" y="1832"/>
                    <a:pt x="2080" y="1929"/>
                  </a:cubicBezTo>
                  <a:cubicBezTo>
                    <a:pt x="2400" y="2218"/>
                    <a:pt x="2720" y="2314"/>
                    <a:pt x="2880" y="2604"/>
                  </a:cubicBezTo>
                  <a:cubicBezTo>
                    <a:pt x="2720" y="2604"/>
                    <a:pt x="2720" y="2604"/>
                    <a:pt x="2720" y="2604"/>
                  </a:cubicBezTo>
                  <a:cubicBezTo>
                    <a:pt x="2880" y="2604"/>
                    <a:pt x="2720" y="2604"/>
                    <a:pt x="2880" y="2700"/>
                  </a:cubicBezTo>
                  <a:cubicBezTo>
                    <a:pt x="2880" y="2604"/>
                    <a:pt x="3040" y="2700"/>
                    <a:pt x="3040" y="2700"/>
                  </a:cubicBezTo>
                  <a:cubicBezTo>
                    <a:pt x="3040" y="2893"/>
                    <a:pt x="3360" y="2989"/>
                    <a:pt x="3520" y="3086"/>
                  </a:cubicBezTo>
                  <a:cubicBezTo>
                    <a:pt x="3360" y="3086"/>
                    <a:pt x="3360" y="3086"/>
                    <a:pt x="3360" y="3086"/>
                  </a:cubicBezTo>
                  <a:cubicBezTo>
                    <a:pt x="3680" y="3182"/>
                    <a:pt x="3680" y="3279"/>
                    <a:pt x="3680" y="3471"/>
                  </a:cubicBezTo>
                  <a:cubicBezTo>
                    <a:pt x="3680" y="3471"/>
                    <a:pt x="3680" y="3471"/>
                    <a:pt x="3680" y="3471"/>
                  </a:cubicBezTo>
                  <a:cubicBezTo>
                    <a:pt x="4000" y="3471"/>
                    <a:pt x="4000" y="3471"/>
                    <a:pt x="4160" y="3568"/>
                  </a:cubicBezTo>
                  <a:cubicBezTo>
                    <a:pt x="4160" y="3761"/>
                    <a:pt x="4320" y="3857"/>
                    <a:pt x="4320" y="3954"/>
                  </a:cubicBezTo>
                  <a:cubicBezTo>
                    <a:pt x="4800" y="4146"/>
                    <a:pt x="4960" y="4436"/>
                    <a:pt x="5120" y="4821"/>
                  </a:cubicBezTo>
                  <a:cubicBezTo>
                    <a:pt x="5120" y="4821"/>
                    <a:pt x="5120" y="4821"/>
                    <a:pt x="5120" y="4821"/>
                  </a:cubicBezTo>
                  <a:cubicBezTo>
                    <a:pt x="5600" y="4918"/>
                    <a:pt x="5920" y="5400"/>
                    <a:pt x="6080" y="5593"/>
                  </a:cubicBezTo>
                  <a:cubicBezTo>
                    <a:pt x="5920" y="5593"/>
                    <a:pt x="5920" y="5593"/>
                    <a:pt x="5920" y="5593"/>
                  </a:cubicBezTo>
                  <a:cubicBezTo>
                    <a:pt x="5920" y="5689"/>
                    <a:pt x="6080" y="5786"/>
                    <a:pt x="6080" y="5689"/>
                  </a:cubicBezTo>
                  <a:cubicBezTo>
                    <a:pt x="6240" y="5786"/>
                    <a:pt x="6400" y="5882"/>
                    <a:pt x="6240" y="5979"/>
                  </a:cubicBezTo>
                  <a:cubicBezTo>
                    <a:pt x="6400" y="6075"/>
                    <a:pt x="6400" y="5979"/>
                    <a:pt x="6560" y="6075"/>
                  </a:cubicBezTo>
                  <a:cubicBezTo>
                    <a:pt x="6880" y="6171"/>
                    <a:pt x="6880" y="6171"/>
                    <a:pt x="7040" y="6461"/>
                  </a:cubicBezTo>
                  <a:cubicBezTo>
                    <a:pt x="7040" y="6268"/>
                    <a:pt x="7040" y="6268"/>
                    <a:pt x="7040" y="6268"/>
                  </a:cubicBezTo>
                  <a:cubicBezTo>
                    <a:pt x="6880" y="6461"/>
                    <a:pt x="6880" y="6461"/>
                    <a:pt x="6880" y="6461"/>
                  </a:cubicBezTo>
                  <a:cubicBezTo>
                    <a:pt x="7040" y="6461"/>
                    <a:pt x="7040" y="6654"/>
                    <a:pt x="7040" y="6557"/>
                  </a:cubicBezTo>
                  <a:cubicBezTo>
                    <a:pt x="7040" y="6750"/>
                    <a:pt x="7520" y="6750"/>
                    <a:pt x="7520" y="7039"/>
                  </a:cubicBezTo>
                  <a:cubicBezTo>
                    <a:pt x="7520" y="6943"/>
                    <a:pt x="7520" y="7039"/>
                    <a:pt x="7680" y="7039"/>
                  </a:cubicBezTo>
                  <a:cubicBezTo>
                    <a:pt x="7680" y="7136"/>
                    <a:pt x="7840" y="7329"/>
                    <a:pt x="8000" y="7425"/>
                  </a:cubicBezTo>
                  <a:cubicBezTo>
                    <a:pt x="7840" y="7425"/>
                    <a:pt x="7840" y="7425"/>
                    <a:pt x="7840" y="7425"/>
                  </a:cubicBezTo>
                  <a:cubicBezTo>
                    <a:pt x="8000" y="7521"/>
                    <a:pt x="8000" y="7425"/>
                    <a:pt x="8000" y="7425"/>
                  </a:cubicBezTo>
                  <a:cubicBezTo>
                    <a:pt x="8320" y="7618"/>
                    <a:pt x="8320" y="7907"/>
                    <a:pt x="8640" y="8100"/>
                  </a:cubicBezTo>
                  <a:cubicBezTo>
                    <a:pt x="8960" y="8486"/>
                    <a:pt x="9120" y="8775"/>
                    <a:pt x="9760" y="9161"/>
                  </a:cubicBezTo>
                  <a:cubicBezTo>
                    <a:pt x="9600" y="9161"/>
                    <a:pt x="9600" y="9161"/>
                    <a:pt x="9600" y="9161"/>
                  </a:cubicBezTo>
                  <a:cubicBezTo>
                    <a:pt x="9920" y="9257"/>
                    <a:pt x="9760" y="9450"/>
                    <a:pt x="10080" y="9450"/>
                  </a:cubicBezTo>
                  <a:cubicBezTo>
                    <a:pt x="10080" y="9450"/>
                    <a:pt x="10240" y="9546"/>
                    <a:pt x="10080" y="9546"/>
                  </a:cubicBezTo>
                  <a:cubicBezTo>
                    <a:pt x="10240" y="9643"/>
                    <a:pt x="10240" y="9932"/>
                    <a:pt x="10400" y="9932"/>
                  </a:cubicBezTo>
                  <a:cubicBezTo>
                    <a:pt x="10240" y="9932"/>
                    <a:pt x="10240" y="9932"/>
                    <a:pt x="10240" y="9932"/>
                  </a:cubicBezTo>
                  <a:cubicBezTo>
                    <a:pt x="10400" y="10029"/>
                    <a:pt x="10560" y="10125"/>
                    <a:pt x="10560" y="10318"/>
                  </a:cubicBezTo>
                  <a:cubicBezTo>
                    <a:pt x="10560" y="10318"/>
                    <a:pt x="10560" y="10221"/>
                    <a:pt x="10560" y="10318"/>
                  </a:cubicBezTo>
                  <a:cubicBezTo>
                    <a:pt x="10560" y="10318"/>
                    <a:pt x="10720" y="10318"/>
                    <a:pt x="10720" y="10414"/>
                  </a:cubicBezTo>
                  <a:cubicBezTo>
                    <a:pt x="10720" y="10511"/>
                    <a:pt x="10720" y="10414"/>
                    <a:pt x="10720" y="10414"/>
                  </a:cubicBezTo>
                  <a:cubicBezTo>
                    <a:pt x="11200" y="10704"/>
                    <a:pt x="11360" y="10993"/>
                    <a:pt x="11680" y="11282"/>
                  </a:cubicBezTo>
                  <a:cubicBezTo>
                    <a:pt x="11840" y="11475"/>
                    <a:pt x="11520" y="11379"/>
                    <a:pt x="11840" y="11475"/>
                  </a:cubicBezTo>
                  <a:cubicBezTo>
                    <a:pt x="11680" y="11475"/>
                    <a:pt x="11840" y="11475"/>
                    <a:pt x="11840" y="11475"/>
                  </a:cubicBezTo>
                  <a:cubicBezTo>
                    <a:pt x="12000" y="11668"/>
                    <a:pt x="11680" y="11764"/>
                    <a:pt x="11840" y="11764"/>
                  </a:cubicBezTo>
                  <a:cubicBezTo>
                    <a:pt x="12000" y="11764"/>
                    <a:pt x="12000" y="11764"/>
                    <a:pt x="12000" y="11764"/>
                  </a:cubicBezTo>
                  <a:cubicBezTo>
                    <a:pt x="12160" y="11861"/>
                    <a:pt x="12000" y="11861"/>
                    <a:pt x="12160" y="11957"/>
                  </a:cubicBezTo>
                  <a:cubicBezTo>
                    <a:pt x="12160" y="11957"/>
                    <a:pt x="12160" y="11957"/>
                    <a:pt x="12160" y="11957"/>
                  </a:cubicBezTo>
                  <a:cubicBezTo>
                    <a:pt x="12480" y="12054"/>
                    <a:pt x="12480" y="12246"/>
                    <a:pt x="12800" y="12343"/>
                  </a:cubicBezTo>
                  <a:cubicBezTo>
                    <a:pt x="13440" y="13018"/>
                    <a:pt x="14240" y="13693"/>
                    <a:pt x="14720" y="14368"/>
                  </a:cubicBezTo>
                  <a:cubicBezTo>
                    <a:pt x="15520" y="14946"/>
                    <a:pt x="16160" y="15621"/>
                    <a:pt x="16800" y="16296"/>
                  </a:cubicBezTo>
                  <a:cubicBezTo>
                    <a:pt x="16800" y="16489"/>
                    <a:pt x="16800" y="16489"/>
                    <a:pt x="16960" y="16586"/>
                  </a:cubicBezTo>
                  <a:cubicBezTo>
                    <a:pt x="16960" y="16586"/>
                    <a:pt x="16960" y="16586"/>
                    <a:pt x="16960" y="16682"/>
                  </a:cubicBezTo>
                  <a:cubicBezTo>
                    <a:pt x="17120" y="16586"/>
                    <a:pt x="17120" y="16875"/>
                    <a:pt x="17280" y="16875"/>
                  </a:cubicBezTo>
                  <a:cubicBezTo>
                    <a:pt x="17440" y="17068"/>
                    <a:pt x="17760" y="17261"/>
                    <a:pt x="17920" y="17454"/>
                  </a:cubicBezTo>
                  <a:cubicBezTo>
                    <a:pt x="17920" y="17454"/>
                    <a:pt x="17760" y="17454"/>
                    <a:pt x="17920" y="17550"/>
                  </a:cubicBezTo>
                  <a:cubicBezTo>
                    <a:pt x="17920" y="17550"/>
                    <a:pt x="17920" y="17550"/>
                    <a:pt x="17920" y="17550"/>
                  </a:cubicBezTo>
                  <a:cubicBezTo>
                    <a:pt x="17920" y="17550"/>
                    <a:pt x="17920" y="17550"/>
                    <a:pt x="17920" y="17550"/>
                  </a:cubicBezTo>
                  <a:cubicBezTo>
                    <a:pt x="18080" y="17550"/>
                    <a:pt x="18080" y="17743"/>
                    <a:pt x="18080" y="17550"/>
                  </a:cubicBezTo>
                  <a:cubicBezTo>
                    <a:pt x="18880" y="18225"/>
                    <a:pt x="19040" y="18900"/>
                    <a:pt x="19840" y="19575"/>
                  </a:cubicBezTo>
                  <a:cubicBezTo>
                    <a:pt x="19840" y="19671"/>
                    <a:pt x="20160" y="19864"/>
                    <a:pt x="20320" y="20057"/>
                  </a:cubicBezTo>
                  <a:cubicBezTo>
                    <a:pt x="20800" y="20539"/>
                    <a:pt x="20960" y="20925"/>
                    <a:pt x="21600" y="21504"/>
                  </a:cubicBezTo>
                  <a:cubicBezTo>
                    <a:pt x="21600" y="21504"/>
                    <a:pt x="21280" y="21600"/>
                    <a:pt x="20960" y="21407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7" name="Полилиния 118"/>
            <p:cNvSpPr/>
            <p:nvPr/>
          </p:nvSpPr>
          <p:spPr>
            <a:xfrm flipH="1">
              <a:off x="990904" y="1444496"/>
              <a:ext cx="317187" cy="535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6" fill="norm" stroke="1" extrusionOk="0">
                  <a:moveTo>
                    <a:pt x="21098" y="21403"/>
                  </a:moveTo>
                  <a:cubicBezTo>
                    <a:pt x="20428" y="21205"/>
                    <a:pt x="20428" y="20712"/>
                    <a:pt x="19926" y="20515"/>
                  </a:cubicBezTo>
                  <a:cubicBezTo>
                    <a:pt x="19926" y="20515"/>
                    <a:pt x="20093" y="20515"/>
                    <a:pt x="20093" y="20416"/>
                  </a:cubicBezTo>
                  <a:cubicBezTo>
                    <a:pt x="19591" y="20318"/>
                    <a:pt x="19256" y="19825"/>
                    <a:pt x="19088" y="19430"/>
                  </a:cubicBezTo>
                  <a:cubicBezTo>
                    <a:pt x="19088" y="19430"/>
                    <a:pt x="19088" y="19430"/>
                    <a:pt x="19088" y="19430"/>
                  </a:cubicBezTo>
                  <a:cubicBezTo>
                    <a:pt x="19088" y="19332"/>
                    <a:pt x="18921" y="19332"/>
                    <a:pt x="18753" y="19233"/>
                  </a:cubicBezTo>
                  <a:cubicBezTo>
                    <a:pt x="18921" y="19233"/>
                    <a:pt x="18921" y="19233"/>
                    <a:pt x="18921" y="19233"/>
                  </a:cubicBezTo>
                  <a:cubicBezTo>
                    <a:pt x="18753" y="19233"/>
                    <a:pt x="18753" y="19036"/>
                    <a:pt x="18586" y="19036"/>
                  </a:cubicBezTo>
                  <a:cubicBezTo>
                    <a:pt x="18586" y="19036"/>
                    <a:pt x="18753" y="19036"/>
                    <a:pt x="18753" y="18937"/>
                  </a:cubicBezTo>
                  <a:cubicBezTo>
                    <a:pt x="18586" y="18937"/>
                    <a:pt x="18586" y="18937"/>
                    <a:pt x="18586" y="18937"/>
                  </a:cubicBezTo>
                  <a:cubicBezTo>
                    <a:pt x="18251" y="18937"/>
                    <a:pt x="18251" y="18641"/>
                    <a:pt x="18251" y="18542"/>
                  </a:cubicBezTo>
                  <a:cubicBezTo>
                    <a:pt x="18251" y="18542"/>
                    <a:pt x="18251" y="18542"/>
                    <a:pt x="18251" y="18542"/>
                  </a:cubicBezTo>
                  <a:cubicBezTo>
                    <a:pt x="17749" y="18444"/>
                    <a:pt x="17414" y="18049"/>
                    <a:pt x="17079" y="17753"/>
                  </a:cubicBezTo>
                  <a:cubicBezTo>
                    <a:pt x="17247" y="17753"/>
                    <a:pt x="17247" y="17753"/>
                    <a:pt x="17247" y="17753"/>
                  </a:cubicBezTo>
                  <a:cubicBezTo>
                    <a:pt x="17247" y="17753"/>
                    <a:pt x="17079" y="17753"/>
                    <a:pt x="17079" y="17753"/>
                  </a:cubicBezTo>
                  <a:cubicBezTo>
                    <a:pt x="17079" y="17655"/>
                    <a:pt x="16912" y="17655"/>
                    <a:pt x="16912" y="17556"/>
                  </a:cubicBezTo>
                  <a:cubicBezTo>
                    <a:pt x="16912" y="17556"/>
                    <a:pt x="16912" y="17556"/>
                    <a:pt x="16912" y="17556"/>
                  </a:cubicBezTo>
                  <a:cubicBezTo>
                    <a:pt x="16744" y="17458"/>
                    <a:pt x="16912" y="17458"/>
                    <a:pt x="16744" y="17359"/>
                  </a:cubicBezTo>
                  <a:cubicBezTo>
                    <a:pt x="16744" y="17359"/>
                    <a:pt x="16744" y="17359"/>
                    <a:pt x="16744" y="17359"/>
                  </a:cubicBezTo>
                  <a:cubicBezTo>
                    <a:pt x="16577" y="17359"/>
                    <a:pt x="16744" y="17162"/>
                    <a:pt x="16577" y="17162"/>
                  </a:cubicBezTo>
                  <a:cubicBezTo>
                    <a:pt x="16577" y="17162"/>
                    <a:pt x="16577" y="17162"/>
                    <a:pt x="16577" y="17162"/>
                  </a:cubicBezTo>
                  <a:cubicBezTo>
                    <a:pt x="16577" y="17063"/>
                    <a:pt x="16577" y="17063"/>
                    <a:pt x="16577" y="17063"/>
                  </a:cubicBezTo>
                  <a:cubicBezTo>
                    <a:pt x="16577" y="17063"/>
                    <a:pt x="16577" y="17063"/>
                    <a:pt x="16577" y="17063"/>
                  </a:cubicBezTo>
                  <a:cubicBezTo>
                    <a:pt x="16242" y="16964"/>
                    <a:pt x="16242" y="16866"/>
                    <a:pt x="16074" y="16964"/>
                  </a:cubicBezTo>
                  <a:cubicBezTo>
                    <a:pt x="16242" y="16866"/>
                    <a:pt x="16242" y="16964"/>
                    <a:pt x="16242" y="16866"/>
                  </a:cubicBezTo>
                  <a:cubicBezTo>
                    <a:pt x="16074" y="16570"/>
                    <a:pt x="15740" y="16175"/>
                    <a:pt x="15405" y="15879"/>
                  </a:cubicBezTo>
                  <a:cubicBezTo>
                    <a:pt x="15405" y="15781"/>
                    <a:pt x="15405" y="15781"/>
                    <a:pt x="15405" y="15781"/>
                  </a:cubicBezTo>
                  <a:cubicBezTo>
                    <a:pt x="15237" y="15781"/>
                    <a:pt x="15237" y="15682"/>
                    <a:pt x="15070" y="15682"/>
                  </a:cubicBezTo>
                  <a:cubicBezTo>
                    <a:pt x="15070" y="15682"/>
                    <a:pt x="15237" y="15682"/>
                    <a:pt x="15070" y="15682"/>
                  </a:cubicBezTo>
                  <a:cubicBezTo>
                    <a:pt x="15070" y="15485"/>
                    <a:pt x="14902" y="15485"/>
                    <a:pt x="14902" y="15485"/>
                  </a:cubicBezTo>
                  <a:cubicBezTo>
                    <a:pt x="15070" y="15485"/>
                    <a:pt x="15070" y="15485"/>
                    <a:pt x="15070" y="15386"/>
                  </a:cubicBezTo>
                  <a:cubicBezTo>
                    <a:pt x="14902" y="15386"/>
                    <a:pt x="14902" y="15288"/>
                    <a:pt x="14735" y="15288"/>
                  </a:cubicBezTo>
                  <a:cubicBezTo>
                    <a:pt x="14902" y="15288"/>
                    <a:pt x="14902" y="15288"/>
                    <a:pt x="14902" y="15288"/>
                  </a:cubicBezTo>
                  <a:cubicBezTo>
                    <a:pt x="14735" y="15189"/>
                    <a:pt x="14735" y="15189"/>
                    <a:pt x="14567" y="15189"/>
                  </a:cubicBezTo>
                  <a:cubicBezTo>
                    <a:pt x="14735" y="15189"/>
                    <a:pt x="14735" y="15189"/>
                    <a:pt x="14735" y="15189"/>
                  </a:cubicBezTo>
                  <a:cubicBezTo>
                    <a:pt x="14735" y="14992"/>
                    <a:pt x="14567" y="15189"/>
                    <a:pt x="14400" y="15090"/>
                  </a:cubicBezTo>
                  <a:cubicBezTo>
                    <a:pt x="14567" y="15090"/>
                    <a:pt x="14567" y="15090"/>
                    <a:pt x="14567" y="15090"/>
                  </a:cubicBezTo>
                  <a:cubicBezTo>
                    <a:pt x="14400" y="14992"/>
                    <a:pt x="14233" y="14893"/>
                    <a:pt x="14065" y="14795"/>
                  </a:cubicBezTo>
                  <a:cubicBezTo>
                    <a:pt x="14233" y="14795"/>
                    <a:pt x="14233" y="14795"/>
                    <a:pt x="14233" y="14795"/>
                  </a:cubicBezTo>
                  <a:cubicBezTo>
                    <a:pt x="14065" y="14696"/>
                    <a:pt x="14065" y="14499"/>
                    <a:pt x="13898" y="14499"/>
                  </a:cubicBezTo>
                  <a:cubicBezTo>
                    <a:pt x="13898" y="14400"/>
                    <a:pt x="14065" y="14400"/>
                    <a:pt x="13898" y="14301"/>
                  </a:cubicBezTo>
                  <a:cubicBezTo>
                    <a:pt x="13730" y="14400"/>
                    <a:pt x="13730" y="14203"/>
                    <a:pt x="13730" y="14301"/>
                  </a:cubicBezTo>
                  <a:cubicBezTo>
                    <a:pt x="13730" y="14203"/>
                    <a:pt x="13563" y="14005"/>
                    <a:pt x="13563" y="14005"/>
                  </a:cubicBezTo>
                  <a:cubicBezTo>
                    <a:pt x="13563" y="14005"/>
                    <a:pt x="13563" y="13907"/>
                    <a:pt x="13730" y="14005"/>
                  </a:cubicBezTo>
                  <a:cubicBezTo>
                    <a:pt x="13730" y="13907"/>
                    <a:pt x="13730" y="13907"/>
                    <a:pt x="13730" y="13907"/>
                  </a:cubicBezTo>
                  <a:cubicBezTo>
                    <a:pt x="13730" y="13907"/>
                    <a:pt x="13730" y="13907"/>
                    <a:pt x="13730" y="13907"/>
                  </a:cubicBezTo>
                  <a:cubicBezTo>
                    <a:pt x="13730" y="13907"/>
                    <a:pt x="13563" y="13808"/>
                    <a:pt x="13563" y="13710"/>
                  </a:cubicBezTo>
                  <a:cubicBezTo>
                    <a:pt x="13228" y="13710"/>
                    <a:pt x="13060" y="13710"/>
                    <a:pt x="12893" y="13611"/>
                  </a:cubicBezTo>
                  <a:cubicBezTo>
                    <a:pt x="13060" y="13611"/>
                    <a:pt x="13060" y="13512"/>
                    <a:pt x="13060" y="13512"/>
                  </a:cubicBezTo>
                  <a:cubicBezTo>
                    <a:pt x="12726" y="13512"/>
                    <a:pt x="12726" y="13512"/>
                    <a:pt x="12726" y="13512"/>
                  </a:cubicBezTo>
                  <a:cubicBezTo>
                    <a:pt x="12726" y="13414"/>
                    <a:pt x="12893" y="13414"/>
                    <a:pt x="12726" y="13414"/>
                  </a:cubicBezTo>
                  <a:cubicBezTo>
                    <a:pt x="12726" y="13414"/>
                    <a:pt x="12726" y="13414"/>
                    <a:pt x="12726" y="13414"/>
                  </a:cubicBezTo>
                  <a:cubicBezTo>
                    <a:pt x="12726" y="13315"/>
                    <a:pt x="12558" y="13216"/>
                    <a:pt x="12726" y="13216"/>
                  </a:cubicBezTo>
                  <a:cubicBezTo>
                    <a:pt x="12726" y="13216"/>
                    <a:pt x="12726" y="13216"/>
                    <a:pt x="12726" y="13216"/>
                  </a:cubicBezTo>
                  <a:cubicBezTo>
                    <a:pt x="12726" y="13216"/>
                    <a:pt x="12726" y="13216"/>
                    <a:pt x="12558" y="13118"/>
                  </a:cubicBezTo>
                  <a:cubicBezTo>
                    <a:pt x="12558" y="13118"/>
                    <a:pt x="12558" y="13118"/>
                    <a:pt x="12558" y="13118"/>
                  </a:cubicBezTo>
                  <a:cubicBezTo>
                    <a:pt x="12558" y="13118"/>
                    <a:pt x="12391" y="13019"/>
                    <a:pt x="12391" y="13118"/>
                  </a:cubicBezTo>
                  <a:cubicBezTo>
                    <a:pt x="12391" y="13118"/>
                    <a:pt x="12558" y="13019"/>
                    <a:pt x="12558" y="13118"/>
                  </a:cubicBezTo>
                  <a:cubicBezTo>
                    <a:pt x="12391" y="13118"/>
                    <a:pt x="12223" y="13019"/>
                    <a:pt x="12223" y="13019"/>
                  </a:cubicBezTo>
                  <a:cubicBezTo>
                    <a:pt x="12223" y="13019"/>
                    <a:pt x="12223" y="13019"/>
                    <a:pt x="12391" y="13019"/>
                  </a:cubicBezTo>
                  <a:cubicBezTo>
                    <a:pt x="12223" y="12822"/>
                    <a:pt x="12056" y="12723"/>
                    <a:pt x="11721" y="12625"/>
                  </a:cubicBezTo>
                  <a:cubicBezTo>
                    <a:pt x="11721" y="12625"/>
                    <a:pt x="12056" y="12625"/>
                    <a:pt x="12056" y="12723"/>
                  </a:cubicBezTo>
                  <a:cubicBezTo>
                    <a:pt x="12056" y="12526"/>
                    <a:pt x="11553" y="12526"/>
                    <a:pt x="11553" y="12427"/>
                  </a:cubicBezTo>
                  <a:cubicBezTo>
                    <a:pt x="11553" y="12427"/>
                    <a:pt x="11553" y="12427"/>
                    <a:pt x="11553" y="12427"/>
                  </a:cubicBezTo>
                  <a:cubicBezTo>
                    <a:pt x="11553" y="12329"/>
                    <a:pt x="11553" y="12329"/>
                    <a:pt x="11553" y="12329"/>
                  </a:cubicBezTo>
                  <a:cubicBezTo>
                    <a:pt x="11553" y="12329"/>
                    <a:pt x="11553" y="12230"/>
                    <a:pt x="11386" y="12230"/>
                  </a:cubicBezTo>
                  <a:cubicBezTo>
                    <a:pt x="11386" y="12230"/>
                    <a:pt x="11386" y="12230"/>
                    <a:pt x="11553" y="12230"/>
                  </a:cubicBezTo>
                  <a:cubicBezTo>
                    <a:pt x="11386" y="12230"/>
                    <a:pt x="11051" y="11934"/>
                    <a:pt x="11051" y="11836"/>
                  </a:cubicBezTo>
                  <a:cubicBezTo>
                    <a:pt x="11051" y="11836"/>
                    <a:pt x="10884" y="11836"/>
                    <a:pt x="10716" y="11737"/>
                  </a:cubicBezTo>
                  <a:cubicBezTo>
                    <a:pt x="10884" y="11737"/>
                    <a:pt x="10884" y="11737"/>
                    <a:pt x="10884" y="11737"/>
                  </a:cubicBezTo>
                  <a:cubicBezTo>
                    <a:pt x="10884" y="11737"/>
                    <a:pt x="10716" y="11638"/>
                    <a:pt x="10884" y="11638"/>
                  </a:cubicBezTo>
                  <a:cubicBezTo>
                    <a:pt x="10716" y="11540"/>
                    <a:pt x="11219" y="11836"/>
                    <a:pt x="11051" y="11737"/>
                  </a:cubicBezTo>
                  <a:cubicBezTo>
                    <a:pt x="11051" y="11737"/>
                    <a:pt x="10716" y="11737"/>
                    <a:pt x="10884" y="11638"/>
                  </a:cubicBezTo>
                  <a:cubicBezTo>
                    <a:pt x="10716" y="11540"/>
                    <a:pt x="10716" y="11540"/>
                    <a:pt x="10716" y="11540"/>
                  </a:cubicBezTo>
                  <a:cubicBezTo>
                    <a:pt x="10716" y="11540"/>
                    <a:pt x="10884" y="11540"/>
                    <a:pt x="10884" y="11441"/>
                  </a:cubicBezTo>
                  <a:cubicBezTo>
                    <a:pt x="10716" y="11342"/>
                    <a:pt x="10716" y="11441"/>
                    <a:pt x="10716" y="11342"/>
                  </a:cubicBezTo>
                  <a:cubicBezTo>
                    <a:pt x="10549" y="11342"/>
                    <a:pt x="10549" y="11342"/>
                    <a:pt x="10549" y="11342"/>
                  </a:cubicBezTo>
                  <a:cubicBezTo>
                    <a:pt x="10549" y="11342"/>
                    <a:pt x="10549" y="11244"/>
                    <a:pt x="10381" y="11342"/>
                  </a:cubicBezTo>
                  <a:cubicBezTo>
                    <a:pt x="10549" y="11342"/>
                    <a:pt x="10214" y="11244"/>
                    <a:pt x="10381" y="11244"/>
                  </a:cubicBezTo>
                  <a:cubicBezTo>
                    <a:pt x="10549" y="11244"/>
                    <a:pt x="10549" y="11244"/>
                    <a:pt x="10549" y="11244"/>
                  </a:cubicBezTo>
                  <a:cubicBezTo>
                    <a:pt x="10549" y="11244"/>
                    <a:pt x="10381" y="11244"/>
                    <a:pt x="10214" y="11244"/>
                  </a:cubicBezTo>
                  <a:cubicBezTo>
                    <a:pt x="10214" y="11244"/>
                    <a:pt x="10381" y="11244"/>
                    <a:pt x="10381" y="11047"/>
                  </a:cubicBezTo>
                  <a:cubicBezTo>
                    <a:pt x="10214" y="11244"/>
                    <a:pt x="10214" y="11047"/>
                    <a:pt x="10047" y="10948"/>
                  </a:cubicBezTo>
                  <a:cubicBezTo>
                    <a:pt x="10047" y="10849"/>
                    <a:pt x="9879" y="10751"/>
                    <a:pt x="9879" y="10751"/>
                  </a:cubicBezTo>
                  <a:cubicBezTo>
                    <a:pt x="9879" y="10652"/>
                    <a:pt x="9712" y="10652"/>
                    <a:pt x="9712" y="10553"/>
                  </a:cubicBezTo>
                  <a:cubicBezTo>
                    <a:pt x="9712" y="10553"/>
                    <a:pt x="9712" y="10553"/>
                    <a:pt x="9712" y="10553"/>
                  </a:cubicBezTo>
                  <a:cubicBezTo>
                    <a:pt x="9712" y="10553"/>
                    <a:pt x="9712" y="10553"/>
                    <a:pt x="9712" y="10553"/>
                  </a:cubicBezTo>
                  <a:cubicBezTo>
                    <a:pt x="9712" y="10553"/>
                    <a:pt x="9712" y="10455"/>
                    <a:pt x="9712" y="10356"/>
                  </a:cubicBezTo>
                  <a:cubicBezTo>
                    <a:pt x="9544" y="10356"/>
                    <a:pt x="9544" y="10356"/>
                    <a:pt x="9377" y="10455"/>
                  </a:cubicBezTo>
                  <a:cubicBezTo>
                    <a:pt x="9544" y="10159"/>
                    <a:pt x="9377" y="10159"/>
                    <a:pt x="9377" y="10060"/>
                  </a:cubicBezTo>
                  <a:cubicBezTo>
                    <a:pt x="9377" y="10060"/>
                    <a:pt x="9377" y="10159"/>
                    <a:pt x="9377" y="10060"/>
                  </a:cubicBezTo>
                  <a:cubicBezTo>
                    <a:pt x="9544" y="9962"/>
                    <a:pt x="9377" y="9962"/>
                    <a:pt x="9377" y="9863"/>
                  </a:cubicBezTo>
                  <a:cubicBezTo>
                    <a:pt x="9209" y="9962"/>
                    <a:pt x="9209" y="9962"/>
                    <a:pt x="9209" y="9962"/>
                  </a:cubicBezTo>
                  <a:cubicBezTo>
                    <a:pt x="9209" y="9863"/>
                    <a:pt x="9042" y="9863"/>
                    <a:pt x="9209" y="9863"/>
                  </a:cubicBezTo>
                  <a:cubicBezTo>
                    <a:pt x="9042" y="9863"/>
                    <a:pt x="9042" y="9764"/>
                    <a:pt x="9042" y="9863"/>
                  </a:cubicBezTo>
                  <a:cubicBezTo>
                    <a:pt x="8707" y="9666"/>
                    <a:pt x="8372" y="9468"/>
                    <a:pt x="8540" y="9173"/>
                  </a:cubicBezTo>
                  <a:cubicBezTo>
                    <a:pt x="8540" y="9173"/>
                    <a:pt x="8540" y="9173"/>
                    <a:pt x="8372" y="9173"/>
                  </a:cubicBezTo>
                  <a:cubicBezTo>
                    <a:pt x="8372" y="9271"/>
                    <a:pt x="8540" y="9173"/>
                    <a:pt x="8540" y="9271"/>
                  </a:cubicBezTo>
                  <a:cubicBezTo>
                    <a:pt x="8372" y="9173"/>
                    <a:pt x="8372" y="9271"/>
                    <a:pt x="8372" y="9271"/>
                  </a:cubicBezTo>
                  <a:cubicBezTo>
                    <a:pt x="8372" y="9173"/>
                    <a:pt x="8372" y="9173"/>
                    <a:pt x="8540" y="9173"/>
                  </a:cubicBezTo>
                  <a:cubicBezTo>
                    <a:pt x="8540" y="9074"/>
                    <a:pt x="8205" y="9173"/>
                    <a:pt x="8205" y="9074"/>
                  </a:cubicBezTo>
                  <a:cubicBezTo>
                    <a:pt x="8205" y="9074"/>
                    <a:pt x="8205" y="9074"/>
                    <a:pt x="8205" y="8975"/>
                  </a:cubicBezTo>
                  <a:cubicBezTo>
                    <a:pt x="8205" y="8975"/>
                    <a:pt x="8205" y="8975"/>
                    <a:pt x="8205" y="8975"/>
                  </a:cubicBezTo>
                  <a:cubicBezTo>
                    <a:pt x="8037" y="8877"/>
                    <a:pt x="8205" y="8877"/>
                    <a:pt x="8205" y="8877"/>
                  </a:cubicBezTo>
                  <a:cubicBezTo>
                    <a:pt x="8205" y="8778"/>
                    <a:pt x="8205" y="8778"/>
                    <a:pt x="8037" y="8778"/>
                  </a:cubicBezTo>
                  <a:cubicBezTo>
                    <a:pt x="8205" y="8679"/>
                    <a:pt x="8205" y="8679"/>
                    <a:pt x="8205" y="8679"/>
                  </a:cubicBezTo>
                  <a:cubicBezTo>
                    <a:pt x="8037" y="8679"/>
                    <a:pt x="8037" y="8581"/>
                    <a:pt x="8037" y="8581"/>
                  </a:cubicBezTo>
                  <a:cubicBezTo>
                    <a:pt x="8037" y="8581"/>
                    <a:pt x="8037" y="8581"/>
                    <a:pt x="8037" y="8581"/>
                  </a:cubicBezTo>
                  <a:cubicBezTo>
                    <a:pt x="8037" y="8581"/>
                    <a:pt x="8037" y="8581"/>
                    <a:pt x="8037" y="8581"/>
                  </a:cubicBezTo>
                  <a:cubicBezTo>
                    <a:pt x="7870" y="8581"/>
                    <a:pt x="8037" y="8581"/>
                    <a:pt x="8037" y="8679"/>
                  </a:cubicBezTo>
                  <a:cubicBezTo>
                    <a:pt x="7870" y="8679"/>
                    <a:pt x="7870" y="8581"/>
                    <a:pt x="7870" y="8581"/>
                  </a:cubicBezTo>
                  <a:cubicBezTo>
                    <a:pt x="7870" y="8581"/>
                    <a:pt x="7870" y="8482"/>
                    <a:pt x="7702" y="8482"/>
                  </a:cubicBezTo>
                  <a:cubicBezTo>
                    <a:pt x="7702" y="8384"/>
                    <a:pt x="7702" y="8482"/>
                    <a:pt x="7702" y="8384"/>
                  </a:cubicBezTo>
                  <a:cubicBezTo>
                    <a:pt x="7702" y="8384"/>
                    <a:pt x="7535" y="8384"/>
                    <a:pt x="7702" y="8384"/>
                  </a:cubicBezTo>
                  <a:cubicBezTo>
                    <a:pt x="7702" y="8384"/>
                    <a:pt x="7702" y="8384"/>
                    <a:pt x="7702" y="8384"/>
                  </a:cubicBezTo>
                  <a:cubicBezTo>
                    <a:pt x="7702" y="8384"/>
                    <a:pt x="7870" y="8384"/>
                    <a:pt x="7702" y="8285"/>
                  </a:cubicBezTo>
                  <a:cubicBezTo>
                    <a:pt x="7702" y="8285"/>
                    <a:pt x="7535" y="8384"/>
                    <a:pt x="7535" y="8285"/>
                  </a:cubicBezTo>
                  <a:cubicBezTo>
                    <a:pt x="7535" y="8285"/>
                    <a:pt x="7535" y="8285"/>
                    <a:pt x="7702" y="8285"/>
                  </a:cubicBezTo>
                  <a:cubicBezTo>
                    <a:pt x="7535" y="8186"/>
                    <a:pt x="7535" y="8186"/>
                    <a:pt x="7535" y="8186"/>
                  </a:cubicBezTo>
                  <a:cubicBezTo>
                    <a:pt x="7535" y="8285"/>
                    <a:pt x="7535" y="8285"/>
                    <a:pt x="7535" y="8285"/>
                  </a:cubicBezTo>
                  <a:cubicBezTo>
                    <a:pt x="7535" y="8186"/>
                    <a:pt x="7535" y="8186"/>
                    <a:pt x="7535" y="8186"/>
                  </a:cubicBezTo>
                  <a:cubicBezTo>
                    <a:pt x="7200" y="8088"/>
                    <a:pt x="7200" y="8088"/>
                    <a:pt x="7200" y="8088"/>
                  </a:cubicBezTo>
                  <a:cubicBezTo>
                    <a:pt x="7033" y="8088"/>
                    <a:pt x="7200" y="7989"/>
                    <a:pt x="7033" y="7989"/>
                  </a:cubicBezTo>
                  <a:cubicBezTo>
                    <a:pt x="7033" y="7989"/>
                    <a:pt x="7033" y="7989"/>
                    <a:pt x="7033" y="7989"/>
                  </a:cubicBezTo>
                  <a:cubicBezTo>
                    <a:pt x="7200" y="7890"/>
                    <a:pt x="7033" y="7890"/>
                    <a:pt x="7033" y="7890"/>
                  </a:cubicBezTo>
                  <a:cubicBezTo>
                    <a:pt x="7033" y="7890"/>
                    <a:pt x="7033" y="7890"/>
                    <a:pt x="7033" y="7890"/>
                  </a:cubicBezTo>
                  <a:cubicBezTo>
                    <a:pt x="7033" y="7890"/>
                    <a:pt x="7033" y="7890"/>
                    <a:pt x="7033" y="7890"/>
                  </a:cubicBezTo>
                  <a:cubicBezTo>
                    <a:pt x="7033" y="7792"/>
                    <a:pt x="7033" y="7792"/>
                    <a:pt x="7033" y="7693"/>
                  </a:cubicBezTo>
                  <a:cubicBezTo>
                    <a:pt x="6865" y="7693"/>
                    <a:pt x="6865" y="7693"/>
                    <a:pt x="6865" y="7693"/>
                  </a:cubicBezTo>
                  <a:cubicBezTo>
                    <a:pt x="6698" y="7496"/>
                    <a:pt x="6530" y="7397"/>
                    <a:pt x="6530" y="7299"/>
                  </a:cubicBezTo>
                  <a:cubicBezTo>
                    <a:pt x="6530" y="7200"/>
                    <a:pt x="6530" y="7299"/>
                    <a:pt x="6363" y="7200"/>
                  </a:cubicBezTo>
                  <a:cubicBezTo>
                    <a:pt x="6363" y="7200"/>
                    <a:pt x="6028" y="7003"/>
                    <a:pt x="6028" y="6805"/>
                  </a:cubicBezTo>
                  <a:cubicBezTo>
                    <a:pt x="6028" y="6904"/>
                    <a:pt x="6028" y="6805"/>
                    <a:pt x="6195" y="6805"/>
                  </a:cubicBezTo>
                  <a:cubicBezTo>
                    <a:pt x="6028" y="6805"/>
                    <a:pt x="6195" y="6608"/>
                    <a:pt x="6028" y="6608"/>
                  </a:cubicBezTo>
                  <a:cubicBezTo>
                    <a:pt x="6028" y="6805"/>
                    <a:pt x="6028" y="6805"/>
                    <a:pt x="6028" y="6805"/>
                  </a:cubicBezTo>
                  <a:cubicBezTo>
                    <a:pt x="6028" y="6805"/>
                    <a:pt x="5693" y="6608"/>
                    <a:pt x="5693" y="6510"/>
                  </a:cubicBezTo>
                  <a:cubicBezTo>
                    <a:pt x="5693" y="6608"/>
                    <a:pt x="5693" y="6510"/>
                    <a:pt x="5526" y="6510"/>
                  </a:cubicBezTo>
                  <a:cubicBezTo>
                    <a:pt x="5693" y="6510"/>
                    <a:pt x="5693" y="6411"/>
                    <a:pt x="5526" y="6411"/>
                  </a:cubicBezTo>
                  <a:cubicBezTo>
                    <a:pt x="5526" y="6411"/>
                    <a:pt x="5526" y="6411"/>
                    <a:pt x="5526" y="6411"/>
                  </a:cubicBezTo>
                  <a:cubicBezTo>
                    <a:pt x="5526" y="6312"/>
                    <a:pt x="5526" y="6312"/>
                    <a:pt x="5526" y="6312"/>
                  </a:cubicBezTo>
                  <a:cubicBezTo>
                    <a:pt x="5526" y="6312"/>
                    <a:pt x="5358" y="6411"/>
                    <a:pt x="5358" y="6312"/>
                  </a:cubicBezTo>
                  <a:cubicBezTo>
                    <a:pt x="5358" y="6312"/>
                    <a:pt x="5358" y="6312"/>
                    <a:pt x="5358" y="6214"/>
                  </a:cubicBezTo>
                  <a:cubicBezTo>
                    <a:pt x="5358" y="6214"/>
                    <a:pt x="5191" y="6214"/>
                    <a:pt x="5191" y="6115"/>
                  </a:cubicBezTo>
                  <a:cubicBezTo>
                    <a:pt x="5191" y="6016"/>
                    <a:pt x="5191" y="6016"/>
                    <a:pt x="5191" y="6016"/>
                  </a:cubicBezTo>
                  <a:cubicBezTo>
                    <a:pt x="5191" y="6016"/>
                    <a:pt x="5023" y="5918"/>
                    <a:pt x="5023" y="6016"/>
                  </a:cubicBezTo>
                  <a:cubicBezTo>
                    <a:pt x="5023" y="5918"/>
                    <a:pt x="5023" y="5819"/>
                    <a:pt x="5023" y="5721"/>
                  </a:cubicBezTo>
                  <a:cubicBezTo>
                    <a:pt x="4856" y="5622"/>
                    <a:pt x="4521" y="5425"/>
                    <a:pt x="4186" y="5227"/>
                  </a:cubicBezTo>
                  <a:cubicBezTo>
                    <a:pt x="4186" y="5227"/>
                    <a:pt x="4186" y="5227"/>
                    <a:pt x="4186" y="5227"/>
                  </a:cubicBezTo>
                  <a:cubicBezTo>
                    <a:pt x="4186" y="5227"/>
                    <a:pt x="4186" y="5227"/>
                    <a:pt x="4186" y="5227"/>
                  </a:cubicBezTo>
                  <a:cubicBezTo>
                    <a:pt x="4186" y="5227"/>
                    <a:pt x="4186" y="5129"/>
                    <a:pt x="4521" y="5129"/>
                  </a:cubicBezTo>
                  <a:cubicBezTo>
                    <a:pt x="4186" y="4932"/>
                    <a:pt x="4019" y="5129"/>
                    <a:pt x="4019" y="4932"/>
                  </a:cubicBezTo>
                  <a:cubicBezTo>
                    <a:pt x="4019" y="4932"/>
                    <a:pt x="4019" y="4932"/>
                    <a:pt x="4019" y="5129"/>
                  </a:cubicBezTo>
                  <a:cubicBezTo>
                    <a:pt x="4019" y="5129"/>
                    <a:pt x="4019" y="4833"/>
                    <a:pt x="3851" y="4932"/>
                  </a:cubicBezTo>
                  <a:cubicBezTo>
                    <a:pt x="3851" y="4833"/>
                    <a:pt x="4019" y="4833"/>
                    <a:pt x="4019" y="4833"/>
                  </a:cubicBezTo>
                  <a:cubicBezTo>
                    <a:pt x="3851" y="4833"/>
                    <a:pt x="3851" y="4833"/>
                    <a:pt x="3851" y="4833"/>
                  </a:cubicBezTo>
                  <a:cubicBezTo>
                    <a:pt x="4019" y="4734"/>
                    <a:pt x="4186" y="4833"/>
                    <a:pt x="4521" y="4734"/>
                  </a:cubicBezTo>
                  <a:cubicBezTo>
                    <a:pt x="4186" y="4734"/>
                    <a:pt x="4186" y="4734"/>
                    <a:pt x="4186" y="4734"/>
                  </a:cubicBezTo>
                  <a:cubicBezTo>
                    <a:pt x="4521" y="4636"/>
                    <a:pt x="4688" y="4833"/>
                    <a:pt x="4521" y="4636"/>
                  </a:cubicBezTo>
                  <a:cubicBezTo>
                    <a:pt x="4521" y="4636"/>
                    <a:pt x="4186" y="4636"/>
                    <a:pt x="4186" y="4734"/>
                  </a:cubicBezTo>
                  <a:cubicBezTo>
                    <a:pt x="4019" y="4636"/>
                    <a:pt x="3851" y="4734"/>
                    <a:pt x="3684" y="4636"/>
                  </a:cubicBezTo>
                  <a:cubicBezTo>
                    <a:pt x="3851" y="4636"/>
                    <a:pt x="3851" y="4734"/>
                    <a:pt x="3851" y="4636"/>
                  </a:cubicBezTo>
                  <a:cubicBezTo>
                    <a:pt x="4019" y="4636"/>
                    <a:pt x="3684" y="4636"/>
                    <a:pt x="3684" y="4636"/>
                  </a:cubicBezTo>
                  <a:cubicBezTo>
                    <a:pt x="3684" y="4636"/>
                    <a:pt x="3684" y="4636"/>
                    <a:pt x="3684" y="4636"/>
                  </a:cubicBezTo>
                  <a:cubicBezTo>
                    <a:pt x="3684" y="4537"/>
                    <a:pt x="3684" y="4636"/>
                    <a:pt x="3684" y="4537"/>
                  </a:cubicBezTo>
                  <a:cubicBezTo>
                    <a:pt x="3684" y="4537"/>
                    <a:pt x="3684" y="4537"/>
                    <a:pt x="3684" y="4636"/>
                  </a:cubicBezTo>
                  <a:cubicBezTo>
                    <a:pt x="3516" y="4636"/>
                    <a:pt x="3516" y="4537"/>
                    <a:pt x="3516" y="4537"/>
                  </a:cubicBezTo>
                  <a:cubicBezTo>
                    <a:pt x="3516" y="4438"/>
                    <a:pt x="3684" y="4537"/>
                    <a:pt x="3684" y="4438"/>
                  </a:cubicBezTo>
                  <a:cubicBezTo>
                    <a:pt x="3684" y="4438"/>
                    <a:pt x="3516" y="4340"/>
                    <a:pt x="3349" y="4438"/>
                  </a:cubicBezTo>
                  <a:cubicBezTo>
                    <a:pt x="3349" y="4340"/>
                    <a:pt x="3516" y="4340"/>
                    <a:pt x="3516" y="4340"/>
                  </a:cubicBezTo>
                  <a:cubicBezTo>
                    <a:pt x="3516" y="4241"/>
                    <a:pt x="3181" y="4340"/>
                    <a:pt x="3349" y="4241"/>
                  </a:cubicBezTo>
                  <a:cubicBezTo>
                    <a:pt x="3349" y="4241"/>
                    <a:pt x="3349" y="4241"/>
                    <a:pt x="3349" y="4241"/>
                  </a:cubicBezTo>
                  <a:cubicBezTo>
                    <a:pt x="3349" y="4142"/>
                    <a:pt x="3349" y="4142"/>
                    <a:pt x="3349" y="4142"/>
                  </a:cubicBezTo>
                  <a:cubicBezTo>
                    <a:pt x="3349" y="3945"/>
                    <a:pt x="3014" y="3945"/>
                    <a:pt x="3181" y="3945"/>
                  </a:cubicBezTo>
                  <a:cubicBezTo>
                    <a:pt x="3181" y="3945"/>
                    <a:pt x="3181" y="3847"/>
                    <a:pt x="3014" y="3945"/>
                  </a:cubicBezTo>
                  <a:cubicBezTo>
                    <a:pt x="3014" y="3945"/>
                    <a:pt x="3181" y="3945"/>
                    <a:pt x="3014" y="3945"/>
                  </a:cubicBezTo>
                  <a:cubicBezTo>
                    <a:pt x="3181" y="3945"/>
                    <a:pt x="3014" y="3945"/>
                    <a:pt x="2679" y="3945"/>
                  </a:cubicBezTo>
                  <a:cubicBezTo>
                    <a:pt x="3014" y="3945"/>
                    <a:pt x="3014" y="3945"/>
                    <a:pt x="3014" y="3945"/>
                  </a:cubicBezTo>
                  <a:cubicBezTo>
                    <a:pt x="2679" y="3945"/>
                    <a:pt x="2679" y="3847"/>
                    <a:pt x="2679" y="3847"/>
                  </a:cubicBezTo>
                  <a:cubicBezTo>
                    <a:pt x="2679" y="3847"/>
                    <a:pt x="2679" y="3847"/>
                    <a:pt x="2679" y="3847"/>
                  </a:cubicBezTo>
                  <a:cubicBezTo>
                    <a:pt x="2679" y="3847"/>
                    <a:pt x="2679" y="3847"/>
                    <a:pt x="2679" y="3847"/>
                  </a:cubicBezTo>
                  <a:cubicBezTo>
                    <a:pt x="2679" y="3748"/>
                    <a:pt x="2679" y="3748"/>
                    <a:pt x="2679" y="3748"/>
                  </a:cubicBezTo>
                  <a:cubicBezTo>
                    <a:pt x="2679" y="3748"/>
                    <a:pt x="2679" y="3748"/>
                    <a:pt x="2679" y="3748"/>
                  </a:cubicBezTo>
                  <a:cubicBezTo>
                    <a:pt x="2679" y="3748"/>
                    <a:pt x="3014" y="3649"/>
                    <a:pt x="2679" y="3649"/>
                  </a:cubicBezTo>
                  <a:cubicBezTo>
                    <a:pt x="2679" y="3649"/>
                    <a:pt x="2679" y="3649"/>
                    <a:pt x="2679" y="3649"/>
                  </a:cubicBezTo>
                  <a:cubicBezTo>
                    <a:pt x="2512" y="3649"/>
                    <a:pt x="2679" y="3649"/>
                    <a:pt x="2512" y="3649"/>
                  </a:cubicBezTo>
                  <a:cubicBezTo>
                    <a:pt x="2679" y="3649"/>
                    <a:pt x="2679" y="3649"/>
                    <a:pt x="2679" y="3649"/>
                  </a:cubicBezTo>
                  <a:cubicBezTo>
                    <a:pt x="2679" y="3649"/>
                    <a:pt x="2679" y="3551"/>
                    <a:pt x="2679" y="3452"/>
                  </a:cubicBezTo>
                  <a:cubicBezTo>
                    <a:pt x="2679" y="3452"/>
                    <a:pt x="2512" y="3452"/>
                    <a:pt x="2512" y="3551"/>
                  </a:cubicBezTo>
                  <a:cubicBezTo>
                    <a:pt x="2512" y="3452"/>
                    <a:pt x="2512" y="3452"/>
                    <a:pt x="2512" y="3452"/>
                  </a:cubicBezTo>
                  <a:cubicBezTo>
                    <a:pt x="2512" y="3353"/>
                    <a:pt x="2512" y="3452"/>
                    <a:pt x="2344" y="3452"/>
                  </a:cubicBezTo>
                  <a:cubicBezTo>
                    <a:pt x="2344" y="3353"/>
                    <a:pt x="2344" y="3255"/>
                    <a:pt x="2344" y="3156"/>
                  </a:cubicBezTo>
                  <a:cubicBezTo>
                    <a:pt x="2679" y="3255"/>
                    <a:pt x="2679" y="3255"/>
                    <a:pt x="2679" y="3255"/>
                  </a:cubicBezTo>
                  <a:cubicBezTo>
                    <a:pt x="2512" y="3156"/>
                    <a:pt x="2512" y="3156"/>
                    <a:pt x="2512" y="3156"/>
                  </a:cubicBezTo>
                  <a:cubicBezTo>
                    <a:pt x="2679" y="3156"/>
                    <a:pt x="2679" y="3156"/>
                    <a:pt x="2679" y="3156"/>
                  </a:cubicBezTo>
                  <a:cubicBezTo>
                    <a:pt x="2679" y="3058"/>
                    <a:pt x="2679" y="3058"/>
                    <a:pt x="2679" y="3058"/>
                  </a:cubicBezTo>
                  <a:cubicBezTo>
                    <a:pt x="2512" y="3156"/>
                    <a:pt x="2344" y="3058"/>
                    <a:pt x="2177" y="3156"/>
                  </a:cubicBezTo>
                  <a:cubicBezTo>
                    <a:pt x="2009" y="2959"/>
                    <a:pt x="2512" y="2860"/>
                    <a:pt x="2177" y="2860"/>
                  </a:cubicBezTo>
                  <a:cubicBezTo>
                    <a:pt x="2009" y="2860"/>
                    <a:pt x="1842" y="2860"/>
                    <a:pt x="2009" y="2959"/>
                  </a:cubicBezTo>
                  <a:cubicBezTo>
                    <a:pt x="2009" y="2860"/>
                    <a:pt x="1842" y="2959"/>
                    <a:pt x="1842" y="2860"/>
                  </a:cubicBezTo>
                  <a:cubicBezTo>
                    <a:pt x="2009" y="2860"/>
                    <a:pt x="1842" y="2762"/>
                    <a:pt x="2009" y="2762"/>
                  </a:cubicBezTo>
                  <a:cubicBezTo>
                    <a:pt x="2009" y="2762"/>
                    <a:pt x="2009" y="2860"/>
                    <a:pt x="2177" y="2860"/>
                  </a:cubicBezTo>
                  <a:cubicBezTo>
                    <a:pt x="2177" y="2762"/>
                    <a:pt x="2344" y="2762"/>
                    <a:pt x="2177" y="2762"/>
                  </a:cubicBezTo>
                  <a:cubicBezTo>
                    <a:pt x="2177" y="2663"/>
                    <a:pt x="2009" y="2663"/>
                    <a:pt x="2009" y="2663"/>
                  </a:cubicBezTo>
                  <a:cubicBezTo>
                    <a:pt x="1842" y="2663"/>
                    <a:pt x="2009" y="2762"/>
                    <a:pt x="2009" y="2762"/>
                  </a:cubicBezTo>
                  <a:cubicBezTo>
                    <a:pt x="1842" y="2663"/>
                    <a:pt x="2009" y="2564"/>
                    <a:pt x="1842" y="2564"/>
                  </a:cubicBezTo>
                  <a:cubicBezTo>
                    <a:pt x="1842" y="2663"/>
                    <a:pt x="1842" y="2663"/>
                    <a:pt x="1674" y="2762"/>
                  </a:cubicBezTo>
                  <a:cubicBezTo>
                    <a:pt x="1674" y="2663"/>
                    <a:pt x="1674" y="2663"/>
                    <a:pt x="1674" y="2663"/>
                  </a:cubicBezTo>
                  <a:cubicBezTo>
                    <a:pt x="1674" y="2663"/>
                    <a:pt x="1674" y="2663"/>
                    <a:pt x="1674" y="2663"/>
                  </a:cubicBezTo>
                  <a:cubicBezTo>
                    <a:pt x="1674" y="2564"/>
                    <a:pt x="1507" y="2663"/>
                    <a:pt x="1507" y="2564"/>
                  </a:cubicBezTo>
                  <a:cubicBezTo>
                    <a:pt x="1507" y="2564"/>
                    <a:pt x="1507" y="2564"/>
                    <a:pt x="1507" y="2564"/>
                  </a:cubicBezTo>
                  <a:cubicBezTo>
                    <a:pt x="1674" y="2564"/>
                    <a:pt x="1674" y="2663"/>
                    <a:pt x="1842" y="2564"/>
                  </a:cubicBezTo>
                  <a:cubicBezTo>
                    <a:pt x="1674" y="2564"/>
                    <a:pt x="1674" y="2564"/>
                    <a:pt x="1507" y="2564"/>
                  </a:cubicBezTo>
                  <a:cubicBezTo>
                    <a:pt x="1674" y="2564"/>
                    <a:pt x="1674" y="2564"/>
                    <a:pt x="1674" y="2564"/>
                  </a:cubicBezTo>
                  <a:cubicBezTo>
                    <a:pt x="1674" y="2564"/>
                    <a:pt x="1842" y="2466"/>
                    <a:pt x="1674" y="2268"/>
                  </a:cubicBezTo>
                  <a:cubicBezTo>
                    <a:pt x="1507" y="2268"/>
                    <a:pt x="1507" y="2268"/>
                    <a:pt x="1507" y="2268"/>
                  </a:cubicBezTo>
                  <a:cubicBezTo>
                    <a:pt x="1507" y="2170"/>
                    <a:pt x="1507" y="2170"/>
                    <a:pt x="1172" y="2170"/>
                  </a:cubicBezTo>
                  <a:cubicBezTo>
                    <a:pt x="1507" y="2071"/>
                    <a:pt x="1005" y="1973"/>
                    <a:pt x="1507" y="2071"/>
                  </a:cubicBezTo>
                  <a:cubicBezTo>
                    <a:pt x="1172" y="2071"/>
                    <a:pt x="1507" y="2268"/>
                    <a:pt x="1507" y="2268"/>
                  </a:cubicBezTo>
                  <a:cubicBezTo>
                    <a:pt x="1674" y="2170"/>
                    <a:pt x="1674" y="2466"/>
                    <a:pt x="1842" y="2268"/>
                  </a:cubicBezTo>
                  <a:cubicBezTo>
                    <a:pt x="1674" y="2268"/>
                    <a:pt x="1842" y="2170"/>
                    <a:pt x="1842" y="2170"/>
                  </a:cubicBezTo>
                  <a:cubicBezTo>
                    <a:pt x="1842" y="2071"/>
                    <a:pt x="1842" y="2071"/>
                    <a:pt x="1842" y="2071"/>
                  </a:cubicBezTo>
                  <a:cubicBezTo>
                    <a:pt x="1674" y="2071"/>
                    <a:pt x="1674" y="2170"/>
                    <a:pt x="1674" y="2170"/>
                  </a:cubicBezTo>
                  <a:cubicBezTo>
                    <a:pt x="1674" y="2071"/>
                    <a:pt x="1507" y="1973"/>
                    <a:pt x="1507" y="1973"/>
                  </a:cubicBezTo>
                  <a:cubicBezTo>
                    <a:pt x="1507" y="1973"/>
                    <a:pt x="1507" y="1973"/>
                    <a:pt x="1507" y="1973"/>
                  </a:cubicBezTo>
                  <a:cubicBezTo>
                    <a:pt x="1507" y="1973"/>
                    <a:pt x="1172" y="1775"/>
                    <a:pt x="1172" y="1677"/>
                  </a:cubicBezTo>
                  <a:cubicBezTo>
                    <a:pt x="1005" y="1775"/>
                    <a:pt x="1005" y="1578"/>
                    <a:pt x="1005" y="1677"/>
                  </a:cubicBezTo>
                  <a:cubicBezTo>
                    <a:pt x="1005" y="1775"/>
                    <a:pt x="837" y="1775"/>
                    <a:pt x="837" y="1775"/>
                  </a:cubicBezTo>
                  <a:cubicBezTo>
                    <a:pt x="837" y="1775"/>
                    <a:pt x="837" y="1775"/>
                    <a:pt x="837" y="1775"/>
                  </a:cubicBezTo>
                  <a:cubicBezTo>
                    <a:pt x="837" y="1775"/>
                    <a:pt x="1005" y="1677"/>
                    <a:pt x="837" y="1677"/>
                  </a:cubicBezTo>
                  <a:cubicBezTo>
                    <a:pt x="837" y="1775"/>
                    <a:pt x="1005" y="1578"/>
                    <a:pt x="1005" y="1578"/>
                  </a:cubicBezTo>
                  <a:cubicBezTo>
                    <a:pt x="1005" y="1578"/>
                    <a:pt x="1172" y="1578"/>
                    <a:pt x="1172" y="1381"/>
                  </a:cubicBezTo>
                  <a:cubicBezTo>
                    <a:pt x="1005" y="1381"/>
                    <a:pt x="837" y="1282"/>
                    <a:pt x="670" y="1282"/>
                  </a:cubicBezTo>
                  <a:cubicBezTo>
                    <a:pt x="670" y="1184"/>
                    <a:pt x="502" y="986"/>
                    <a:pt x="502" y="888"/>
                  </a:cubicBezTo>
                  <a:cubicBezTo>
                    <a:pt x="502" y="888"/>
                    <a:pt x="502" y="888"/>
                    <a:pt x="502" y="789"/>
                  </a:cubicBezTo>
                  <a:cubicBezTo>
                    <a:pt x="502" y="690"/>
                    <a:pt x="502" y="888"/>
                    <a:pt x="502" y="789"/>
                  </a:cubicBezTo>
                  <a:cubicBezTo>
                    <a:pt x="502" y="789"/>
                    <a:pt x="502" y="789"/>
                    <a:pt x="502" y="789"/>
                  </a:cubicBezTo>
                  <a:cubicBezTo>
                    <a:pt x="502" y="789"/>
                    <a:pt x="502" y="592"/>
                    <a:pt x="335" y="592"/>
                  </a:cubicBezTo>
                  <a:cubicBezTo>
                    <a:pt x="502" y="592"/>
                    <a:pt x="502" y="592"/>
                    <a:pt x="502" y="592"/>
                  </a:cubicBezTo>
                  <a:cubicBezTo>
                    <a:pt x="335" y="592"/>
                    <a:pt x="335" y="592"/>
                    <a:pt x="335" y="592"/>
                  </a:cubicBezTo>
                  <a:cubicBezTo>
                    <a:pt x="335" y="493"/>
                    <a:pt x="502" y="493"/>
                    <a:pt x="502" y="493"/>
                  </a:cubicBezTo>
                  <a:cubicBezTo>
                    <a:pt x="502" y="395"/>
                    <a:pt x="335" y="395"/>
                    <a:pt x="335" y="395"/>
                  </a:cubicBezTo>
                  <a:cubicBezTo>
                    <a:pt x="167" y="395"/>
                    <a:pt x="167" y="395"/>
                    <a:pt x="167" y="395"/>
                  </a:cubicBezTo>
                  <a:cubicBezTo>
                    <a:pt x="0" y="296"/>
                    <a:pt x="167" y="197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5" y="99"/>
                    <a:pt x="335" y="99"/>
                    <a:pt x="335" y="99"/>
                  </a:cubicBezTo>
                  <a:cubicBezTo>
                    <a:pt x="335" y="99"/>
                    <a:pt x="167" y="99"/>
                    <a:pt x="0" y="99"/>
                  </a:cubicBezTo>
                  <a:cubicBezTo>
                    <a:pt x="0" y="197"/>
                    <a:pt x="167" y="197"/>
                    <a:pt x="167" y="197"/>
                  </a:cubicBezTo>
                  <a:cubicBezTo>
                    <a:pt x="167" y="197"/>
                    <a:pt x="167" y="197"/>
                    <a:pt x="167" y="197"/>
                  </a:cubicBezTo>
                  <a:cubicBezTo>
                    <a:pt x="167" y="99"/>
                    <a:pt x="335" y="197"/>
                    <a:pt x="335" y="197"/>
                  </a:cubicBezTo>
                  <a:cubicBezTo>
                    <a:pt x="335" y="99"/>
                    <a:pt x="335" y="99"/>
                    <a:pt x="335" y="99"/>
                  </a:cubicBezTo>
                  <a:cubicBezTo>
                    <a:pt x="502" y="197"/>
                    <a:pt x="502" y="197"/>
                    <a:pt x="502" y="296"/>
                  </a:cubicBezTo>
                  <a:cubicBezTo>
                    <a:pt x="502" y="197"/>
                    <a:pt x="502" y="296"/>
                    <a:pt x="502" y="296"/>
                  </a:cubicBezTo>
                  <a:cubicBezTo>
                    <a:pt x="502" y="296"/>
                    <a:pt x="502" y="296"/>
                    <a:pt x="502" y="395"/>
                  </a:cubicBezTo>
                  <a:cubicBezTo>
                    <a:pt x="502" y="493"/>
                    <a:pt x="670" y="493"/>
                    <a:pt x="837" y="592"/>
                  </a:cubicBezTo>
                  <a:cubicBezTo>
                    <a:pt x="670" y="592"/>
                    <a:pt x="502" y="592"/>
                    <a:pt x="502" y="592"/>
                  </a:cubicBezTo>
                  <a:cubicBezTo>
                    <a:pt x="502" y="592"/>
                    <a:pt x="502" y="592"/>
                    <a:pt x="502" y="690"/>
                  </a:cubicBezTo>
                  <a:cubicBezTo>
                    <a:pt x="670" y="690"/>
                    <a:pt x="670" y="690"/>
                    <a:pt x="837" y="690"/>
                  </a:cubicBezTo>
                  <a:cubicBezTo>
                    <a:pt x="837" y="789"/>
                    <a:pt x="837" y="789"/>
                    <a:pt x="837" y="789"/>
                  </a:cubicBezTo>
                  <a:cubicBezTo>
                    <a:pt x="837" y="789"/>
                    <a:pt x="1005" y="789"/>
                    <a:pt x="1005" y="888"/>
                  </a:cubicBezTo>
                  <a:cubicBezTo>
                    <a:pt x="1172" y="986"/>
                    <a:pt x="1507" y="1184"/>
                    <a:pt x="1507" y="1282"/>
                  </a:cubicBezTo>
                  <a:cubicBezTo>
                    <a:pt x="1507" y="1282"/>
                    <a:pt x="1507" y="1282"/>
                    <a:pt x="1507" y="1282"/>
                  </a:cubicBezTo>
                  <a:cubicBezTo>
                    <a:pt x="1507" y="1282"/>
                    <a:pt x="1507" y="1381"/>
                    <a:pt x="1674" y="1578"/>
                  </a:cubicBezTo>
                  <a:cubicBezTo>
                    <a:pt x="1842" y="1775"/>
                    <a:pt x="2177" y="1874"/>
                    <a:pt x="2009" y="1973"/>
                  </a:cubicBezTo>
                  <a:cubicBezTo>
                    <a:pt x="2344" y="2071"/>
                    <a:pt x="2679" y="2268"/>
                    <a:pt x="2679" y="2564"/>
                  </a:cubicBezTo>
                  <a:cubicBezTo>
                    <a:pt x="2679" y="2564"/>
                    <a:pt x="2679" y="2564"/>
                    <a:pt x="2679" y="2564"/>
                  </a:cubicBezTo>
                  <a:cubicBezTo>
                    <a:pt x="2679" y="2564"/>
                    <a:pt x="2679" y="2564"/>
                    <a:pt x="2679" y="2663"/>
                  </a:cubicBezTo>
                  <a:cubicBezTo>
                    <a:pt x="2679" y="2564"/>
                    <a:pt x="2679" y="2663"/>
                    <a:pt x="3014" y="2663"/>
                  </a:cubicBezTo>
                  <a:cubicBezTo>
                    <a:pt x="3014" y="2860"/>
                    <a:pt x="3181" y="2959"/>
                    <a:pt x="3349" y="3058"/>
                  </a:cubicBezTo>
                  <a:cubicBezTo>
                    <a:pt x="3349" y="3058"/>
                    <a:pt x="3349" y="3058"/>
                    <a:pt x="3349" y="3058"/>
                  </a:cubicBezTo>
                  <a:cubicBezTo>
                    <a:pt x="3516" y="3058"/>
                    <a:pt x="3516" y="3255"/>
                    <a:pt x="3684" y="3353"/>
                  </a:cubicBezTo>
                  <a:cubicBezTo>
                    <a:pt x="3684" y="3452"/>
                    <a:pt x="3684" y="3452"/>
                    <a:pt x="3684" y="3551"/>
                  </a:cubicBezTo>
                  <a:cubicBezTo>
                    <a:pt x="3684" y="3551"/>
                    <a:pt x="3684" y="3551"/>
                    <a:pt x="3851" y="3649"/>
                  </a:cubicBezTo>
                  <a:cubicBezTo>
                    <a:pt x="4019" y="3748"/>
                    <a:pt x="4019" y="3847"/>
                    <a:pt x="4019" y="3945"/>
                  </a:cubicBezTo>
                  <a:cubicBezTo>
                    <a:pt x="4688" y="4142"/>
                    <a:pt x="4856" y="4537"/>
                    <a:pt x="5023" y="4636"/>
                  </a:cubicBezTo>
                  <a:cubicBezTo>
                    <a:pt x="5023" y="4734"/>
                    <a:pt x="5023" y="4734"/>
                    <a:pt x="5023" y="4734"/>
                  </a:cubicBezTo>
                  <a:cubicBezTo>
                    <a:pt x="5526" y="4932"/>
                    <a:pt x="5693" y="5326"/>
                    <a:pt x="6028" y="5523"/>
                  </a:cubicBezTo>
                  <a:cubicBezTo>
                    <a:pt x="6028" y="5523"/>
                    <a:pt x="6028" y="5523"/>
                    <a:pt x="6028" y="5523"/>
                  </a:cubicBezTo>
                  <a:cubicBezTo>
                    <a:pt x="6028" y="5622"/>
                    <a:pt x="6028" y="5721"/>
                    <a:pt x="6028" y="5622"/>
                  </a:cubicBezTo>
                  <a:cubicBezTo>
                    <a:pt x="6195" y="5721"/>
                    <a:pt x="6363" y="5819"/>
                    <a:pt x="6195" y="5918"/>
                  </a:cubicBezTo>
                  <a:cubicBezTo>
                    <a:pt x="6363" y="6016"/>
                    <a:pt x="6363" y="6016"/>
                    <a:pt x="6530" y="6016"/>
                  </a:cubicBezTo>
                  <a:cubicBezTo>
                    <a:pt x="6698" y="6214"/>
                    <a:pt x="6698" y="6312"/>
                    <a:pt x="6865" y="6411"/>
                  </a:cubicBezTo>
                  <a:cubicBezTo>
                    <a:pt x="6865" y="6411"/>
                    <a:pt x="6865" y="6411"/>
                    <a:pt x="6865" y="6411"/>
                  </a:cubicBezTo>
                  <a:cubicBezTo>
                    <a:pt x="6698" y="6312"/>
                    <a:pt x="6698" y="6411"/>
                    <a:pt x="6698" y="6411"/>
                  </a:cubicBezTo>
                  <a:cubicBezTo>
                    <a:pt x="6865" y="6510"/>
                    <a:pt x="6865" y="6608"/>
                    <a:pt x="7033" y="6510"/>
                  </a:cubicBezTo>
                  <a:cubicBezTo>
                    <a:pt x="7033" y="6608"/>
                    <a:pt x="7535" y="6904"/>
                    <a:pt x="7535" y="7101"/>
                  </a:cubicBezTo>
                  <a:cubicBezTo>
                    <a:pt x="7535" y="7003"/>
                    <a:pt x="7535" y="7101"/>
                    <a:pt x="7535" y="7101"/>
                  </a:cubicBezTo>
                  <a:cubicBezTo>
                    <a:pt x="7702" y="7200"/>
                    <a:pt x="7702" y="7299"/>
                    <a:pt x="8037" y="7397"/>
                  </a:cubicBezTo>
                  <a:cubicBezTo>
                    <a:pt x="7870" y="7397"/>
                    <a:pt x="7870" y="7397"/>
                    <a:pt x="7870" y="7397"/>
                  </a:cubicBezTo>
                  <a:cubicBezTo>
                    <a:pt x="8037" y="7397"/>
                    <a:pt x="8037" y="7397"/>
                    <a:pt x="8037" y="7397"/>
                  </a:cubicBezTo>
                  <a:cubicBezTo>
                    <a:pt x="8205" y="7693"/>
                    <a:pt x="8205" y="7890"/>
                    <a:pt x="8372" y="8088"/>
                  </a:cubicBezTo>
                  <a:cubicBezTo>
                    <a:pt x="9042" y="8384"/>
                    <a:pt x="9377" y="8778"/>
                    <a:pt x="9544" y="9173"/>
                  </a:cubicBezTo>
                  <a:cubicBezTo>
                    <a:pt x="9544" y="9173"/>
                    <a:pt x="9544" y="9173"/>
                    <a:pt x="9544" y="9173"/>
                  </a:cubicBezTo>
                  <a:cubicBezTo>
                    <a:pt x="9712" y="9173"/>
                    <a:pt x="9712" y="9468"/>
                    <a:pt x="9879" y="9468"/>
                  </a:cubicBezTo>
                  <a:cubicBezTo>
                    <a:pt x="9879" y="9567"/>
                    <a:pt x="10047" y="9567"/>
                    <a:pt x="9879" y="9567"/>
                  </a:cubicBezTo>
                  <a:cubicBezTo>
                    <a:pt x="10047" y="9666"/>
                    <a:pt x="10047" y="9863"/>
                    <a:pt x="10381" y="9863"/>
                  </a:cubicBezTo>
                  <a:cubicBezTo>
                    <a:pt x="10381" y="9863"/>
                    <a:pt x="10381" y="9863"/>
                    <a:pt x="10214" y="9863"/>
                  </a:cubicBezTo>
                  <a:cubicBezTo>
                    <a:pt x="10381" y="10060"/>
                    <a:pt x="10549" y="10060"/>
                    <a:pt x="10549" y="10356"/>
                  </a:cubicBezTo>
                  <a:cubicBezTo>
                    <a:pt x="10549" y="10356"/>
                    <a:pt x="10549" y="10356"/>
                    <a:pt x="10549" y="10356"/>
                  </a:cubicBezTo>
                  <a:cubicBezTo>
                    <a:pt x="10549" y="10455"/>
                    <a:pt x="10716" y="10455"/>
                    <a:pt x="10716" y="10455"/>
                  </a:cubicBezTo>
                  <a:cubicBezTo>
                    <a:pt x="10716" y="10553"/>
                    <a:pt x="10716" y="10455"/>
                    <a:pt x="10716" y="10455"/>
                  </a:cubicBezTo>
                  <a:cubicBezTo>
                    <a:pt x="11051" y="10751"/>
                    <a:pt x="11386" y="11047"/>
                    <a:pt x="11553" y="11342"/>
                  </a:cubicBezTo>
                  <a:cubicBezTo>
                    <a:pt x="11721" y="11540"/>
                    <a:pt x="11553" y="11441"/>
                    <a:pt x="11553" y="11540"/>
                  </a:cubicBezTo>
                  <a:cubicBezTo>
                    <a:pt x="11721" y="11540"/>
                    <a:pt x="11721" y="11540"/>
                    <a:pt x="11721" y="11540"/>
                  </a:cubicBezTo>
                  <a:cubicBezTo>
                    <a:pt x="11721" y="11638"/>
                    <a:pt x="11553" y="11737"/>
                    <a:pt x="11721" y="11737"/>
                  </a:cubicBezTo>
                  <a:cubicBezTo>
                    <a:pt x="11721" y="11737"/>
                    <a:pt x="11721" y="11737"/>
                    <a:pt x="12056" y="11737"/>
                  </a:cubicBezTo>
                  <a:cubicBezTo>
                    <a:pt x="12056" y="11836"/>
                    <a:pt x="12056" y="11836"/>
                    <a:pt x="12223" y="11934"/>
                  </a:cubicBezTo>
                  <a:cubicBezTo>
                    <a:pt x="12223" y="11934"/>
                    <a:pt x="12223" y="11934"/>
                    <a:pt x="12223" y="11934"/>
                  </a:cubicBezTo>
                  <a:cubicBezTo>
                    <a:pt x="12391" y="12132"/>
                    <a:pt x="12558" y="12329"/>
                    <a:pt x="12726" y="12329"/>
                  </a:cubicBezTo>
                  <a:cubicBezTo>
                    <a:pt x="13563" y="13118"/>
                    <a:pt x="14065" y="13611"/>
                    <a:pt x="14902" y="14301"/>
                  </a:cubicBezTo>
                  <a:cubicBezTo>
                    <a:pt x="15405" y="14992"/>
                    <a:pt x="16074" y="15682"/>
                    <a:pt x="16744" y="16274"/>
                  </a:cubicBezTo>
                  <a:cubicBezTo>
                    <a:pt x="16912" y="16570"/>
                    <a:pt x="16912" y="16570"/>
                    <a:pt x="17079" y="16668"/>
                  </a:cubicBezTo>
                  <a:cubicBezTo>
                    <a:pt x="17079" y="16668"/>
                    <a:pt x="17079" y="16668"/>
                    <a:pt x="17079" y="16668"/>
                  </a:cubicBezTo>
                  <a:cubicBezTo>
                    <a:pt x="17079" y="16668"/>
                    <a:pt x="17079" y="16866"/>
                    <a:pt x="17079" y="16767"/>
                  </a:cubicBezTo>
                  <a:cubicBezTo>
                    <a:pt x="17414" y="17063"/>
                    <a:pt x="17581" y="17162"/>
                    <a:pt x="18084" y="17556"/>
                  </a:cubicBezTo>
                  <a:cubicBezTo>
                    <a:pt x="17749" y="17556"/>
                    <a:pt x="17749" y="17556"/>
                    <a:pt x="17749" y="17556"/>
                  </a:cubicBezTo>
                  <a:cubicBezTo>
                    <a:pt x="18084" y="17655"/>
                    <a:pt x="18084" y="17655"/>
                    <a:pt x="18084" y="17655"/>
                  </a:cubicBezTo>
                  <a:cubicBezTo>
                    <a:pt x="18084" y="17655"/>
                    <a:pt x="18084" y="17655"/>
                    <a:pt x="18084" y="17655"/>
                  </a:cubicBezTo>
                  <a:cubicBezTo>
                    <a:pt x="18251" y="17655"/>
                    <a:pt x="18251" y="17655"/>
                    <a:pt x="18251" y="17655"/>
                  </a:cubicBezTo>
                  <a:cubicBezTo>
                    <a:pt x="18753" y="18148"/>
                    <a:pt x="19256" y="18937"/>
                    <a:pt x="19926" y="19529"/>
                  </a:cubicBezTo>
                  <a:cubicBezTo>
                    <a:pt x="19926" y="19726"/>
                    <a:pt x="20260" y="19825"/>
                    <a:pt x="20428" y="20121"/>
                  </a:cubicBezTo>
                  <a:cubicBezTo>
                    <a:pt x="20595" y="20515"/>
                    <a:pt x="21098" y="21107"/>
                    <a:pt x="21600" y="21501"/>
                  </a:cubicBezTo>
                  <a:cubicBezTo>
                    <a:pt x="21600" y="21501"/>
                    <a:pt x="21265" y="21600"/>
                    <a:pt x="21098" y="21403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8" name="Полилиния 119"/>
            <p:cNvSpPr/>
            <p:nvPr/>
          </p:nvSpPr>
          <p:spPr>
            <a:xfrm flipH="1">
              <a:off x="983624" y="2122546"/>
              <a:ext cx="322387" cy="537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05" y="21403"/>
                  </a:moveTo>
                  <a:cubicBezTo>
                    <a:pt x="20446" y="21304"/>
                    <a:pt x="20446" y="20811"/>
                    <a:pt x="20116" y="20614"/>
                  </a:cubicBezTo>
                  <a:cubicBezTo>
                    <a:pt x="19951" y="20515"/>
                    <a:pt x="20281" y="20515"/>
                    <a:pt x="20116" y="20515"/>
                  </a:cubicBezTo>
                  <a:cubicBezTo>
                    <a:pt x="19621" y="20318"/>
                    <a:pt x="19292" y="19825"/>
                    <a:pt x="19127" y="19430"/>
                  </a:cubicBezTo>
                  <a:cubicBezTo>
                    <a:pt x="19292" y="19430"/>
                    <a:pt x="19292" y="19430"/>
                    <a:pt x="19292" y="19430"/>
                  </a:cubicBezTo>
                  <a:cubicBezTo>
                    <a:pt x="19127" y="19430"/>
                    <a:pt x="18962" y="19233"/>
                    <a:pt x="18962" y="19233"/>
                  </a:cubicBezTo>
                  <a:cubicBezTo>
                    <a:pt x="18962" y="19134"/>
                    <a:pt x="18962" y="19233"/>
                    <a:pt x="18962" y="19134"/>
                  </a:cubicBezTo>
                  <a:cubicBezTo>
                    <a:pt x="18797" y="19134"/>
                    <a:pt x="18797" y="19134"/>
                    <a:pt x="18797" y="19134"/>
                  </a:cubicBezTo>
                  <a:cubicBezTo>
                    <a:pt x="18797" y="19134"/>
                    <a:pt x="18797" y="19134"/>
                    <a:pt x="18797" y="19036"/>
                  </a:cubicBezTo>
                  <a:cubicBezTo>
                    <a:pt x="18632" y="19036"/>
                    <a:pt x="18632" y="19036"/>
                    <a:pt x="18632" y="19036"/>
                  </a:cubicBezTo>
                  <a:cubicBezTo>
                    <a:pt x="18302" y="19036"/>
                    <a:pt x="18467" y="18740"/>
                    <a:pt x="18137" y="18641"/>
                  </a:cubicBezTo>
                  <a:cubicBezTo>
                    <a:pt x="18302" y="18641"/>
                    <a:pt x="18302" y="18641"/>
                    <a:pt x="18302" y="18641"/>
                  </a:cubicBezTo>
                  <a:cubicBezTo>
                    <a:pt x="17973" y="18444"/>
                    <a:pt x="17643" y="18148"/>
                    <a:pt x="17313" y="17852"/>
                  </a:cubicBezTo>
                  <a:cubicBezTo>
                    <a:pt x="17478" y="17852"/>
                    <a:pt x="17478" y="17852"/>
                    <a:pt x="17478" y="17852"/>
                  </a:cubicBezTo>
                  <a:cubicBezTo>
                    <a:pt x="17313" y="17852"/>
                    <a:pt x="17148" y="17753"/>
                    <a:pt x="17148" y="17753"/>
                  </a:cubicBezTo>
                  <a:cubicBezTo>
                    <a:pt x="17148" y="17753"/>
                    <a:pt x="16983" y="17753"/>
                    <a:pt x="16983" y="17458"/>
                  </a:cubicBezTo>
                  <a:cubicBezTo>
                    <a:pt x="16983" y="17458"/>
                    <a:pt x="16983" y="17458"/>
                    <a:pt x="16983" y="17458"/>
                  </a:cubicBezTo>
                  <a:cubicBezTo>
                    <a:pt x="16983" y="17458"/>
                    <a:pt x="16983" y="17359"/>
                    <a:pt x="16818" y="17359"/>
                  </a:cubicBezTo>
                  <a:cubicBezTo>
                    <a:pt x="16983" y="17359"/>
                    <a:pt x="16983" y="17359"/>
                    <a:pt x="16983" y="17359"/>
                  </a:cubicBezTo>
                  <a:cubicBezTo>
                    <a:pt x="16818" y="17359"/>
                    <a:pt x="16818" y="17162"/>
                    <a:pt x="16818" y="17162"/>
                  </a:cubicBezTo>
                  <a:cubicBezTo>
                    <a:pt x="16818" y="17162"/>
                    <a:pt x="16818" y="17162"/>
                    <a:pt x="16818" y="17162"/>
                  </a:cubicBezTo>
                  <a:cubicBezTo>
                    <a:pt x="16653" y="17162"/>
                    <a:pt x="16653" y="17162"/>
                    <a:pt x="16653" y="17162"/>
                  </a:cubicBezTo>
                  <a:cubicBezTo>
                    <a:pt x="16653" y="17162"/>
                    <a:pt x="16653" y="17162"/>
                    <a:pt x="16653" y="17162"/>
                  </a:cubicBezTo>
                  <a:cubicBezTo>
                    <a:pt x="16489" y="17063"/>
                    <a:pt x="16489" y="16964"/>
                    <a:pt x="16489" y="16964"/>
                  </a:cubicBezTo>
                  <a:cubicBezTo>
                    <a:pt x="16489" y="16964"/>
                    <a:pt x="16489" y="17063"/>
                    <a:pt x="16653" y="16964"/>
                  </a:cubicBezTo>
                  <a:cubicBezTo>
                    <a:pt x="15994" y="16570"/>
                    <a:pt x="15829" y="16274"/>
                    <a:pt x="15499" y="15978"/>
                  </a:cubicBezTo>
                  <a:cubicBezTo>
                    <a:pt x="15499" y="15879"/>
                    <a:pt x="15499" y="15879"/>
                    <a:pt x="15499" y="15879"/>
                  </a:cubicBezTo>
                  <a:cubicBezTo>
                    <a:pt x="15499" y="15781"/>
                    <a:pt x="15334" y="15682"/>
                    <a:pt x="15334" y="15682"/>
                  </a:cubicBezTo>
                  <a:cubicBezTo>
                    <a:pt x="15334" y="15682"/>
                    <a:pt x="15334" y="15682"/>
                    <a:pt x="15334" y="15584"/>
                  </a:cubicBezTo>
                  <a:cubicBezTo>
                    <a:pt x="15334" y="15584"/>
                    <a:pt x="15169" y="15584"/>
                    <a:pt x="15169" y="15485"/>
                  </a:cubicBezTo>
                  <a:cubicBezTo>
                    <a:pt x="15169" y="15485"/>
                    <a:pt x="15169" y="15485"/>
                    <a:pt x="15169" y="15485"/>
                  </a:cubicBezTo>
                  <a:cubicBezTo>
                    <a:pt x="15169" y="15485"/>
                    <a:pt x="15005" y="15386"/>
                    <a:pt x="15005" y="15288"/>
                  </a:cubicBezTo>
                  <a:cubicBezTo>
                    <a:pt x="15005" y="15288"/>
                    <a:pt x="15005" y="15386"/>
                    <a:pt x="15005" y="15288"/>
                  </a:cubicBezTo>
                  <a:cubicBezTo>
                    <a:pt x="14840" y="15288"/>
                    <a:pt x="14840" y="15189"/>
                    <a:pt x="14840" y="15189"/>
                  </a:cubicBezTo>
                  <a:cubicBezTo>
                    <a:pt x="14840" y="15189"/>
                    <a:pt x="14840" y="15189"/>
                    <a:pt x="14840" y="15189"/>
                  </a:cubicBezTo>
                  <a:cubicBezTo>
                    <a:pt x="14840" y="15090"/>
                    <a:pt x="14675" y="15189"/>
                    <a:pt x="14675" y="15090"/>
                  </a:cubicBezTo>
                  <a:cubicBezTo>
                    <a:pt x="14675" y="15189"/>
                    <a:pt x="14675" y="15090"/>
                    <a:pt x="14675" y="15090"/>
                  </a:cubicBezTo>
                  <a:cubicBezTo>
                    <a:pt x="14510" y="15090"/>
                    <a:pt x="14510" y="14795"/>
                    <a:pt x="14345" y="14795"/>
                  </a:cubicBezTo>
                  <a:cubicBezTo>
                    <a:pt x="14345" y="14696"/>
                    <a:pt x="14345" y="14696"/>
                    <a:pt x="14345" y="14696"/>
                  </a:cubicBezTo>
                  <a:cubicBezTo>
                    <a:pt x="14180" y="14696"/>
                    <a:pt x="14180" y="14499"/>
                    <a:pt x="14015" y="14499"/>
                  </a:cubicBezTo>
                  <a:cubicBezTo>
                    <a:pt x="14015" y="14499"/>
                    <a:pt x="14180" y="14499"/>
                    <a:pt x="14015" y="14400"/>
                  </a:cubicBezTo>
                  <a:cubicBezTo>
                    <a:pt x="14015" y="14499"/>
                    <a:pt x="13850" y="14301"/>
                    <a:pt x="13850" y="14400"/>
                  </a:cubicBezTo>
                  <a:cubicBezTo>
                    <a:pt x="13685" y="14301"/>
                    <a:pt x="13685" y="14005"/>
                    <a:pt x="13521" y="14005"/>
                  </a:cubicBezTo>
                  <a:cubicBezTo>
                    <a:pt x="13685" y="14005"/>
                    <a:pt x="13685" y="13907"/>
                    <a:pt x="13685" y="13907"/>
                  </a:cubicBezTo>
                  <a:cubicBezTo>
                    <a:pt x="13685" y="13907"/>
                    <a:pt x="13685" y="13907"/>
                    <a:pt x="13685" y="13907"/>
                  </a:cubicBezTo>
                  <a:cubicBezTo>
                    <a:pt x="13850" y="13808"/>
                    <a:pt x="13850" y="13907"/>
                    <a:pt x="13850" y="13907"/>
                  </a:cubicBezTo>
                  <a:cubicBezTo>
                    <a:pt x="13850" y="13808"/>
                    <a:pt x="13685" y="13808"/>
                    <a:pt x="13685" y="13808"/>
                  </a:cubicBezTo>
                  <a:cubicBezTo>
                    <a:pt x="13521" y="13808"/>
                    <a:pt x="13191" y="13808"/>
                    <a:pt x="13191" y="13710"/>
                  </a:cubicBezTo>
                  <a:cubicBezTo>
                    <a:pt x="13191" y="13710"/>
                    <a:pt x="13191" y="13611"/>
                    <a:pt x="13521" y="13611"/>
                  </a:cubicBezTo>
                  <a:cubicBezTo>
                    <a:pt x="12861" y="13512"/>
                    <a:pt x="12861" y="13512"/>
                    <a:pt x="12861" y="13512"/>
                  </a:cubicBezTo>
                  <a:cubicBezTo>
                    <a:pt x="12861" y="13512"/>
                    <a:pt x="13026" y="13512"/>
                    <a:pt x="12861" y="13414"/>
                  </a:cubicBezTo>
                  <a:cubicBezTo>
                    <a:pt x="12861" y="13512"/>
                    <a:pt x="12861" y="13414"/>
                    <a:pt x="12861" y="13414"/>
                  </a:cubicBezTo>
                  <a:cubicBezTo>
                    <a:pt x="12861" y="13414"/>
                    <a:pt x="12696" y="13315"/>
                    <a:pt x="12696" y="13216"/>
                  </a:cubicBezTo>
                  <a:cubicBezTo>
                    <a:pt x="12861" y="13216"/>
                    <a:pt x="12861" y="13315"/>
                    <a:pt x="12861" y="13216"/>
                  </a:cubicBezTo>
                  <a:cubicBezTo>
                    <a:pt x="12696" y="13216"/>
                    <a:pt x="12696" y="13216"/>
                    <a:pt x="12696" y="13118"/>
                  </a:cubicBezTo>
                  <a:cubicBezTo>
                    <a:pt x="12696" y="13118"/>
                    <a:pt x="12696" y="13118"/>
                    <a:pt x="12696" y="13118"/>
                  </a:cubicBezTo>
                  <a:cubicBezTo>
                    <a:pt x="12696" y="13118"/>
                    <a:pt x="12531" y="13019"/>
                    <a:pt x="12531" y="13118"/>
                  </a:cubicBezTo>
                  <a:cubicBezTo>
                    <a:pt x="12531" y="13118"/>
                    <a:pt x="12531" y="13019"/>
                    <a:pt x="12531" y="13118"/>
                  </a:cubicBezTo>
                  <a:cubicBezTo>
                    <a:pt x="12366" y="13118"/>
                    <a:pt x="12366" y="13019"/>
                    <a:pt x="12366" y="12921"/>
                  </a:cubicBezTo>
                  <a:cubicBezTo>
                    <a:pt x="12366" y="13019"/>
                    <a:pt x="12366" y="12921"/>
                    <a:pt x="12366" y="12921"/>
                  </a:cubicBezTo>
                  <a:cubicBezTo>
                    <a:pt x="12366" y="12921"/>
                    <a:pt x="12202" y="12822"/>
                    <a:pt x="12037" y="12723"/>
                  </a:cubicBezTo>
                  <a:cubicBezTo>
                    <a:pt x="12202" y="12723"/>
                    <a:pt x="12202" y="12723"/>
                    <a:pt x="12202" y="12723"/>
                  </a:cubicBezTo>
                  <a:cubicBezTo>
                    <a:pt x="12202" y="12625"/>
                    <a:pt x="11707" y="12526"/>
                    <a:pt x="11707" y="12329"/>
                  </a:cubicBezTo>
                  <a:cubicBezTo>
                    <a:pt x="11707" y="12526"/>
                    <a:pt x="11707" y="12526"/>
                    <a:pt x="11707" y="12526"/>
                  </a:cubicBezTo>
                  <a:cubicBezTo>
                    <a:pt x="11542" y="12329"/>
                    <a:pt x="11707" y="12329"/>
                    <a:pt x="11707" y="12329"/>
                  </a:cubicBezTo>
                  <a:cubicBezTo>
                    <a:pt x="11707" y="12230"/>
                    <a:pt x="11542" y="12230"/>
                    <a:pt x="11542" y="12230"/>
                  </a:cubicBezTo>
                  <a:cubicBezTo>
                    <a:pt x="11377" y="12230"/>
                    <a:pt x="11542" y="12230"/>
                    <a:pt x="11542" y="12230"/>
                  </a:cubicBezTo>
                  <a:cubicBezTo>
                    <a:pt x="11542" y="12132"/>
                    <a:pt x="11212" y="11934"/>
                    <a:pt x="11212" y="11836"/>
                  </a:cubicBezTo>
                  <a:cubicBezTo>
                    <a:pt x="11047" y="11836"/>
                    <a:pt x="11047" y="11836"/>
                    <a:pt x="11047" y="11836"/>
                  </a:cubicBezTo>
                  <a:cubicBezTo>
                    <a:pt x="11047" y="11836"/>
                    <a:pt x="11047" y="11836"/>
                    <a:pt x="11047" y="11836"/>
                  </a:cubicBezTo>
                  <a:cubicBezTo>
                    <a:pt x="11212" y="11737"/>
                    <a:pt x="11047" y="11737"/>
                    <a:pt x="11047" y="11737"/>
                  </a:cubicBezTo>
                  <a:cubicBezTo>
                    <a:pt x="10882" y="11638"/>
                    <a:pt x="11212" y="11836"/>
                    <a:pt x="11212" y="11836"/>
                  </a:cubicBezTo>
                  <a:cubicBezTo>
                    <a:pt x="11212" y="11836"/>
                    <a:pt x="11047" y="11737"/>
                    <a:pt x="11212" y="11737"/>
                  </a:cubicBezTo>
                  <a:cubicBezTo>
                    <a:pt x="11047" y="11737"/>
                    <a:pt x="10882" y="11638"/>
                    <a:pt x="10882" y="11540"/>
                  </a:cubicBezTo>
                  <a:cubicBezTo>
                    <a:pt x="10882" y="11638"/>
                    <a:pt x="11047" y="11638"/>
                    <a:pt x="11047" y="11540"/>
                  </a:cubicBezTo>
                  <a:cubicBezTo>
                    <a:pt x="10882" y="11342"/>
                    <a:pt x="11047" y="11540"/>
                    <a:pt x="10882" y="11342"/>
                  </a:cubicBezTo>
                  <a:cubicBezTo>
                    <a:pt x="10882" y="11342"/>
                    <a:pt x="10882" y="11342"/>
                    <a:pt x="10882" y="11342"/>
                  </a:cubicBezTo>
                  <a:cubicBezTo>
                    <a:pt x="10718" y="11342"/>
                    <a:pt x="10718" y="11244"/>
                    <a:pt x="10718" y="11342"/>
                  </a:cubicBezTo>
                  <a:cubicBezTo>
                    <a:pt x="10718" y="11244"/>
                    <a:pt x="10553" y="11244"/>
                    <a:pt x="10718" y="11244"/>
                  </a:cubicBezTo>
                  <a:cubicBezTo>
                    <a:pt x="10718" y="11244"/>
                    <a:pt x="10718" y="11244"/>
                    <a:pt x="10718" y="11244"/>
                  </a:cubicBezTo>
                  <a:cubicBezTo>
                    <a:pt x="10553" y="11244"/>
                    <a:pt x="10553" y="11244"/>
                    <a:pt x="10553" y="11244"/>
                  </a:cubicBezTo>
                  <a:cubicBezTo>
                    <a:pt x="10553" y="11145"/>
                    <a:pt x="10553" y="11145"/>
                    <a:pt x="10553" y="11145"/>
                  </a:cubicBezTo>
                  <a:cubicBezTo>
                    <a:pt x="10223" y="11244"/>
                    <a:pt x="10553" y="11047"/>
                    <a:pt x="10223" y="11047"/>
                  </a:cubicBezTo>
                  <a:cubicBezTo>
                    <a:pt x="10058" y="10948"/>
                    <a:pt x="10058" y="10849"/>
                    <a:pt x="10058" y="10751"/>
                  </a:cubicBezTo>
                  <a:cubicBezTo>
                    <a:pt x="10058" y="10751"/>
                    <a:pt x="10058" y="10751"/>
                    <a:pt x="9893" y="10652"/>
                  </a:cubicBezTo>
                  <a:cubicBezTo>
                    <a:pt x="10058" y="10652"/>
                    <a:pt x="10058" y="10652"/>
                    <a:pt x="10058" y="10652"/>
                  </a:cubicBezTo>
                  <a:cubicBezTo>
                    <a:pt x="10058" y="10553"/>
                    <a:pt x="10058" y="10553"/>
                    <a:pt x="9893" y="10553"/>
                  </a:cubicBezTo>
                  <a:cubicBezTo>
                    <a:pt x="9893" y="10553"/>
                    <a:pt x="9893" y="10455"/>
                    <a:pt x="9893" y="10356"/>
                  </a:cubicBezTo>
                  <a:cubicBezTo>
                    <a:pt x="9728" y="10356"/>
                    <a:pt x="9728" y="10356"/>
                    <a:pt x="9728" y="10356"/>
                  </a:cubicBezTo>
                  <a:cubicBezTo>
                    <a:pt x="9728" y="10258"/>
                    <a:pt x="9398" y="10258"/>
                    <a:pt x="9563" y="10159"/>
                  </a:cubicBezTo>
                  <a:cubicBezTo>
                    <a:pt x="9728" y="10159"/>
                    <a:pt x="9728" y="10159"/>
                    <a:pt x="9728" y="10159"/>
                  </a:cubicBezTo>
                  <a:cubicBezTo>
                    <a:pt x="9728" y="10060"/>
                    <a:pt x="9398" y="10060"/>
                    <a:pt x="9398" y="9962"/>
                  </a:cubicBezTo>
                  <a:cubicBezTo>
                    <a:pt x="9398" y="9962"/>
                    <a:pt x="9398" y="9962"/>
                    <a:pt x="9398" y="9962"/>
                  </a:cubicBezTo>
                  <a:cubicBezTo>
                    <a:pt x="9398" y="9962"/>
                    <a:pt x="9069" y="9863"/>
                    <a:pt x="9234" y="9863"/>
                  </a:cubicBezTo>
                  <a:cubicBezTo>
                    <a:pt x="9234" y="9863"/>
                    <a:pt x="9234" y="9863"/>
                    <a:pt x="9069" y="9863"/>
                  </a:cubicBezTo>
                  <a:cubicBezTo>
                    <a:pt x="9069" y="9567"/>
                    <a:pt x="8739" y="9468"/>
                    <a:pt x="8739" y="9271"/>
                  </a:cubicBezTo>
                  <a:cubicBezTo>
                    <a:pt x="8739" y="9271"/>
                    <a:pt x="8739" y="9173"/>
                    <a:pt x="8739" y="9271"/>
                  </a:cubicBezTo>
                  <a:cubicBezTo>
                    <a:pt x="8574" y="9271"/>
                    <a:pt x="8739" y="9271"/>
                    <a:pt x="8739" y="9271"/>
                  </a:cubicBezTo>
                  <a:cubicBezTo>
                    <a:pt x="8739" y="9271"/>
                    <a:pt x="8739" y="9271"/>
                    <a:pt x="8739" y="9271"/>
                  </a:cubicBezTo>
                  <a:cubicBezTo>
                    <a:pt x="8574" y="9271"/>
                    <a:pt x="8574" y="9173"/>
                    <a:pt x="8739" y="9173"/>
                  </a:cubicBezTo>
                  <a:cubicBezTo>
                    <a:pt x="8739" y="9173"/>
                    <a:pt x="8409" y="9173"/>
                    <a:pt x="8409" y="9173"/>
                  </a:cubicBezTo>
                  <a:cubicBezTo>
                    <a:pt x="8409" y="9074"/>
                    <a:pt x="8409" y="9074"/>
                    <a:pt x="8409" y="9074"/>
                  </a:cubicBezTo>
                  <a:cubicBezTo>
                    <a:pt x="8244" y="9074"/>
                    <a:pt x="8244" y="9074"/>
                    <a:pt x="8244" y="9074"/>
                  </a:cubicBezTo>
                  <a:cubicBezTo>
                    <a:pt x="8244" y="8975"/>
                    <a:pt x="8244" y="8975"/>
                    <a:pt x="8409" y="8778"/>
                  </a:cubicBezTo>
                  <a:cubicBezTo>
                    <a:pt x="8244" y="8679"/>
                    <a:pt x="8244" y="8679"/>
                    <a:pt x="8244" y="8679"/>
                  </a:cubicBezTo>
                  <a:cubicBezTo>
                    <a:pt x="8244" y="8581"/>
                    <a:pt x="8244" y="8581"/>
                    <a:pt x="8244" y="8581"/>
                  </a:cubicBezTo>
                  <a:cubicBezTo>
                    <a:pt x="8244" y="8679"/>
                    <a:pt x="8244" y="8581"/>
                    <a:pt x="8079" y="8581"/>
                  </a:cubicBezTo>
                  <a:cubicBezTo>
                    <a:pt x="8244" y="8581"/>
                    <a:pt x="8244" y="8581"/>
                    <a:pt x="8244" y="8581"/>
                  </a:cubicBezTo>
                  <a:cubicBezTo>
                    <a:pt x="8244" y="8581"/>
                    <a:pt x="8079" y="8581"/>
                    <a:pt x="8079" y="8581"/>
                  </a:cubicBezTo>
                  <a:cubicBezTo>
                    <a:pt x="8079" y="8581"/>
                    <a:pt x="8079" y="8581"/>
                    <a:pt x="8079" y="8679"/>
                  </a:cubicBezTo>
                  <a:cubicBezTo>
                    <a:pt x="8079" y="8581"/>
                    <a:pt x="8079" y="8581"/>
                    <a:pt x="7915" y="8581"/>
                  </a:cubicBezTo>
                  <a:cubicBezTo>
                    <a:pt x="8079" y="8581"/>
                    <a:pt x="7915" y="8581"/>
                    <a:pt x="7915" y="8581"/>
                  </a:cubicBezTo>
                  <a:cubicBezTo>
                    <a:pt x="7915" y="8482"/>
                    <a:pt x="7915" y="8482"/>
                    <a:pt x="7915" y="8482"/>
                  </a:cubicBezTo>
                  <a:cubicBezTo>
                    <a:pt x="7915" y="8482"/>
                    <a:pt x="7915" y="8482"/>
                    <a:pt x="7915" y="8482"/>
                  </a:cubicBezTo>
                  <a:cubicBezTo>
                    <a:pt x="7915" y="8482"/>
                    <a:pt x="7915" y="8482"/>
                    <a:pt x="7915" y="8482"/>
                  </a:cubicBezTo>
                  <a:cubicBezTo>
                    <a:pt x="7915" y="8482"/>
                    <a:pt x="7915" y="8482"/>
                    <a:pt x="7915" y="8384"/>
                  </a:cubicBezTo>
                  <a:cubicBezTo>
                    <a:pt x="7915" y="8384"/>
                    <a:pt x="7915" y="8482"/>
                    <a:pt x="7750" y="8384"/>
                  </a:cubicBezTo>
                  <a:cubicBezTo>
                    <a:pt x="7915" y="8384"/>
                    <a:pt x="7915" y="8384"/>
                    <a:pt x="7915" y="8384"/>
                  </a:cubicBezTo>
                  <a:cubicBezTo>
                    <a:pt x="7915" y="8285"/>
                    <a:pt x="7915" y="8285"/>
                    <a:pt x="7915" y="8285"/>
                  </a:cubicBezTo>
                  <a:cubicBezTo>
                    <a:pt x="7750" y="8285"/>
                    <a:pt x="7750" y="8285"/>
                    <a:pt x="7750" y="8285"/>
                  </a:cubicBezTo>
                  <a:cubicBezTo>
                    <a:pt x="7915" y="8285"/>
                    <a:pt x="7915" y="8285"/>
                    <a:pt x="7915" y="8285"/>
                  </a:cubicBezTo>
                  <a:cubicBezTo>
                    <a:pt x="7750" y="8285"/>
                    <a:pt x="7750" y="8186"/>
                    <a:pt x="7420" y="8186"/>
                  </a:cubicBezTo>
                  <a:cubicBezTo>
                    <a:pt x="7420" y="8088"/>
                    <a:pt x="7420" y="8088"/>
                    <a:pt x="7420" y="8088"/>
                  </a:cubicBezTo>
                  <a:cubicBezTo>
                    <a:pt x="7420" y="8088"/>
                    <a:pt x="7420" y="8088"/>
                    <a:pt x="7420" y="8088"/>
                  </a:cubicBezTo>
                  <a:cubicBezTo>
                    <a:pt x="7420" y="7890"/>
                    <a:pt x="7255" y="7890"/>
                    <a:pt x="7255" y="7890"/>
                  </a:cubicBezTo>
                  <a:cubicBezTo>
                    <a:pt x="7255" y="7890"/>
                    <a:pt x="7255" y="7890"/>
                    <a:pt x="7255" y="7890"/>
                  </a:cubicBezTo>
                  <a:cubicBezTo>
                    <a:pt x="7255" y="7890"/>
                    <a:pt x="7090" y="7890"/>
                    <a:pt x="7090" y="7890"/>
                  </a:cubicBezTo>
                  <a:cubicBezTo>
                    <a:pt x="7090" y="7792"/>
                    <a:pt x="7420" y="7693"/>
                    <a:pt x="7255" y="7693"/>
                  </a:cubicBezTo>
                  <a:cubicBezTo>
                    <a:pt x="7090" y="7595"/>
                    <a:pt x="6925" y="7595"/>
                    <a:pt x="6925" y="7693"/>
                  </a:cubicBezTo>
                  <a:cubicBezTo>
                    <a:pt x="6925" y="7595"/>
                    <a:pt x="6760" y="7496"/>
                    <a:pt x="6760" y="7299"/>
                  </a:cubicBezTo>
                  <a:cubicBezTo>
                    <a:pt x="6760" y="7299"/>
                    <a:pt x="6760" y="7299"/>
                    <a:pt x="6760" y="7299"/>
                  </a:cubicBezTo>
                  <a:cubicBezTo>
                    <a:pt x="6595" y="7200"/>
                    <a:pt x="6266" y="7003"/>
                    <a:pt x="6266" y="6805"/>
                  </a:cubicBezTo>
                  <a:cubicBezTo>
                    <a:pt x="6431" y="6805"/>
                    <a:pt x="6431" y="6805"/>
                    <a:pt x="6431" y="6805"/>
                  </a:cubicBezTo>
                  <a:cubicBezTo>
                    <a:pt x="6266" y="6805"/>
                    <a:pt x="6431" y="6707"/>
                    <a:pt x="6266" y="6707"/>
                  </a:cubicBezTo>
                  <a:cubicBezTo>
                    <a:pt x="6266" y="6805"/>
                    <a:pt x="6266" y="6805"/>
                    <a:pt x="6266" y="6805"/>
                  </a:cubicBezTo>
                  <a:cubicBezTo>
                    <a:pt x="5936" y="6707"/>
                    <a:pt x="5771" y="6608"/>
                    <a:pt x="5771" y="6608"/>
                  </a:cubicBezTo>
                  <a:cubicBezTo>
                    <a:pt x="5771" y="6608"/>
                    <a:pt x="5771" y="6608"/>
                    <a:pt x="5771" y="6608"/>
                  </a:cubicBezTo>
                  <a:cubicBezTo>
                    <a:pt x="5936" y="6608"/>
                    <a:pt x="5771" y="6510"/>
                    <a:pt x="5771" y="6510"/>
                  </a:cubicBezTo>
                  <a:cubicBezTo>
                    <a:pt x="5606" y="6510"/>
                    <a:pt x="5606" y="6510"/>
                    <a:pt x="5606" y="6510"/>
                  </a:cubicBezTo>
                  <a:cubicBezTo>
                    <a:pt x="5606" y="6411"/>
                    <a:pt x="5606" y="6411"/>
                    <a:pt x="5606" y="6411"/>
                  </a:cubicBezTo>
                  <a:cubicBezTo>
                    <a:pt x="5606" y="6411"/>
                    <a:pt x="5606" y="6411"/>
                    <a:pt x="5606" y="6411"/>
                  </a:cubicBezTo>
                  <a:cubicBezTo>
                    <a:pt x="5606" y="6411"/>
                    <a:pt x="5606" y="6312"/>
                    <a:pt x="5606" y="6312"/>
                  </a:cubicBezTo>
                  <a:cubicBezTo>
                    <a:pt x="5606" y="6312"/>
                    <a:pt x="5441" y="6115"/>
                    <a:pt x="5441" y="6115"/>
                  </a:cubicBezTo>
                  <a:cubicBezTo>
                    <a:pt x="5441" y="6016"/>
                    <a:pt x="5441" y="6016"/>
                    <a:pt x="5441" y="6016"/>
                  </a:cubicBezTo>
                  <a:cubicBezTo>
                    <a:pt x="5441" y="5918"/>
                    <a:pt x="5441" y="5918"/>
                    <a:pt x="5441" y="6016"/>
                  </a:cubicBezTo>
                  <a:cubicBezTo>
                    <a:pt x="5276" y="5918"/>
                    <a:pt x="5276" y="5918"/>
                    <a:pt x="5276" y="5819"/>
                  </a:cubicBezTo>
                  <a:cubicBezTo>
                    <a:pt x="4947" y="5721"/>
                    <a:pt x="4782" y="5425"/>
                    <a:pt x="4452" y="5227"/>
                  </a:cubicBezTo>
                  <a:cubicBezTo>
                    <a:pt x="4617" y="5227"/>
                    <a:pt x="4617" y="5227"/>
                    <a:pt x="4617" y="5227"/>
                  </a:cubicBezTo>
                  <a:cubicBezTo>
                    <a:pt x="4617" y="5129"/>
                    <a:pt x="4452" y="5227"/>
                    <a:pt x="4452" y="5227"/>
                  </a:cubicBezTo>
                  <a:cubicBezTo>
                    <a:pt x="4452" y="5227"/>
                    <a:pt x="4452" y="5129"/>
                    <a:pt x="4617" y="5129"/>
                  </a:cubicBezTo>
                  <a:cubicBezTo>
                    <a:pt x="4617" y="5030"/>
                    <a:pt x="4452" y="5030"/>
                    <a:pt x="4287" y="5030"/>
                  </a:cubicBezTo>
                  <a:cubicBezTo>
                    <a:pt x="4287" y="5030"/>
                    <a:pt x="4452" y="5030"/>
                    <a:pt x="4287" y="5030"/>
                  </a:cubicBezTo>
                  <a:cubicBezTo>
                    <a:pt x="4287" y="5030"/>
                    <a:pt x="4287" y="4932"/>
                    <a:pt x="4122" y="4932"/>
                  </a:cubicBezTo>
                  <a:cubicBezTo>
                    <a:pt x="4287" y="4932"/>
                    <a:pt x="4287" y="4932"/>
                    <a:pt x="4287" y="4932"/>
                  </a:cubicBezTo>
                  <a:cubicBezTo>
                    <a:pt x="4287" y="4932"/>
                    <a:pt x="4287" y="4932"/>
                    <a:pt x="4287" y="4932"/>
                  </a:cubicBezTo>
                  <a:cubicBezTo>
                    <a:pt x="4287" y="4734"/>
                    <a:pt x="4617" y="4932"/>
                    <a:pt x="4617" y="4833"/>
                  </a:cubicBezTo>
                  <a:cubicBezTo>
                    <a:pt x="4617" y="4833"/>
                    <a:pt x="4617" y="4833"/>
                    <a:pt x="4617" y="4833"/>
                  </a:cubicBezTo>
                  <a:cubicBezTo>
                    <a:pt x="4617" y="4734"/>
                    <a:pt x="4782" y="4833"/>
                    <a:pt x="4782" y="4734"/>
                  </a:cubicBezTo>
                  <a:cubicBezTo>
                    <a:pt x="4617" y="4734"/>
                    <a:pt x="4452" y="4734"/>
                    <a:pt x="4452" y="4734"/>
                  </a:cubicBezTo>
                  <a:cubicBezTo>
                    <a:pt x="4287" y="4734"/>
                    <a:pt x="4122" y="4833"/>
                    <a:pt x="4122" y="4734"/>
                  </a:cubicBezTo>
                  <a:cubicBezTo>
                    <a:pt x="4122" y="4636"/>
                    <a:pt x="4122" y="4833"/>
                    <a:pt x="4287" y="4734"/>
                  </a:cubicBezTo>
                  <a:cubicBezTo>
                    <a:pt x="4287" y="4636"/>
                    <a:pt x="4122" y="4636"/>
                    <a:pt x="4122" y="4636"/>
                  </a:cubicBezTo>
                  <a:cubicBezTo>
                    <a:pt x="3957" y="4636"/>
                    <a:pt x="3957" y="4636"/>
                    <a:pt x="3957" y="4636"/>
                  </a:cubicBezTo>
                  <a:cubicBezTo>
                    <a:pt x="3957" y="4636"/>
                    <a:pt x="4122" y="4636"/>
                    <a:pt x="3957" y="4636"/>
                  </a:cubicBezTo>
                  <a:cubicBezTo>
                    <a:pt x="3792" y="4636"/>
                    <a:pt x="3792" y="4636"/>
                    <a:pt x="3792" y="4636"/>
                  </a:cubicBezTo>
                  <a:cubicBezTo>
                    <a:pt x="3627" y="4636"/>
                    <a:pt x="3792" y="4438"/>
                    <a:pt x="3627" y="4438"/>
                  </a:cubicBezTo>
                  <a:cubicBezTo>
                    <a:pt x="3627" y="4438"/>
                    <a:pt x="3957" y="4438"/>
                    <a:pt x="3957" y="4340"/>
                  </a:cubicBezTo>
                  <a:cubicBezTo>
                    <a:pt x="3792" y="4438"/>
                    <a:pt x="3627" y="4340"/>
                    <a:pt x="3627" y="4438"/>
                  </a:cubicBezTo>
                  <a:cubicBezTo>
                    <a:pt x="3627" y="4340"/>
                    <a:pt x="3627" y="4340"/>
                    <a:pt x="3627" y="4340"/>
                  </a:cubicBezTo>
                  <a:cubicBezTo>
                    <a:pt x="3792" y="4241"/>
                    <a:pt x="3463" y="4241"/>
                    <a:pt x="3627" y="4142"/>
                  </a:cubicBezTo>
                  <a:cubicBezTo>
                    <a:pt x="3463" y="4241"/>
                    <a:pt x="3463" y="4241"/>
                    <a:pt x="3463" y="4241"/>
                  </a:cubicBezTo>
                  <a:cubicBezTo>
                    <a:pt x="3463" y="4142"/>
                    <a:pt x="3463" y="4142"/>
                    <a:pt x="3463" y="4142"/>
                  </a:cubicBezTo>
                  <a:cubicBezTo>
                    <a:pt x="3463" y="4044"/>
                    <a:pt x="3298" y="4044"/>
                    <a:pt x="3463" y="3945"/>
                  </a:cubicBezTo>
                  <a:cubicBezTo>
                    <a:pt x="3463" y="3945"/>
                    <a:pt x="3298" y="3945"/>
                    <a:pt x="3298" y="3945"/>
                  </a:cubicBezTo>
                  <a:cubicBezTo>
                    <a:pt x="3298" y="4044"/>
                    <a:pt x="3298" y="3945"/>
                    <a:pt x="3298" y="4044"/>
                  </a:cubicBezTo>
                  <a:cubicBezTo>
                    <a:pt x="3298" y="3945"/>
                    <a:pt x="3298" y="3945"/>
                    <a:pt x="3298" y="3945"/>
                  </a:cubicBezTo>
                  <a:cubicBezTo>
                    <a:pt x="3298" y="3945"/>
                    <a:pt x="3298" y="3945"/>
                    <a:pt x="3298" y="3945"/>
                  </a:cubicBezTo>
                  <a:cubicBezTo>
                    <a:pt x="3298" y="3945"/>
                    <a:pt x="3298" y="3945"/>
                    <a:pt x="2968" y="3945"/>
                  </a:cubicBezTo>
                  <a:cubicBezTo>
                    <a:pt x="3298" y="3945"/>
                    <a:pt x="3298" y="3945"/>
                    <a:pt x="3298" y="3945"/>
                  </a:cubicBezTo>
                  <a:cubicBezTo>
                    <a:pt x="2968" y="3945"/>
                    <a:pt x="2968" y="3945"/>
                    <a:pt x="2968" y="3945"/>
                  </a:cubicBezTo>
                  <a:cubicBezTo>
                    <a:pt x="2803" y="3847"/>
                    <a:pt x="3298" y="3847"/>
                    <a:pt x="2968" y="3748"/>
                  </a:cubicBezTo>
                  <a:cubicBezTo>
                    <a:pt x="3298" y="3847"/>
                    <a:pt x="3298" y="3847"/>
                    <a:pt x="3298" y="3847"/>
                  </a:cubicBezTo>
                  <a:cubicBezTo>
                    <a:pt x="3298" y="3748"/>
                    <a:pt x="3298" y="3748"/>
                    <a:pt x="3298" y="3748"/>
                  </a:cubicBezTo>
                  <a:cubicBezTo>
                    <a:pt x="2968" y="3748"/>
                    <a:pt x="2803" y="3748"/>
                    <a:pt x="2803" y="3748"/>
                  </a:cubicBezTo>
                  <a:cubicBezTo>
                    <a:pt x="2803" y="3748"/>
                    <a:pt x="2803" y="3748"/>
                    <a:pt x="2803" y="3551"/>
                  </a:cubicBezTo>
                  <a:cubicBezTo>
                    <a:pt x="2968" y="3748"/>
                    <a:pt x="2968" y="3748"/>
                    <a:pt x="2968" y="3748"/>
                  </a:cubicBezTo>
                  <a:cubicBezTo>
                    <a:pt x="2968" y="3748"/>
                    <a:pt x="2968" y="3551"/>
                    <a:pt x="2968" y="3452"/>
                  </a:cubicBezTo>
                  <a:cubicBezTo>
                    <a:pt x="2803" y="3452"/>
                    <a:pt x="2638" y="3452"/>
                    <a:pt x="2638" y="3452"/>
                  </a:cubicBezTo>
                  <a:cubicBezTo>
                    <a:pt x="2638" y="3452"/>
                    <a:pt x="2638" y="3353"/>
                    <a:pt x="2803" y="3452"/>
                  </a:cubicBezTo>
                  <a:cubicBezTo>
                    <a:pt x="2638" y="3353"/>
                    <a:pt x="2638" y="3452"/>
                    <a:pt x="2638" y="3353"/>
                  </a:cubicBezTo>
                  <a:cubicBezTo>
                    <a:pt x="2638" y="3353"/>
                    <a:pt x="2638" y="3255"/>
                    <a:pt x="2638" y="3255"/>
                  </a:cubicBezTo>
                  <a:cubicBezTo>
                    <a:pt x="2803" y="3255"/>
                    <a:pt x="2803" y="3255"/>
                    <a:pt x="2803" y="3255"/>
                  </a:cubicBezTo>
                  <a:cubicBezTo>
                    <a:pt x="2803" y="3255"/>
                    <a:pt x="2803" y="3255"/>
                    <a:pt x="2803" y="3255"/>
                  </a:cubicBezTo>
                  <a:cubicBezTo>
                    <a:pt x="2968" y="3255"/>
                    <a:pt x="2803" y="3156"/>
                    <a:pt x="2968" y="3156"/>
                  </a:cubicBezTo>
                  <a:cubicBezTo>
                    <a:pt x="2803" y="3156"/>
                    <a:pt x="2803" y="3156"/>
                    <a:pt x="2803" y="3156"/>
                  </a:cubicBezTo>
                  <a:cubicBezTo>
                    <a:pt x="2803" y="3255"/>
                    <a:pt x="2473" y="3058"/>
                    <a:pt x="2308" y="3156"/>
                  </a:cubicBezTo>
                  <a:cubicBezTo>
                    <a:pt x="2144" y="3058"/>
                    <a:pt x="2638" y="2959"/>
                    <a:pt x="2308" y="2959"/>
                  </a:cubicBezTo>
                  <a:cubicBezTo>
                    <a:pt x="2308" y="2959"/>
                    <a:pt x="2144" y="2959"/>
                    <a:pt x="2308" y="3058"/>
                  </a:cubicBezTo>
                  <a:cubicBezTo>
                    <a:pt x="2144" y="2959"/>
                    <a:pt x="2144" y="3058"/>
                    <a:pt x="2144" y="2959"/>
                  </a:cubicBezTo>
                  <a:cubicBezTo>
                    <a:pt x="2144" y="2959"/>
                    <a:pt x="2144" y="2762"/>
                    <a:pt x="2308" y="2860"/>
                  </a:cubicBezTo>
                  <a:cubicBezTo>
                    <a:pt x="2308" y="2959"/>
                    <a:pt x="2308" y="2959"/>
                    <a:pt x="2308" y="2959"/>
                  </a:cubicBezTo>
                  <a:cubicBezTo>
                    <a:pt x="2308" y="2860"/>
                    <a:pt x="2473" y="2860"/>
                    <a:pt x="2473" y="2762"/>
                  </a:cubicBezTo>
                  <a:cubicBezTo>
                    <a:pt x="2308" y="2762"/>
                    <a:pt x="2308" y="2564"/>
                    <a:pt x="2144" y="2762"/>
                  </a:cubicBezTo>
                  <a:cubicBezTo>
                    <a:pt x="2144" y="2762"/>
                    <a:pt x="2308" y="2762"/>
                    <a:pt x="2144" y="2762"/>
                  </a:cubicBezTo>
                  <a:cubicBezTo>
                    <a:pt x="2144" y="2762"/>
                    <a:pt x="2144" y="2564"/>
                    <a:pt x="2144" y="2564"/>
                  </a:cubicBezTo>
                  <a:cubicBezTo>
                    <a:pt x="2144" y="2762"/>
                    <a:pt x="2144" y="2762"/>
                    <a:pt x="2144" y="2762"/>
                  </a:cubicBezTo>
                  <a:cubicBezTo>
                    <a:pt x="1979" y="2762"/>
                    <a:pt x="1979" y="2762"/>
                    <a:pt x="1979" y="2762"/>
                  </a:cubicBezTo>
                  <a:cubicBezTo>
                    <a:pt x="1979" y="2762"/>
                    <a:pt x="1979" y="2762"/>
                    <a:pt x="1979" y="2762"/>
                  </a:cubicBezTo>
                  <a:cubicBezTo>
                    <a:pt x="1979" y="2564"/>
                    <a:pt x="1979" y="2762"/>
                    <a:pt x="1814" y="2564"/>
                  </a:cubicBezTo>
                  <a:cubicBezTo>
                    <a:pt x="1979" y="2564"/>
                    <a:pt x="1979" y="2564"/>
                    <a:pt x="1979" y="2564"/>
                  </a:cubicBezTo>
                  <a:cubicBezTo>
                    <a:pt x="1979" y="2564"/>
                    <a:pt x="1979" y="2564"/>
                    <a:pt x="2144" y="2564"/>
                  </a:cubicBezTo>
                  <a:cubicBezTo>
                    <a:pt x="2144" y="2564"/>
                    <a:pt x="1979" y="2564"/>
                    <a:pt x="1979" y="2466"/>
                  </a:cubicBezTo>
                  <a:cubicBezTo>
                    <a:pt x="1979" y="2564"/>
                    <a:pt x="1979" y="2564"/>
                    <a:pt x="1979" y="2564"/>
                  </a:cubicBezTo>
                  <a:cubicBezTo>
                    <a:pt x="1979" y="2466"/>
                    <a:pt x="2144" y="2367"/>
                    <a:pt x="1979" y="2367"/>
                  </a:cubicBezTo>
                  <a:cubicBezTo>
                    <a:pt x="1979" y="2367"/>
                    <a:pt x="1979" y="2367"/>
                    <a:pt x="1814" y="2367"/>
                  </a:cubicBezTo>
                  <a:cubicBezTo>
                    <a:pt x="1814" y="2268"/>
                    <a:pt x="1484" y="2268"/>
                    <a:pt x="1484" y="2170"/>
                  </a:cubicBezTo>
                  <a:cubicBezTo>
                    <a:pt x="1484" y="2170"/>
                    <a:pt x="1319" y="2071"/>
                    <a:pt x="1484" y="2071"/>
                  </a:cubicBezTo>
                  <a:cubicBezTo>
                    <a:pt x="1484" y="2170"/>
                    <a:pt x="1814" y="2367"/>
                    <a:pt x="1979" y="2367"/>
                  </a:cubicBezTo>
                  <a:cubicBezTo>
                    <a:pt x="1979" y="2268"/>
                    <a:pt x="1979" y="2466"/>
                    <a:pt x="2144" y="2367"/>
                  </a:cubicBezTo>
                  <a:cubicBezTo>
                    <a:pt x="2144" y="2268"/>
                    <a:pt x="2144" y="2268"/>
                    <a:pt x="2144" y="2170"/>
                  </a:cubicBezTo>
                  <a:cubicBezTo>
                    <a:pt x="2144" y="2170"/>
                    <a:pt x="2144" y="2170"/>
                    <a:pt x="2144" y="2170"/>
                  </a:cubicBezTo>
                  <a:cubicBezTo>
                    <a:pt x="2144" y="2170"/>
                    <a:pt x="2144" y="2268"/>
                    <a:pt x="1979" y="2268"/>
                  </a:cubicBezTo>
                  <a:cubicBezTo>
                    <a:pt x="1979" y="2170"/>
                    <a:pt x="1814" y="2071"/>
                    <a:pt x="1484" y="2071"/>
                  </a:cubicBezTo>
                  <a:cubicBezTo>
                    <a:pt x="1484" y="1973"/>
                    <a:pt x="1814" y="1973"/>
                    <a:pt x="1814" y="1973"/>
                  </a:cubicBezTo>
                  <a:cubicBezTo>
                    <a:pt x="1484" y="1973"/>
                    <a:pt x="1484" y="1775"/>
                    <a:pt x="1319" y="1677"/>
                  </a:cubicBezTo>
                  <a:cubicBezTo>
                    <a:pt x="1319" y="1775"/>
                    <a:pt x="1154" y="1578"/>
                    <a:pt x="1154" y="1677"/>
                  </a:cubicBezTo>
                  <a:cubicBezTo>
                    <a:pt x="1154" y="1677"/>
                    <a:pt x="1154" y="1775"/>
                    <a:pt x="989" y="1775"/>
                  </a:cubicBezTo>
                  <a:cubicBezTo>
                    <a:pt x="1154" y="1775"/>
                    <a:pt x="1154" y="1775"/>
                    <a:pt x="1154" y="1775"/>
                  </a:cubicBezTo>
                  <a:cubicBezTo>
                    <a:pt x="989" y="1677"/>
                    <a:pt x="1154" y="1677"/>
                    <a:pt x="989" y="1578"/>
                  </a:cubicBezTo>
                  <a:cubicBezTo>
                    <a:pt x="1154" y="1677"/>
                    <a:pt x="1154" y="1578"/>
                    <a:pt x="1319" y="1578"/>
                  </a:cubicBezTo>
                  <a:cubicBezTo>
                    <a:pt x="1154" y="1479"/>
                    <a:pt x="1319" y="1578"/>
                    <a:pt x="1319" y="1479"/>
                  </a:cubicBezTo>
                  <a:cubicBezTo>
                    <a:pt x="1154" y="1381"/>
                    <a:pt x="989" y="1381"/>
                    <a:pt x="989" y="1282"/>
                  </a:cubicBezTo>
                  <a:cubicBezTo>
                    <a:pt x="989" y="1184"/>
                    <a:pt x="824" y="1085"/>
                    <a:pt x="824" y="888"/>
                  </a:cubicBezTo>
                  <a:cubicBezTo>
                    <a:pt x="824" y="789"/>
                    <a:pt x="989" y="789"/>
                    <a:pt x="824" y="789"/>
                  </a:cubicBezTo>
                  <a:cubicBezTo>
                    <a:pt x="824" y="690"/>
                    <a:pt x="824" y="888"/>
                    <a:pt x="824" y="789"/>
                  </a:cubicBezTo>
                  <a:cubicBezTo>
                    <a:pt x="824" y="789"/>
                    <a:pt x="824" y="789"/>
                    <a:pt x="824" y="789"/>
                  </a:cubicBezTo>
                  <a:cubicBezTo>
                    <a:pt x="824" y="690"/>
                    <a:pt x="660" y="592"/>
                    <a:pt x="495" y="592"/>
                  </a:cubicBezTo>
                  <a:cubicBezTo>
                    <a:pt x="660" y="592"/>
                    <a:pt x="660" y="592"/>
                    <a:pt x="660" y="592"/>
                  </a:cubicBezTo>
                  <a:cubicBezTo>
                    <a:pt x="660" y="592"/>
                    <a:pt x="660" y="592"/>
                    <a:pt x="660" y="592"/>
                  </a:cubicBezTo>
                  <a:cubicBezTo>
                    <a:pt x="660" y="592"/>
                    <a:pt x="660" y="592"/>
                    <a:pt x="660" y="592"/>
                  </a:cubicBezTo>
                  <a:cubicBezTo>
                    <a:pt x="824" y="493"/>
                    <a:pt x="660" y="493"/>
                    <a:pt x="495" y="395"/>
                  </a:cubicBezTo>
                  <a:cubicBezTo>
                    <a:pt x="495" y="493"/>
                    <a:pt x="495" y="493"/>
                    <a:pt x="495" y="493"/>
                  </a:cubicBezTo>
                  <a:cubicBezTo>
                    <a:pt x="330" y="395"/>
                    <a:pt x="330" y="296"/>
                    <a:pt x="0" y="197"/>
                  </a:cubicBezTo>
                  <a:cubicBezTo>
                    <a:pt x="330" y="197"/>
                    <a:pt x="330" y="197"/>
                    <a:pt x="330" y="1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0" y="0"/>
                    <a:pt x="330" y="0"/>
                    <a:pt x="0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495" y="197"/>
                    <a:pt x="330" y="0"/>
                    <a:pt x="330" y="197"/>
                  </a:cubicBezTo>
                  <a:cubicBezTo>
                    <a:pt x="330" y="197"/>
                    <a:pt x="330" y="296"/>
                    <a:pt x="495" y="296"/>
                  </a:cubicBezTo>
                  <a:cubicBezTo>
                    <a:pt x="495" y="296"/>
                    <a:pt x="495" y="296"/>
                    <a:pt x="330" y="296"/>
                  </a:cubicBezTo>
                  <a:cubicBezTo>
                    <a:pt x="495" y="197"/>
                    <a:pt x="495" y="296"/>
                    <a:pt x="660" y="296"/>
                  </a:cubicBezTo>
                  <a:cubicBezTo>
                    <a:pt x="660" y="197"/>
                    <a:pt x="660" y="197"/>
                    <a:pt x="495" y="197"/>
                  </a:cubicBezTo>
                  <a:cubicBezTo>
                    <a:pt x="660" y="197"/>
                    <a:pt x="660" y="296"/>
                    <a:pt x="824" y="296"/>
                  </a:cubicBezTo>
                  <a:cubicBezTo>
                    <a:pt x="660" y="296"/>
                    <a:pt x="660" y="395"/>
                    <a:pt x="660" y="395"/>
                  </a:cubicBezTo>
                  <a:cubicBezTo>
                    <a:pt x="824" y="296"/>
                    <a:pt x="824" y="395"/>
                    <a:pt x="824" y="493"/>
                  </a:cubicBezTo>
                  <a:cubicBezTo>
                    <a:pt x="824" y="592"/>
                    <a:pt x="989" y="592"/>
                    <a:pt x="989" y="592"/>
                  </a:cubicBezTo>
                  <a:cubicBezTo>
                    <a:pt x="989" y="592"/>
                    <a:pt x="989" y="592"/>
                    <a:pt x="824" y="592"/>
                  </a:cubicBezTo>
                  <a:cubicBezTo>
                    <a:pt x="824" y="592"/>
                    <a:pt x="824" y="592"/>
                    <a:pt x="824" y="690"/>
                  </a:cubicBezTo>
                  <a:cubicBezTo>
                    <a:pt x="989" y="690"/>
                    <a:pt x="989" y="690"/>
                    <a:pt x="989" y="690"/>
                  </a:cubicBezTo>
                  <a:cubicBezTo>
                    <a:pt x="989" y="789"/>
                    <a:pt x="989" y="789"/>
                    <a:pt x="989" y="789"/>
                  </a:cubicBezTo>
                  <a:cubicBezTo>
                    <a:pt x="1154" y="789"/>
                    <a:pt x="1154" y="789"/>
                    <a:pt x="1319" y="888"/>
                  </a:cubicBezTo>
                  <a:cubicBezTo>
                    <a:pt x="1319" y="1085"/>
                    <a:pt x="1484" y="1282"/>
                    <a:pt x="1814" y="1282"/>
                  </a:cubicBezTo>
                  <a:cubicBezTo>
                    <a:pt x="1484" y="1282"/>
                    <a:pt x="1484" y="1282"/>
                    <a:pt x="1484" y="1282"/>
                  </a:cubicBezTo>
                  <a:cubicBezTo>
                    <a:pt x="1979" y="1282"/>
                    <a:pt x="1979" y="1479"/>
                    <a:pt x="2144" y="1578"/>
                  </a:cubicBezTo>
                  <a:cubicBezTo>
                    <a:pt x="2144" y="1677"/>
                    <a:pt x="2308" y="1973"/>
                    <a:pt x="2308" y="1973"/>
                  </a:cubicBezTo>
                  <a:cubicBezTo>
                    <a:pt x="2473" y="2170"/>
                    <a:pt x="2803" y="2367"/>
                    <a:pt x="2968" y="2564"/>
                  </a:cubicBezTo>
                  <a:cubicBezTo>
                    <a:pt x="2968" y="2564"/>
                    <a:pt x="2968" y="2564"/>
                    <a:pt x="2968" y="2564"/>
                  </a:cubicBezTo>
                  <a:cubicBezTo>
                    <a:pt x="2968" y="2564"/>
                    <a:pt x="2803" y="2564"/>
                    <a:pt x="2968" y="2762"/>
                  </a:cubicBezTo>
                  <a:cubicBezTo>
                    <a:pt x="2968" y="2564"/>
                    <a:pt x="3298" y="2762"/>
                    <a:pt x="3298" y="2762"/>
                  </a:cubicBezTo>
                  <a:cubicBezTo>
                    <a:pt x="3298" y="2860"/>
                    <a:pt x="3463" y="3058"/>
                    <a:pt x="3627" y="3058"/>
                  </a:cubicBezTo>
                  <a:cubicBezTo>
                    <a:pt x="3463" y="3156"/>
                    <a:pt x="3463" y="3156"/>
                    <a:pt x="3463" y="3156"/>
                  </a:cubicBezTo>
                  <a:cubicBezTo>
                    <a:pt x="3792" y="3156"/>
                    <a:pt x="3792" y="3255"/>
                    <a:pt x="3957" y="3353"/>
                  </a:cubicBezTo>
                  <a:cubicBezTo>
                    <a:pt x="3792" y="3353"/>
                    <a:pt x="3792" y="3452"/>
                    <a:pt x="3792" y="3452"/>
                  </a:cubicBezTo>
                  <a:cubicBezTo>
                    <a:pt x="4122" y="3551"/>
                    <a:pt x="4122" y="3551"/>
                    <a:pt x="4287" y="3748"/>
                  </a:cubicBezTo>
                  <a:cubicBezTo>
                    <a:pt x="4287" y="3847"/>
                    <a:pt x="4452" y="3945"/>
                    <a:pt x="4452" y="3945"/>
                  </a:cubicBezTo>
                  <a:cubicBezTo>
                    <a:pt x="4782" y="4142"/>
                    <a:pt x="4947" y="4438"/>
                    <a:pt x="5441" y="4734"/>
                  </a:cubicBezTo>
                  <a:cubicBezTo>
                    <a:pt x="5276" y="4734"/>
                    <a:pt x="5276" y="4734"/>
                    <a:pt x="5276" y="4734"/>
                  </a:cubicBezTo>
                  <a:cubicBezTo>
                    <a:pt x="5606" y="5030"/>
                    <a:pt x="5771" y="5425"/>
                    <a:pt x="6266" y="5622"/>
                  </a:cubicBezTo>
                  <a:cubicBezTo>
                    <a:pt x="5936" y="5622"/>
                    <a:pt x="5936" y="5622"/>
                    <a:pt x="5936" y="5622"/>
                  </a:cubicBezTo>
                  <a:cubicBezTo>
                    <a:pt x="5936" y="5721"/>
                    <a:pt x="6266" y="5819"/>
                    <a:pt x="6431" y="5721"/>
                  </a:cubicBezTo>
                  <a:cubicBezTo>
                    <a:pt x="6431" y="5819"/>
                    <a:pt x="6595" y="5918"/>
                    <a:pt x="6595" y="5918"/>
                  </a:cubicBezTo>
                  <a:cubicBezTo>
                    <a:pt x="6595" y="6016"/>
                    <a:pt x="6760" y="5918"/>
                    <a:pt x="6760" y="6016"/>
                  </a:cubicBezTo>
                  <a:cubicBezTo>
                    <a:pt x="6760" y="6312"/>
                    <a:pt x="6760" y="6312"/>
                    <a:pt x="6925" y="6510"/>
                  </a:cubicBezTo>
                  <a:cubicBezTo>
                    <a:pt x="6925" y="6411"/>
                    <a:pt x="6925" y="6411"/>
                    <a:pt x="6925" y="6411"/>
                  </a:cubicBezTo>
                  <a:cubicBezTo>
                    <a:pt x="6925" y="6411"/>
                    <a:pt x="6925" y="6411"/>
                    <a:pt x="6925" y="6510"/>
                  </a:cubicBezTo>
                  <a:cubicBezTo>
                    <a:pt x="6925" y="6510"/>
                    <a:pt x="7090" y="6608"/>
                    <a:pt x="7090" y="6608"/>
                  </a:cubicBezTo>
                  <a:cubicBezTo>
                    <a:pt x="7255" y="6707"/>
                    <a:pt x="7750" y="6805"/>
                    <a:pt x="7750" y="7003"/>
                  </a:cubicBezTo>
                  <a:cubicBezTo>
                    <a:pt x="7915" y="7003"/>
                    <a:pt x="7915" y="7003"/>
                    <a:pt x="7915" y="7003"/>
                  </a:cubicBezTo>
                  <a:cubicBezTo>
                    <a:pt x="7915" y="7200"/>
                    <a:pt x="7915" y="7397"/>
                    <a:pt x="8079" y="7397"/>
                  </a:cubicBezTo>
                  <a:cubicBezTo>
                    <a:pt x="8079" y="7496"/>
                    <a:pt x="7915" y="7397"/>
                    <a:pt x="8079" y="7496"/>
                  </a:cubicBezTo>
                  <a:cubicBezTo>
                    <a:pt x="8079" y="7496"/>
                    <a:pt x="8079" y="7496"/>
                    <a:pt x="8079" y="7496"/>
                  </a:cubicBezTo>
                  <a:cubicBezTo>
                    <a:pt x="8409" y="7693"/>
                    <a:pt x="8409" y="7890"/>
                    <a:pt x="8739" y="8186"/>
                  </a:cubicBezTo>
                  <a:cubicBezTo>
                    <a:pt x="9069" y="8482"/>
                    <a:pt x="9398" y="8778"/>
                    <a:pt x="9728" y="9173"/>
                  </a:cubicBezTo>
                  <a:cubicBezTo>
                    <a:pt x="9728" y="9173"/>
                    <a:pt x="9728" y="9173"/>
                    <a:pt x="9728" y="9173"/>
                  </a:cubicBezTo>
                  <a:cubicBezTo>
                    <a:pt x="10058" y="9173"/>
                    <a:pt x="9893" y="9468"/>
                    <a:pt x="10058" y="9468"/>
                  </a:cubicBezTo>
                  <a:cubicBezTo>
                    <a:pt x="10058" y="9567"/>
                    <a:pt x="10058" y="9567"/>
                    <a:pt x="10058" y="9567"/>
                  </a:cubicBezTo>
                  <a:cubicBezTo>
                    <a:pt x="10223" y="9666"/>
                    <a:pt x="10223" y="9863"/>
                    <a:pt x="10553" y="9962"/>
                  </a:cubicBezTo>
                  <a:cubicBezTo>
                    <a:pt x="10553" y="9962"/>
                    <a:pt x="10553" y="9962"/>
                    <a:pt x="10553" y="9962"/>
                  </a:cubicBezTo>
                  <a:cubicBezTo>
                    <a:pt x="10553" y="10060"/>
                    <a:pt x="10718" y="10159"/>
                    <a:pt x="10882" y="10356"/>
                  </a:cubicBezTo>
                  <a:cubicBezTo>
                    <a:pt x="10882" y="10356"/>
                    <a:pt x="10718" y="10258"/>
                    <a:pt x="10718" y="10356"/>
                  </a:cubicBezTo>
                  <a:cubicBezTo>
                    <a:pt x="10718" y="10356"/>
                    <a:pt x="11047" y="10356"/>
                    <a:pt x="10882" y="10455"/>
                  </a:cubicBezTo>
                  <a:cubicBezTo>
                    <a:pt x="10882" y="10553"/>
                    <a:pt x="11047" y="10455"/>
                    <a:pt x="11047" y="10455"/>
                  </a:cubicBezTo>
                  <a:cubicBezTo>
                    <a:pt x="11212" y="10751"/>
                    <a:pt x="11542" y="11047"/>
                    <a:pt x="12037" y="11244"/>
                  </a:cubicBezTo>
                  <a:cubicBezTo>
                    <a:pt x="12037" y="11638"/>
                    <a:pt x="11542" y="11540"/>
                    <a:pt x="12037" y="11638"/>
                  </a:cubicBezTo>
                  <a:cubicBezTo>
                    <a:pt x="12037" y="11638"/>
                    <a:pt x="12037" y="11638"/>
                    <a:pt x="12037" y="11638"/>
                  </a:cubicBezTo>
                  <a:cubicBezTo>
                    <a:pt x="12202" y="11737"/>
                    <a:pt x="12037" y="11836"/>
                    <a:pt x="12037" y="11836"/>
                  </a:cubicBezTo>
                  <a:cubicBezTo>
                    <a:pt x="12202" y="11737"/>
                    <a:pt x="12202" y="11836"/>
                    <a:pt x="12202" y="11836"/>
                  </a:cubicBezTo>
                  <a:cubicBezTo>
                    <a:pt x="12366" y="11934"/>
                    <a:pt x="12202" y="11934"/>
                    <a:pt x="12366" y="12033"/>
                  </a:cubicBezTo>
                  <a:cubicBezTo>
                    <a:pt x="12366" y="12033"/>
                    <a:pt x="12366" y="12033"/>
                    <a:pt x="12366" y="12033"/>
                  </a:cubicBezTo>
                  <a:cubicBezTo>
                    <a:pt x="12531" y="12132"/>
                    <a:pt x="12531" y="12329"/>
                    <a:pt x="12861" y="12329"/>
                  </a:cubicBezTo>
                  <a:cubicBezTo>
                    <a:pt x="13521" y="13019"/>
                    <a:pt x="14345" y="13710"/>
                    <a:pt x="15005" y="14400"/>
                  </a:cubicBezTo>
                  <a:cubicBezTo>
                    <a:pt x="15664" y="15090"/>
                    <a:pt x="16159" y="15682"/>
                    <a:pt x="16983" y="16373"/>
                  </a:cubicBezTo>
                  <a:cubicBezTo>
                    <a:pt x="16983" y="16471"/>
                    <a:pt x="16983" y="16471"/>
                    <a:pt x="16983" y="16668"/>
                  </a:cubicBezTo>
                  <a:cubicBezTo>
                    <a:pt x="16983" y="16668"/>
                    <a:pt x="16983" y="16668"/>
                    <a:pt x="16983" y="16668"/>
                  </a:cubicBezTo>
                  <a:cubicBezTo>
                    <a:pt x="17148" y="16668"/>
                    <a:pt x="17148" y="16866"/>
                    <a:pt x="17313" y="16866"/>
                  </a:cubicBezTo>
                  <a:cubicBezTo>
                    <a:pt x="17478" y="17162"/>
                    <a:pt x="17973" y="17260"/>
                    <a:pt x="18137" y="17556"/>
                  </a:cubicBezTo>
                  <a:cubicBezTo>
                    <a:pt x="18137" y="17556"/>
                    <a:pt x="17973" y="17556"/>
                    <a:pt x="18137" y="17556"/>
                  </a:cubicBezTo>
                  <a:cubicBezTo>
                    <a:pt x="18137" y="17556"/>
                    <a:pt x="18137" y="17556"/>
                    <a:pt x="18137" y="17556"/>
                  </a:cubicBezTo>
                  <a:cubicBezTo>
                    <a:pt x="18137" y="17753"/>
                    <a:pt x="18137" y="17753"/>
                    <a:pt x="18137" y="17753"/>
                  </a:cubicBezTo>
                  <a:cubicBezTo>
                    <a:pt x="18137" y="17753"/>
                    <a:pt x="18137" y="17753"/>
                    <a:pt x="18137" y="17753"/>
                  </a:cubicBezTo>
                  <a:cubicBezTo>
                    <a:pt x="18962" y="18247"/>
                    <a:pt x="19292" y="19036"/>
                    <a:pt x="19951" y="19627"/>
                  </a:cubicBezTo>
                  <a:cubicBezTo>
                    <a:pt x="20116" y="19825"/>
                    <a:pt x="20281" y="19923"/>
                    <a:pt x="20446" y="20121"/>
                  </a:cubicBezTo>
                  <a:cubicBezTo>
                    <a:pt x="20776" y="20614"/>
                    <a:pt x="21105" y="21107"/>
                    <a:pt x="21600" y="21600"/>
                  </a:cubicBezTo>
                  <a:cubicBezTo>
                    <a:pt x="21600" y="21600"/>
                    <a:pt x="21435" y="21600"/>
                    <a:pt x="21105" y="21403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9" name="Полилиния 120"/>
            <p:cNvSpPr/>
            <p:nvPr/>
          </p:nvSpPr>
          <p:spPr>
            <a:xfrm flipH="1">
              <a:off x="664358" y="2288939"/>
              <a:ext cx="310219" cy="57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600" fill="norm" stroke="1" extrusionOk="0">
                  <a:moveTo>
                    <a:pt x="48" y="21322"/>
                  </a:moveTo>
                  <a:cubicBezTo>
                    <a:pt x="48" y="20951"/>
                    <a:pt x="558" y="20673"/>
                    <a:pt x="728" y="20302"/>
                  </a:cubicBezTo>
                  <a:cubicBezTo>
                    <a:pt x="728" y="20302"/>
                    <a:pt x="898" y="20395"/>
                    <a:pt x="898" y="20302"/>
                  </a:cubicBezTo>
                  <a:cubicBezTo>
                    <a:pt x="898" y="19931"/>
                    <a:pt x="1579" y="19653"/>
                    <a:pt x="2089" y="19282"/>
                  </a:cubicBezTo>
                  <a:cubicBezTo>
                    <a:pt x="2089" y="19282"/>
                    <a:pt x="2089" y="19282"/>
                    <a:pt x="2089" y="19282"/>
                  </a:cubicBezTo>
                  <a:cubicBezTo>
                    <a:pt x="2089" y="19190"/>
                    <a:pt x="2089" y="19097"/>
                    <a:pt x="2259" y="19004"/>
                  </a:cubicBezTo>
                  <a:cubicBezTo>
                    <a:pt x="2259" y="19097"/>
                    <a:pt x="2259" y="19097"/>
                    <a:pt x="2259" y="19097"/>
                  </a:cubicBezTo>
                  <a:cubicBezTo>
                    <a:pt x="2259" y="19004"/>
                    <a:pt x="2429" y="19004"/>
                    <a:pt x="2259" y="19004"/>
                  </a:cubicBezTo>
                  <a:cubicBezTo>
                    <a:pt x="2429" y="19004"/>
                    <a:pt x="2429" y="19004"/>
                    <a:pt x="2429" y="19004"/>
                  </a:cubicBezTo>
                  <a:cubicBezTo>
                    <a:pt x="2429" y="18912"/>
                    <a:pt x="2429" y="18912"/>
                    <a:pt x="2429" y="18912"/>
                  </a:cubicBezTo>
                  <a:cubicBezTo>
                    <a:pt x="2259" y="18633"/>
                    <a:pt x="2769" y="18541"/>
                    <a:pt x="2769" y="18448"/>
                  </a:cubicBezTo>
                  <a:cubicBezTo>
                    <a:pt x="2769" y="18448"/>
                    <a:pt x="2769" y="18448"/>
                    <a:pt x="2769" y="18448"/>
                  </a:cubicBezTo>
                  <a:cubicBezTo>
                    <a:pt x="2939" y="18170"/>
                    <a:pt x="3280" y="17799"/>
                    <a:pt x="3450" y="17614"/>
                  </a:cubicBezTo>
                  <a:cubicBezTo>
                    <a:pt x="3450" y="17614"/>
                    <a:pt x="3450" y="17614"/>
                    <a:pt x="3450" y="17614"/>
                  </a:cubicBezTo>
                  <a:cubicBezTo>
                    <a:pt x="3450" y="17614"/>
                    <a:pt x="3450" y="17521"/>
                    <a:pt x="3450" y="17428"/>
                  </a:cubicBezTo>
                  <a:cubicBezTo>
                    <a:pt x="3620" y="17428"/>
                    <a:pt x="3450" y="17243"/>
                    <a:pt x="3620" y="17243"/>
                  </a:cubicBezTo>
                  <a:cubicBezTo>
                    <a:pt x="3620" y="17243"/>
                    <a:pt x="3620" y="17243"/>
                    <a:pt x="3620" y="17243"/>
                  </a:cubicBezTo>
                  <a:cubicBezTo>
                    <a:pt x="3620" y="17150"/>
                    <a:pt x="3790" y="17150"/>
                    <a:pt x="3790" y="17150"/>
                  </a:cubicBezTo>
                  <a:cubicBezTo>
                    <a:pt x="3960" y="17150"/>
                    <a:pt x="3960" y="17150"/>
                    <a:pt x="3960" y="17150"/>
                  </a:cubicBezTo>
                  <a:cubicBezTo>
                    <a:pt x="3790" y="16965"/>
                    <a:pt x="4300" y="16965"/>
                    <a:pt x="3960" y="16872"/>
                  </a:cubicBezTo>
                  <a:cubicBezTo>
                    <a:pt x="3960" y="16872"/>
                    <a:pt x="3960" y="16872"/>
                    <a:pt x="3960" y="16872"/>
                  </a:cubicBezTo>
                  <a:cubicBezTo>
                    <a:pt x="3960" y="16872"/>
                    <a:pt x="4300" y="16872"/>
                    <a:pt x="4300" y="16779"/>
                  </a:cubicBezTo>
                  <a:cubicBezTo>
                    <a:pt x="4300" y="16779"/>
                    <a:pt x="4300" y="16779"/>
                    <a:pt x="4300" y="16779"/>
                  </a:cubicBezTo>
                  <a:cubicBezTo>
                    <a:pt x="4470" y="16687"/>
                    <a:pt x="4470" y="16594"/>
                    <a:pt x="4470" y="16594"/>
                  </a:cubicBezTo>
                  <a:cubicBezTo>
                    <a:pt x="4470" y="16594"/>
                    <a:pt x="4300" y="16687"/>
                    <a:pt x="4470" y="16687"/>
                  </a:cubicBezTo>
                  <a:cubicBezTo>
                    <a:pt x="4640" y="16409"/>
                    <a:pt x="4980" y="15945"/>
                    <a:pt x="5321" y="15667"/>
                  </a:cubicBezTo>
                  <a:cubicBezTo>
                    <a:pt x="5491" y="15667"/>
                    <a:pt x="5491" y="15667"/>
                    <a:pt x="5491" y="15667"/>
                  </a:cubicBezTo>
                  <a:cubicBezTo>
                    <a:pt x="5491" y="15574"/>
                    <a:pt x="5661" y="15482"/>
                    <a:pt x="5661" y="15482"/>
                  </a:cubicBezTo>
                  <a:cubicBezTo>
                    <a:pt x="5661" y="15482"/>
                    <a:pt x="5661" y="15482"/>
                    <a:pt x="5831" y="15482"/>
                  </a:cubicBezTo>
                  <a:cubicBezTo>
                    <a:pt x="5831" y="15296"/>
                    <a:pt x="5661" y="15296"/>
                    <a:pt x="5831" y="15296"/>
                  </a:cubicBezTo>
                  <a:cubicBezTo>
                    <a:pt x="5831" y="15296"/>
                    <a:pt x="5831" y="15296"/>
                    <a:pt x="5831" y="15296"/>
                  </a:cubicBezTo>
                  <a:cubicBezTo>
                    <a:pt x="5831" y="15296"/>
                    <a:pt x="6001" y="15203"/>
                    <a:pt x="6001" y="15111"/>
                  </a:cubicBezTo>
                  <a:cubicBezTo>
                    <a:pt x="6001" y="15111"/>
                    <a:pt x="6001" y="15111"/>
                    <a:pt x="6001" y="15111"/>
                  </a:cubicBezTo>
                  <a:cubicBezTo>
                    <a:pt x="6001" y="15018"/>
                    <a:pt x="6171" y="15018"/>
                    <a:pt x="6171" y="14925"/>
                  </a:cubicBezTo>
                  <a:cubicBezTo>
                    <a:pt x="6341" y="15018"/>
                    <a:pt x="6341" y="15018"/>
                    <a:pt x="6341" y="15018"/>
                  </a:cubicBezTo>
                  <a:cubicBezTo>
                    <a:pt x="6511" y="14925"/>
                    <a:pt x="6171" y="14925"/>
                    <a:pt x="6341" y="14833"/>
                  </a:cubicBezTo>
                  <a:cubicBezTo>
                    <a:pt x="6341" y="14833"/>
                    <a:pt x="6341" y="14833"/>
                    <a:pt x="6341" y="14833"/>
                  </a:cubicBezTo>
                  <a:cubicBezTo>
                    <a:pt x="6341" y="14740"/>
                    <a:pt x="6511" y="14647"/>
                    <a:pt x="6511" y="14462"/>
                  </a:cubicBezTo>
                  <a:cubicBezTo>
                    <a:pt x="6511" y="14555"/>
                    <a:pt x="6511" y="14555"/>
                    <a:pt x="6511" y="14555"/>
                  </a:cubicBezTo>
                  <a:cubicBezTo>
                    <a:pt x="6681" y="14462"/>
                    <a:pt x="6851" y="14369"/>
                    <a:pt x="6851" y="14184"/>
                  </a:cubicBezTo>
                  <a:cubicBezTo>
                    <a:pt x="6851" y="14184"/>
                    <a:pt x="6851" y="14276"/>
                    <a:pt x="6851" y="14184"/>
                  </a:cubicBezTo>
                  <a:cubicBezTo>
                    <a:pt x="6851" y="14091"/>
                    <a:pt x="7021" y="14091"/>
                    <a:pt x="6851" y="14091"/>
                  </a:cubicBezTo>
                  <a:cubicBezTo>
                    <a:pt x="7021" y="13998"/>
                    <a:pt x="7361" y="13906"/>
                    <a:pt x="7361" y="13720"/>
                  </a:cubicBezTo>
                  <a:cubicBezTo>
                    <a:pt x="7361" y="13720"/>
                    <a:pt x="7532" y="13720"/>
                    <a:pt x="7532" y="13906"/>
                  </a:cubicBezTo>
                  <a:cubicBezTo>
                    <a:pt x="7532" y="13720"/>
                    <a:pt x="7532" y="13720"/>
                    <a:pt x="7532" y="13720"/>
                  </a:cubicBezTo>
                  <a:cubicBezTo>
                    <a:pt x="7702" y="13906"/>
                    <a:pt x="7532" y="13906"/>
                    <a:pt x="7532" y="13906"/>
                  </a:cubicBezTo>
                  <a:cubicBezTo>
                    <a:pt x="7702" y="13906"/>
                    <a:pt x="7702" y="13627"/>
                    <a:pt x="7702" y="13627"/>
                  </a:cubicBezTo>
                  <a:cubicBezTo>
                    <a:pt x="7702" y="13535"/>
                    <a:pt x="7702" y="13442"/>
                    <a:pt x="7702" y="13442"/>
                  </a:cubicBezTo>
                  <a:cubicBezTo>
                    <a:pt x="7872" y="13442"/>
                    <a:pt x="7872" y="13442"/>
                    <a:pt x="7872" y="13442"/>
                  </a:cubicBezTo>
                  <a:cubicBezTo>
                    <a:pt x="7872" y="13257"/>
                    <a:pt x="7872" y="13257"/>
                    <a:pt x="7872" y="13257"/>
                  </a:cubicBezTo>
                  <a:cubicBezTo>
                    <a:pt x="7872" y="13164"/>
                    <a:pt x="7872" y="13257"/>
                    <a:pt x="7872" y="13164"/>
                  </a:cubicBezTo>
                  <a:cubicBezTo>
                    <a:pt x="7872" y="13164"/>
                    <a:pt x="7872" y="13164"/>
                    <a:pt x="7872" y="13164"/>
                  </a:cubicBezTo>
                  <a:cubicBezTo>
                    <a:pt x="7872" y="13164"/>
                    <a:pt x="8042" y="12979"/>
                    <a:pt x="8042" y="12979"/>
                  </a:cubicBezTo>
                  <a:cubicBezTo>
                    <a:pt x="8042" y="12979"/>
                    <a:pt x="8042" y="13071"/>
                    <a:pt x="8042" y="13071"/>
                  </a:cubicBezTo>
                  <a:cubicBezTo>
                    <a:pt x="8042" y="12979"/>
                    <a:pt x="8042" y="12979"/>
                    <a:pt x="8212" y="12793"/>
                  </a:cubicBezTo>
                  <a:cubicBezTo>
                    <a:pt x="8212" y="12793"/>
                    <a:pt x="8212" y="12793"/>
                    <a:pt x="8212" y="12793"/>
                  </a:cubicBezTo>
                  <a:cubicBezTo>
                    <a:pt x="8212" y="12793"/>
                    <a:pt x="8212" y="12793"/>
                    <a:pt x="8042" y="12793"/>
                  </a:cubicBezTo>
                  <a:cubicBezTo>
                    <a:pt x="8042" y="12793"/>
                    <a:pt x="8212" y="12793"/>
                    <a:pt x="8042" y="12793"/>
                  </a:cubicBezTo>
                  <a:cubicBezTo>
                    <a:pt x="8042" y="12793"/>
                    <a:pt x="8042" y="12700"/>
                    <a:pt x="8212" y="12608"/>
                  </a:cubicBezTo>
                  <a:cubicBezTo>
                    <a:pt x="8212" y="12700"/>
                    <a:pt x="8212" y="12700"/>
                    <a:pt x="8212" y="12700"/>
                  </a:cubicBezTo>
                  <a:cubicBezTo>
                    <a:pt x="8212" y="12515"/>
                    <a:pt x="8382" y="12422"/>
                    <a:pt x="8382" y="12330"/>
                  </a:cubicBezTo>
                  <a:cubicBezTo>
                    <a:pt x="8382" y="12422"/>
                    <a:pt x="8382" y="12422"/>
                    <a:pt x="8382" y="12422"/>
                  </a:cubicBezTo>
                  <a:cubicBezTo>
                    <a:pt x="8552" y="12330"/>
                    <a:pt x="8552" y="12237"/>
                    <a:pt x="8892" y="12052"/>
                  </a:cubicBezTo>
                  <a:cubicBezTo>
                    <a:pt x="8892" y="12052"/>
                    <a:pt x="8892" y="12052"/>
                    <a:pt x="8892" y="12052"/>
                  </a:cubicBezTo>
                  <a:cubicBezTo>
                    <a:pt x="8892" y="11959"/>
                    <a:pt x="9062" y="11959"/>
                    <a:pt x="9062" y="11959"/>
                  </a:cubicBezTo>
                  <a:cubicBezTo>
                    <a:pt x="9062" y="11866"/>
                    <a:pt x="9062" y="11866"/>
                    <a:pt x="9062" y="11866"/>
                  </a:cubicBezTo>
                  <a:cubicBezTo>
                    <a:pt x="9062" y="11866"/>
                    <a:pt x="9062" y="11866"/>
                    <a:pt x="9062" y="11866"/>
                  </a:cubicBezTo>
                  <a:cubicBezTo>
                    <a:pt x="9062" y="11773"/>
                    <a:pt x="9062" y="11588"/>
                    <a:pt x="9232" y="11588"/>
                  </a:cubicBezTo>
                  <a:cubicBezTo>
                    <a:pt x="9232" y="11495"/>
                    <a:pt x="9232" y="11403"/>
                    <a:pt x="9232" y="11403"/>
                  </a:cubicBezTo>
                  <a:cubicBezTo>
                    <a:pt x="9402" y="11403"/>
                    <a:pt x="9402" y="11403"/>
                    <a:pt x="9402" y="11403"/>
                  </a:cubicBezTo>
                  <a:cubicBezTo>
                    <a:pt x="9402" y="11403"/>
                    <a:pt x="9402" y="11217"/>
                    <a:pt x="9572" y="11217"/>
                  </a:cubicBezTo>
                  <a:cubicBezTo>
                    <a:pt x="9572" y="11124"/>
                    <a:pt x="9402" y="11588"/>
                    <a:pt x="9402" y="11495"/>
                  </a:cubicBezTo>
                  <a:cubicBezTo>
                    <a:pt x="9402" y="11495"/>
                    <a:pt x="9402" y="11217"/>
                    <a:pt x="9402" y="11403"/>
                  </a:cubicBezTo>
                  <a:cubicBezTo>
                    <a:pt x="9572" y="11217"/>
                    <a:pt x="9572" y="11124"/>
                    <a:pt x="9572" y="11124"/>
                  </a:cubicBezTo>
                  <a:cubicBezTo>
                    <a:pt x="9572" y="11124"/>
                    <a:pt x="9743" y="11217"/>
                    <a:pt x="9743" y="11124"/>
                  </a:cubicBezTo>
                  <a:cubicBezTo>
                    <a:pt x="9743" y="11032"/>
                    <a:pt x="9743" y="11124"/>
                    <a:pt x="9743" y="11032"/>
                  </a:cubicBezTo>
                  <a:cubicBezTo>
                    <a:pt x="9743" y="10939"/>
                    <a:pt x="9743" y="10939"/>
                    <a:pt x="9743" y="10939"/>
                  </a:cubicBezTo>
                  <a:cubicBezTo>
                    <a:pt x="9743" y="10939"/>
                    <a:pt x="9913" y="10939"/>
                    <a:pt x="9743" y="10939"/>
                  </a:cubicBezTo>
                  <a:cubicBezTo>
                    <a:pt x="9913" y="10939"/>
                    <a:pt x="9913" y="10846"/>
                    <a:pt x="9913" y="10939"/>
                  </a:cubicBezTo>
                  <a:cubicBezTo>
                    <a:pt x="10083" y="10939"/>
                    <a:pt x="10083" y="10939"/>
                    <a:pt x="10083" y="10939"/>
                  </a:cubicBezTo>
                  <a:cubicBezTo>
                    <a:pt x="10083" y="10846"/>
                    <a:pt x="10083" y="10846"/>
                    <a:pt x="10083" y="10846"/>
                  </a:cubicBezTo>
                  <a:cubicBezTo>
                    <a:pt x="10083" y="10846"/>
                    <a:pt x="10083" y="10846"/>
                    <a:pt x="10083" y="10846"/>
                  </a:cubicBezTo>
                  <a:cubicBezTo>
                    <a:pt x="9913" y="10754"/>
                    <a:pt x="10083" y="10754"/>
                    <a:pt x="10083" y="10661"/>
                  </a:cubicBezTo>
                  <a:cubicBezTo>
                    <a:pt x="10253" y="10568"/>
                    <a:pt x="10253" y="10383"/>
                    <a:pt x="10423" y="10383"/>
                  </a:cubicBezTo>
                  <a:cubicBezTo>
                    <a:pt x="10423" y="10290"/>
                    <a:pt x="10423" y="10290"/>
                    <a:pt x="10593" y="10197"/>
                  </a:cubicBezTo>
                  <a:cubicBezTo>
                    <a:pt x="10593" y="10290"/>
                    <a:pt x="10593" y="10290"/>
                    <a:pt x="10593" y="10290"/>
                  </a:cubicBezTo>
                  <a:cubicBezTo>
                    <a:pt x="10593" y="10197"/>
                    <a:pt x="10593" y="10197"/>
                    <a:pt x="10593" y="10197"/>
                  </a:cubicBezTo>
                  <a:cubicBezTo>
                    <a:pt x="10593" y="10197"/>
                    <a:pt x="10763" y="10105"/>
                    <a:pt x="10933" y="10105"/>
                  </a:cubicBezTo>
                  <a:cubicBezTo>
                    <a:pt x="10933" y="10012"/>
                    <a:pt x="10763" y="10012"/>
                    <a:pt x="10763" y="10012"/>
                  </a:cubicBezTo>
                  <a:cubicBezTo>
                    <a:pt x="10933" y="10012"/>
                    <a:pt x="10933" y="9827"/>
                    <a:pt x="11103" y="9734"/>
                  </a:cubicBezTo>
                  <a:cubicBezTo>
                    <a:pt x="11103" y="9827"/>
                    <a:pt x="11103" y="9919"/>
                    <a:pt x="11103" y="9827"/>
                  </a:cubicBezTo>
                  <a:cubicBezTo>
                    <a:pt x="11443" y="9827"/>
                    <a:pt x="11103" y="9734"/>
                    <a:pt x="11273" y="9641"/>
                  </a:cubicBezTo>
                  <a:cubicBezTo>
                    <a:pt x="11103" y="9641"/>
                    <a:pt x="11103" y="9641"/>
                    <a:pt x="11103" y="9641"/>
                  </a:cubicBezTo>
                  <a:cubicBezTo>
                    <a:pt x="11273" y="9641"/>
                    <a:pt x="11273" y="9456"/>
                    <a:pt x="11443" y="9548"/>
                  </a:cubicBezTo>
                  <a:cubicBezTo>
                    <a:pt x="11273" y="9456"/>
                    <a:pt x="11443" y="9456"/>
                    <a:pt x="11443" y="9363"/>
                  </a:cubicBezTo>
                  <a:cubicBezTo>
                    <a:pt x="11443" y="9270"/>
                    <a:pt x="11443" y="9085"/>
                    <a:pt x="11954" y="9085"/>
                  </a:cubicBezTo>
                  <a:cubicBezTo>
                    <a:pt x="11954" y="9085"/>
                    <a:pt x="12124" y="8992"/>
                    <a:pt x="11954" y="8992"/>
                  </a:cubicBezTo>
                  <a:cubicBezTo>
                    <a:pt x="11954" y="9085"/>
                    <a:pt x="11954" y="9085"/>
                    <a:pt x="11954" y="9085"/>
                  </a:cubicBezTo>
                  <a:cubicBezTo>
                    <a:pt x="11954" y="8992"/>
                    <a:pt x="11954" y="8992"/>
                    <a:pt x="11954" y="8992"/>
                  </a:cubicBezTo>
                  <a:cubicBezTo>
                    <a:pt x="11954" y="8992"/>
                    <a:pt x="11954" y="8992"/>
                    <a:pt x="12124" y="8992"/>
                  </a:cubicBezTo>
                  <a:cubicBezTo>
                    <a:pt x="12294" y="8992"/>
                    <a:pt x="11954" y="8900"/>
                    <a:pt x="12124" y="8621"/>
                  </a:cubicBezTo>
                  <a:cubicBezTo>
                    <a:pt x="12124" y="8714"/>
                    <a:pt x="12294" y="8714"/>
                    <a:pt x="12294" y="8621"/>
                  </a:cubicBezTo>
                  <a:cubicBezTo>
                    <a:pt x="12294" y="8529"/>
                    <a:pt x="12294" y="8529"/>
                    <a:pt x="12294" y="8529"/>
                  </a:cubicBezTo>
                  <a:cubicBezTo>
                    <a:pt x="12294" y="8436"/>
                    <a:pt x="12464" y="8529"/>
                    <a:pt x="12464" y="8529"/>
                  </a:cubicBezTo>
                  <a:cubicBezTo>
                    <a:pt x="12464" y="8436"/>
                    <a:pt x="12464" y="8436"/>
                    <a:pt x="12464" y="8436"/>
                  </a:cubicBezTo>
                  <a:cubicBezTo>
                    <a:pt x="12464" y="8436"/>
                    <a:pt x="12464" y="8436"/>
                    <a:pt x="12464" y="8436"/>
                  </a:cubicBezTo>
                  <a:cubicBezTo>
                    <a:pt x="12464" y="8436"/>
                    <a:pt x="12464" y="8436"/>
                    <a:pt x="12464" y="8436"/>
                  </a:cubicBezTo>
                  <a:cubicBezTo>
                    <a:pt x="12464" y="8436"/>
                    <a:pt x="12464" y="8436"/>
                    <a:pt x="12464" y="8436"/>
                  </a:cubicBezTo>
                  <a:cubicBezTo>
                    <a:pt x="12634" y="8436"/>
                    <a:pt x="12634" y="8343"/>
                    <a:pt x="12634" y="8343"/>
                  </a:cubicBezTo>
                  <a:cubicBezTo>
                    <a:pt x="12634" y="8343"/>
                    <a:pt x="12464" y="8343"/>
                    <a:pt x="12464" y="8436"/>
                  </a:cubicBezTo>
                  <a:cubicBezTo>
                    <a:pt x="12464" y="8343"/>
                    <a:pt x="12464" y="8343"/>
                    <a:pt x="12464" y="8251"/>
                  </a:cubicBezTo>
                  <a:cubicBezTo>
                    <a:pt x="12464" y="8343"/>
                    <a:pt x="12634" y="8251"/>
                    <a:pt x="12634" y="8158"/>
                  </a:cubicBezTo>
                  <a:cubicBezTo>
                    <a:pt x="12634" y="8158"/>
                    <a:pt x="12634" y="8158"/>
                    <a:pt x="12634" y="8158"/>
                  </a:cubicBezTo>
                  <a:cubicBezTo>
                    <a:pt x="12634" y="8158"/>
                    <a:pt x="12634" y="8065"/>
                    <a:pt x="12804" y="8065"/>
                  </a:cubicBezTo>
                  <a:cubicBezTo>
                    <a:pt x="12804" y="8158"/>
                    <a:pt x="12634" y="8158"/>
                    <a:pt x="12634" y="8158"/>
                  </a:cubicBezTo>
                  <a:cubicBezTo>
                    <a:pt x="12804" y="8158"/>
                    <a:pt x="12804" y="8158"/>
                    <a:pt x="12804" y="8065"/>
                  </a:cubicBezTo>
                  <a:cubicBezTo>
                    <a:pt x="12804" y="8065"/>
                    <a:pt x="12634" y="8065"/>
                    <a:pt x="12804" y="7880"/>
                  </a:cubicBezTo>
                  <a:cubicBezTo>
                    <a:pt x="12804" y="8065"/>
                    <a:pt x="12804" y="8065"/>
                    <a:pt x="12804" y="8065"/>
                  </a:cubicBezTo>
                  <a:cubicBezTo>
                    <a:pt x="12974" y="7880"/>
                    <a:pt x="12974" y="7880"/>
                    <a:pt x="12974" y="7880"/>
                  </a:cubicBezTo>
                  <a:cubicBezTo>
                    <a:pt x="12804" y="7880"/>
                    <a:pt x="12804" y="7880"/>
                    <a:pt x="12804" y="7880"/>
                  </a:cubicBezTo>
                  <a:cubicBezTo>
                    <a:pt x="12804" y="7880"/>
                    <a:pt x="12804" y="7880"/>
                    <a:pt x="12974" y="7880"/>
                  </a:cubicBezTo>
                  <a:cubicBezTo>
                    <a:pt x="12804" y="7787"/>
                    <a:pt x="12974" y="7787"/>
                    <a:pt x="12974" y="7787"/>
                  </a:cubicBezTo>
                  <a:cubicBezTo>
                    <a:pt x="12974" y="7787"/>
                    <a:pt x="12974" y="7787"/>
                    <a:pt x="13144" y="7694"/>
                  </a:cubicBezTo>
                  <a:cubicBezTo>
                    <a:pt x="13144" y="7694"/>
                    <a:pt x="13144" y="7694"/>
                    <a:pt x="13144" y="7694"/>
                  </a:cubicBezTo>
                  <a:cubicBezTo>
                    <a:pt x="13144" y="7602"/>
                    <a:pt x="13144" y="7602"/>
                    <a:pt x="13144" y="7602"/>
                  </a:cubicBezTo>
                  <a:cubicBezTo>
                    <a:pt x="13144" y="7602"/>
                    <a:pt x="13144" y="7602"/>
                    <a:pt x="13144" y="7602"/>
                  </a:cubicBezTo>
                  <a:cubicBezTo>
                    <a:pt x="13484" y="7509"/>
                    <a:pt x="13484" y="7509"/>
                    <a:pt x="13484" y="7416"/>
                  </a:cubicBezTo>
                  <a:cubicBezTo>
                    <a:pt x="13484" y="7416"/>
                    <a:pt x="13654" y="7509"/>
                    <a:pt x="13654" y="7416"/>
                  </a:cubicBezTo>
                  <a:cubicBezTo>
                    <a:pt x="13654" y="7324"/>
                    <a:pt x="13654" y="7324"/>
                    <a:pt x="13654" y="7324"/>
                  </a:cubicBezTo>
                  <a:cubicBezTo>
                    <a:pt x="13654" y="7231"/>
                    <a:pt x="13654" y="7045"/>
                    <a:pt x="13824" y="6953"/>
                  </a:cubicBezTo>
                  <a:cubicBezTo>
                    <a:pt x="13824" y="6953"/>
                    <a:pt x="13824" y="6953"/>
                    <a:pt x="13824" y="6953"/>
                  </a:cubicBezTo>
                  <a:cubicBezTo>
                    <a:pt x="13995" y="6767"/>
                    <a:pt x="13995" y="6582"/>
                    <a:pt x="14335" y="6582"/>
                  </a:cubicBezTo>
                  <a:cubicBezTo>
                    <a:pt x="14335" y="6582"/>
                    <a:pt x="14335" y="6582"/>
                    <a:pt x="14505" y="6582"/>
                  </a:cubicBezTo>
                  <a:cubicBezTo>
                    <a:pt x="14505" y="6489"/>
                    <a:pt x="14505" y="6582"/>
                    <a:pt x="14505" y="6489"/>
                  </a:cubicBezTo>
                  <a:cubicBezTo>
                    <a:pt x="14335" y="6489"/>
                    <a:pt x="14335" y="6489"/>
                    <a:pt x="14335" y="6489"/>
                  </a:cubicBezTo>
                  <a:cubicBezTo>
                    <a:pt x="14335" y="6304"/>
                    <a:pt x="14505" y="6211"/>
                    <a:pt x="14675" y="6118"/>
                  </a:cubicBezTo>
                  <a:cubicBezTo>
                    <a:pt x="14505" y="6118"/>
                    <a:pt x="14505" y="6118"/>
                    <a:pt x="14505" y="6118"/>
                  </a:cubicBezTo>
                  <a:cubicBezTo>
                    <a:pt x="14675" y="6118"/>
                    <a:pt x="14845" y="6118"/>
                    <a:pt x="14845" y="6026"/>
                  </a:cubicBezTo>
                  <a:cubicBezTo>
                    <a:pt x="14675" y="6026"/>
                    <a:pt x="14675" y="6026"/>
                    <a:pt x="14675" y="6026"/>
                  </a:cubicBezTo>
                  <a:cubicBezTo>
                    <a:pt x="14845" y="5933"/>
                    <a:pt x="14845" y="5933"/>
                    <a:pt x="14845" y="5933"/>
                  </a:cubicBezTo>
                  <a:cubicBezTo>
                    <a:pt x="14845" y="5933"/>
                    <a:pt x="14675" y="5933"/>
                    <a:pt x="14845" y="5933"/>
                  </a:cubicBezTo>
                  <a:cubicBezTo>
                    <a:pt x="14845" y="5933"/>
                    <a:pt x="14845" y="5933"/>
                    <a:pt x="14845" y="5933"/>
                  </a:cubicBezTo>
                  <a:cubicBezTo>
                    <a:pt x="14845" y="5933"/>
                    <a:pt x="14845" y="5748"/>
                    <a:pt x="15015" y="5748"/>
                  </a:cubicBezTo>
                  <a:cubicBezTo>
                    <a:pt x="15185" y="5748"/>
                    <a:pt x="15185" y="5748"/>
                    <a:pt x="15185" y="5748"/>
                  </a:cubicBezTo>
                  <a:cubicBezTo>
                    <a:pt x="15185" y="5655"/>
                    <a:pt x="15185" y="5655"/>
                    <a:pt x="15015" y="5655"/>
                  </a:cubicBezTo>
                  <a:cubicBezTo>
                    <a:pt x="15185" y="5470"/>
                    <a:pt x="15355" y="5470"/>
                    <a:pt x="15525" y="5470"/>
                  </a:cubicBezTo>
                  <a:cubicBezTo>
                    <a:pt x="15355" y="5284"/>
                    <a:pt x="15695" y="5006"/>
                    <a:pt x="15865" y="4821"/>
                  </a:cubicBezTo>
                  <a:cubicBezTo>
                    <a:pt x="15865" y="4821"/>
                    <a:pt x="15865" y="4821"/>
                    <a:pt x="15865" y="4821"/>
                  </a:cubicBezTo>
                  <a:cubicBezTo>
                    <a:pt x="15865" y="4821"/>
                    <a:pt x="15865" y="4821"/>
                    <a:pt x="15865" y="4728"/>
                  </a:cubicBezTo>
                  <a:cubicBezTo>
                    <a:pt x="15865" y="4821"/>
                    <a:pt x="15865" y="4728"/>
                    <a:pt x="16035" y="4821"/>
                  </a:cubicBezTo>
                  <a:cubicBezTo>
                    <a:pt x="16035" y="4728"/>
                    <a:pt x="16035" y="4635"/>
                    <a:pt x="16035" y="4635"/>
                  </a:cubicBezTo>
                  <a:cubicBezTo>
                    <a:pt x="15865" y="4542"/>
                    <a:pt x="16035" y="4635"/>
                    <a:pt x="15865" y="4635"/>
                  </a:cubicBezTo>
                  <a:cubicBezTo>
                    <a:pt x="15865" y="4635"/>
                    <a:pt x="16035" y="4542"/>
                    <a:pt x="16035" y="4450"/>
                  </a:cubicBezTo>
                  <a:cubicBezTo>
                    <a:pt x="16376" y="4542"/>
                    <a:pt x="16376" y="4542"/>
                    <a:pt x="16376" y="4542"/>
                  </a:cubicBezTo>
                  <a:cubicBezTo>
                    <a:pt x="16376" y="4450"/>
                    <a:pt x="16376" y="4450"/>
                    <a:pt x="16376" y="4450"/>
                  </a:cubicBezTo>
                  <a:cubicBezTo>
                    <a:pt x="16546" y="4450"/>
                    <a:pt x="16376" y="4728"/>
                    <a:pt x="16546" y="4635"/>
                  </a:cubicBezTo>
                  <a:cubicBezTo>
                    <a:pt x="16716" y="4635"/>
                    <a:pt x="16716" y="4635"/>
                    <a:pt x="16716" y="4635"/>
                  </a:cubicBezTo>
                  <a:cubicBezTo>
                    <a:pt x="16886" y="4635"/>
                    <a:pt x="16716" y="4821"/>
                    <a:pt x="16886" y="4635"/>
                  </a:cubicBezTo>
                  <a:cubicBezTo>
                    <a:pt x="16886" y="4635"/>
                    <a:pt x="16716" y="4542"/>
                    <a:pt x="16546" y="4542"/>
                  </a:cubicBezTo>
                  <a:cubicBezTo>
                    <a:pt x="16716" y="4450"/>
                    <a:pt x="16376" y="4450"/>
                    <a:pt x="16546" y="4357"/>
                  </a:cubicBezTo>
                  <a:cubicBezTo>
                    <a:pt x="16546" y="4357"/>
                    <a:pt x="16376" y="4450"/>
                    <a:pt x="16546" y="4450"/>
                  </a:cubicBezTo>
                  <a:cubicBezTo>
                    <a:pt x="16716" y="4357"/>
                    <a:pt x="16546" y="4264"/>
                    <a:pt x="16716" y="4264"/>
                  </a:cubicBezTo>
                  <a:cubicBezTo>
                    <a:pt x="16546" y="4264"/>
                    <a:pt x="16546" y="4264"/>
                    <a:pt x="16546" y="4172"/>
                  </a:cubicBezTo>
                  <a:cubicBezTo>
                    <a:pt x="16716" y="4172"/>
                    <a:pt x="16546" y="4264"/>
                    <a:pt x="16716" y="4172"/>
                  </a:cubicBezTo>
                  <a:cubicBezTo>
                    <a:pt x="16716" y="4172"/>
                    <a:pt x="16716" y="4079"/>
                    <a:pt x="16546" y="4079"/>
                  </a:cubicBezTo>
                  <a:cubicBezTo>
                    <a:pt x="16546" y="4079"/>
                    <a:pt x="16716" y="4079"/>
                    <a:pt x="16716" y="4079"/>
                  </a:cubicBezTo>
                  <a:cubicBezTo>
                    <a:pt x="16716" y="4079"/>
                    <a:pt x="16716" y="4079"/>
                    <a:pt x="16886" y="4079"/>
                  </a:cubicBezTo>
                  <a:cubicBezTo>
                    <a:pt x="16886" y="4079"/>
                    <a:pt x="16886" y="3986"/>
                    <a:pt x="16716" y="3986"/>
                  </a:cubicBezTo>
                  <a:cubicBezTo>
                    <a:pt x="16886" y="3986"/>
                    <a:pt x="16886" y="3986"/>
                    <a:pt x="16886" y="3986"/>
                  </a:cubicBezTo>
                  <a:cubicBezTo>
                    <a:pt x="17056" y="3986"/>
                    <a:pt x="16886" y="3801"/>
                    <a:pt x="17056" y="3801"/>
                  </a:cubicBezTo>
                  <a:cubicBezTo>
                    <a:pt x="16886" y="3801"/>
                    <a:pt x="16886" y="3801"/>
                    <a:pt x="16886" y="3801"/>
                  </a:cubicBezTo>
                  <a:cubicBezTo>
                    <a:pt x="17056" y="3801"/>
                    <a:pt x="17056" y="3708"/>
                    <a:pt x="17056" y="3708"/>
                  </a:cubicBezTo>
                  <a:cubicBezTo>
                    <a:pt x="17056" y="3708"/>
                    <a:pt x="17056" y="3523"/>
                    <a:pt x="17056" y="3615"/>
                  </a:cubicBezTo>
                  <a:cubicBezTo>
                    <a:pt x="17056" y="3615"/>
                    <a:pt x="17226" y="3523"/>
                    <a:pt x="17056" y="3523"/>
                  </a:cubicBezTo>
                  <a:cubicBezTo>
                    <a:pt x="17056" y="3523"/>
                    <a:pt x="17056" y="3615"/>
                    <a:pt x="17056" y="3615"/>
                  </a:cubicBezTo>
                  <a:cubicBezTo>
                    <a:pt x="17056" y="3615"/>
                    <a:pt x="17056" y="3523"/>
                    <a:pt x="17056" y="3430"/>
                  </a:cubicBezTo>
                  <a:cubicBezTo>
                    <a:pt x="17056" y="3430"/>
                    <a:pt x="17056" y="3430"/>
                    <a:pt x="17056" y="3430"/>
                  </a:cubicBezTo>
                  <a:cubicBezTo>
                    <a:pt x="17056" y="3430"/>
                    <a:pt x="17056" y="3430"/>
                    <a:pt x="17056" y="3430"/>
                  </a:cubicBezTo>
                  <a:cubicBezTo>
                    <a:pt x="17056" y="3430"/>
                    <a:pt x="17056" y="3430"/>
                    <a:pt x="17226" y="3430"/>
                  </a:cubicBezTo>
                  <a:cubicBezTo>
                    <a:pt x="17056" y="3430"/>
                    <a:pt x="17056" y="3430"/>
                    <a:pt x="17056" y="3430"/>
                  </a:cubicBezTo>
                  <a:cubicBezTo>
                    <a:pt x="17056" y="3337"/>
                    <a:pt x="17226" y="3430"/>
                    <a:pt x="17396" y="3337"/>
                  </a:cubicBezTo>
                  <a:cubicBezTo>
                    <a:pt x="17396" y="3430"/>
                    <a:pt x="17396" y="3430"/>
                    <a:pt x="17396" y="3430"/>
                  </a:cubicBezTo>
                  <a:cubicBezTo>
                    <a:pt x="17396" y="3430"/>
                    <a:pt x="17396" y="3430"/>
                    <a:pt x="17396" y="3337"/>
                  </a:cubicBezTo>
                  <a:cubicBezTo>
                    <a:pt x="17396" y="3337"/>
                    <a:pt x="17396" y="3245"/>
                    <a:pt x="17226" y="3245"/>
                  </a:cubicBezTo>
                  <a:cubicBezTo>
                    <a:pt x="17226" y="3152"/>
                    <a:pt x="17396" y="3245"/>
                    <a:pt x="17396" y="3152"/>
                  </a:cubicBezTo>
                  <a:cubicBezTo>
                    <a:pt x="17396" y="3245"/>
                    <a:pt x="17396" y="3245"/>
                    <a:pt x="17396" y="3245"/>
                  </a:cubicBezTo>
                  <a:cubicBezTo>
                    <a:pt x="17566" y="3245"/>
                    <a:pt x="17566" y="3245"/>
                    <a:pt x="17566" y="3245"/>
                  </a:cubicBezTo>
                  <a:cubicBezTo>
                    <a:pt x="17566" y="3152"/>
                    <a:pt x="17566" y="2967"/>
                    <a:pt x="17396" y="3152"/>
                  </a:cubicBezTo>
                  <a:cubicBezTo>
                    <a:pt x="17566" y="2967"/>
                    <a:pt x="17566" y="2967"/>
                    <a:pt x="17566" y="2967"/>
                  </a:cubicBezTo>
                  <a:cubicBezTo>
                    <a:pt x="17736" y="2874"/>
                    <a:pt x="17566" y="2967"/>
                    <a:pt x="17566" y="2874"/>
                  </a:cubicBezTo>
                  <a:cubicBezTo>
                    <a:pt x="17566" y="2874"/>
                    <a:pt x="17736" y="2874"/>
                    <a:pt x="18076" y="2874"/>
                  </a:cubicBezTo>
                  <a:cubicBezTo>
                    <a:pt x="18076" y="2874"/>
                    <a:pt x="18076" y="2874"/>
                    <a:pt x="18076" y="2874"/>
                  </a:cubicBezTo>
                  <a:cubicBezTo>
                    <a:pt x="18076" y="2874"/>
                    <a:pt x="18076" y="2874"/>
                    <a:pt x="18076" y="2874"/>
                  </a:cubicBezTo>
                  <a:cubicBezTo>
                    <a:pt x="18076" y="2967"/>
                    <a:pt x="18076" y="2874"/>
                    <a:pt x="18247" y="2967"/>
                  </a:cubicBezTo>
                  <a:cubicBezTo>
                    <a:pt x="18247" y="2874"/>
                    <a:pt x="18247" y="2874"/>
                    <a:pt x="18247" y="2874"/>
                  </a:cubicBezTo>
                  <a:cubicBezTo>
                    <a:pt x="18076" y="2874"/>
                    <a:pt x="18076" y="2781"/>
                    <a:pt x="18076" y="2688"/>
                  </a:cubicBezTo>
                  <a:cubicBezTo>
                    <a:pt x="18076" y="2596"/>
                    <a:pt x="18417" y="2781"/>
                    <a:pt x="18247" y="2596"/>
                  </a:cubicBezTo>
                  <a:cubicBezTo>
                    <a:pt x="18247" y="2596"/>
                    <a:pt x="18076" y="2503"/>
                    <a:pt x="18076" y="2596"/>
                  </a:cubicBezTo>
                  <a:cubicBezTo>
                    <a:pt x="18247" y="2503"/>
                    <a:pt x="18076" y="2503"/>
                    <a:pt x="18076" y="2410"/>
                  </a:cubicBezTo>
                  <a:cubicBezTo>
                    <a:pt x="18076" y="2503"/>
                    <a:pt x="18417" y="2410"/>
                    <a:pt x="18417" y="2503"/>
                  </a:cubicBezTo>
                  <a:cubicBezTo>
                    <a:pt x="18247" y="2503"/>
                    <a:pt x="18247" y="2596"/>
                    <a:pt x="18247" y="2596"/>
                  </a:cubicBezTo>
                  <a:cubicBezTo>
                    <a:pt x="18417" y="2596"/>
                    <a:pt x="18417" y="2596"/>
                    <a:pt x="18417" y="2596"/>
                  </a:cubicBezTo>
                  <a:cubicBezTo>
                    <a:pt x="18587" y="2503"/>
                    <a:pt x="18587" y="2410"/>
                    <a:pt x="18417" y="2410"/>
                  </a:cubicBezTo>
                  <a:cubicBezTo>
                    <a:pt x="18417" y="2410"/>
                    <a:pt x="18417" y="2503"/>
                    <a:pt x="18417" y="2410"/>
                  </a:cubicBezTo>
                  <a:cubicBezTo>
                    <a:pt x="18417" y="2318"/>
                    <a:pt x="18587" y="2410"/>
                    <a:pt x="18417" y="2318"/>
                  </a:cubicBezTo>
                  <a:cubicBezTo>
                    <a:pt x="18247" y="2318"/>
                    <a:pt x="18247" y="2318"/>
                    <a:pt x="18247" y="2318"/>
                  </a:cubicBezTo>
                  <a:cubicBezTo>
                    <a:pt x="18247" y="2225"/>
                    <a:pt x="18247" y="2225"/>
                    <a:pt x="18247" y="2225"/>
                  </a:cubicBezTo>
                  <a:cubicBezTo>
                    <a:pt x="18247" y="2225"/>
                    <a:pt x="18247" y="2225"/>
                    <a:pt x="18247" y="2225"/>
                  </a:cubicBezTo>
                  <a:cubicBezTo>
                    <a:pt x="18417" y="2132"/>
                    <a:pt x="18247" y="2225"/>
                    <a:pt x="18417" y="2132"/>
                  </a:cubicBezTo>
                  <a:cubicBezTo>
                    <a:pt x="18587" y="2132"/>
                    <a:pt x="18587" y="2132"/>
                    <a:pt x="18587" y="2132"/>
                  </a:cubicBezTo>
                  <a:cubicBezTo>
                    <a:pt x="18587" y="2132"/>
                    <a:pt x="18417" y="2225"/>
                    <a:pt x="18587" y="2225"/>
                  </a:cubicBezTo>
                  <a:cubicBezTo>
                    <a:pt x="18587" y="2132"/>
                    <a:pt x="18587" y="2132"/>
                    <a:pt x="18587" y="2132"/>
                  </a:cubicBezTo>
                  <a:cubicBezTo>
                    <a:pt x="18587" y="2132"/>
                    <a:pt x="18587" y="2132"/>
                    <a:pt x="18587" y="2132"/>
                  </a:cubicBezTo>
                  <a:cubicBezTo>
                    <a:pt x="18587" y="2132"/>
                    <a:pt x="18927" y="2225"/>
                    <a:pt x="18927" y="2039"/>
                  </a:cubicBezTo>
                  <a:cubicBezTo>
                    <a:pt x="18927" y="1947"/>
                    <a:pt x="18757" y="2039"/>
                    <a:pt x="18757" y="2039"/>
                  </a:cubicBezTo>
                  <a:cubicBezTo>
                    <a:pt x="18927" y="1854"/>
                    <a:pt x="18757" y="1854"/>
                    <a:pt x="18927" y="1761"/>
                  </a:cubicBezTo>
                  <a:cubicBezTo>
                    <a:pt x="18927" y="1854"/>
                    <a:pt x="19097" y="1669"/>
                    <a:pt x="19097" y="1761"/>
                  </a:cubicBezTo>
                  <a:cubicBezTo>
                    <a:pt x="18927" y="1761"/>
                    <a:pt x="18757" y="1947"/>
                    <a:pt x="18927" y="2039"/>
                  </a:cubicBezTo>
                  <a:cubicBezTo>
                    <a:pt x="19097" y="2039"/>
                    <a:pt x="18757" y="2039"/>
                    <a:pt x="18927" y="2132"/>
                  </a:cubicBezTo>
                  <a:cubicBezTo>
                    <a:pt x="18927" y="2039"/>
                    <a:pt x="19097" y="2132"/>
                    <a:pt x="19267" y="2132"/>
                  </a:cubicBezTo>
                  <a:cubicBezTo>
                    <a:pt x="19267" y="2039"/>
                    <a:pt x="19267" y="2039"/>
                    <a:pt x="19267" y="2039"/>
                  </a:cubicBezTo>
                  <a:cubicBezTo>
                    <a:pt x="19097" y="2039"/>
                    <a:pt x="19097" y="2039"/>
                    <a:pt x="19097" y="2039"/>
                  </a:cubicBezTo>
                  <a:cubicBezTo>
                    <a:pt x="19097" y="1947"/>
                    <a:pt x="19267" y="1854"/>
                    <a:pt x="19267" y="1761"/>
                  </a:cubicBezTo>
                  <a:cubicBezTo>
                    <a:pt x="19267" y="1761"/>
                    <a:pt x="19267" y="1761"/>
                    <a:pt x="19267" y="1761"/>
                  </a:cubicBezTo>
                  <a:cubicBezTo>
                    <a:pt x="19437" y="1669"/>
                    <a:pt x="19607" y="1576"/>
                    <a:pt x="19607" y="1576"/>
                  </a:cubicBezTo>
                  <a:cubicBezTo>
                    <a:pt x="19437" y="1576"/>
                    <a:pt x="19777" y="1298"/>
                    <a:pt x="19607" y="1298"/>
                  </a:cubicBezTo>
                  <a:cubicBezTo>
                    <a:pt x="19437" y="1391"/>
                    <a:pt x="19437" y="1391"/>
                    <a:pt x="19267" y="1391"/>
                  </a:cubicBezTo>
                  <a:cubicBezTo>
                    <a:pt x="19437" y="1298"/>
                    <a:pt x="19437" y="1391"/>
                    <a:pt x="19437" y="1391"/>
                  </a:cubicBezTo>
                  <a:cubicBezTo>
                    <a:pt x="19437" y="1298"/>
                    <a:pt x="19607" y="1298"/>
                    <a:pt x="19607" y="1298"/>
                  </a:cubicBezTo>
                  <a:cubicBezTo>
                    <a:pt x="19437" y="1391"/>
                    <a:pt x="19777" y="1298"/>
                    <a:pt x="19777" y="1391"/>
                  </a:cubicBezTo>
                  <a:cubicBezTo>
                    <a:pt x="19777" y="1298"/>
                    <a:pt x="19947" y="1391"/>
                    <a:pt x="19947" y="1298"/>
                  </a:cubicBezTo>
                  <a:cubicBezTo>
                    <a:pt x="19947" y="1205"/>
                    <a:pt x="19947" y="1112"/>
                    <a:pt x="20117" y="1020"/>
                  </a:cubicBezTo>
                  <a:cubicBezTo>
                    <a:pt x="20287" y="1020"/>
                    <a:pt x="20287" y="834"/>
                    <a:pt x="20458" y="742"/>
                  </a:cubicBezTo>
                  <a:cubicBezTo>
                    <a:pt x="20458" y="742"/>
                    <a:pt x="20458" y="834"/>
                    <a:pt x="20458" y="742"/>
                  </a:cubicBezTo>
                  <a:cubicBezTo>
                    <a:pt x="20628" y="742"/>
                    <a:pt x="20458" y="742"/>
                    <a:pt x="20458" y="742"/>
                  </a:cubicBezTo>
                  <a:cubicBezTo>
                    <a:pt x="20458" y="742"/>
                    <a:pt x="20458" y="742"/>
                    <a:pt x="20458" y="742"/>
                  </a:cubicBezTo>
                  <a:cubicBezTo>
                    <a:pt x="20458" y="649"/>
                    <a:pt x="20968" y="464"/>
                    <a:pt x="20628" y="371"/>
                  </a:cubicBezTo>
                  <a:cubicBezTo>
                    <a:pt x="20968" y="464"/>
                    <a:pt x="20968" y="464"/>
                    <a:pt x="20968" y="464"/>
                  </a:cubicBezTo>
                  <a:cubicBezTo>
                    <a:pt x="20968" y="464"/>
                    <a:pt x="20968" y="464"/>
                    <a:pt x="20968" y="464"/>
                  </a:cubicBezTo>
                  <a:cubicBezTo>
                    <a:pt x="20968" y="464"/>
                    <a:pt x="20968" y="464"/>
                    <a:pt x="20968" y="464"/>
                  </a:cubicBezTo>
                  <a:cubicBezTo>
                    <a:pt x="21138" y="464"/>
                    <a:pt x="21138" y="371"/>
                    <a:pt x="21138" y="371"/>
                  </a:cubicBezTo>
                  <a:cubicBezTo>
                    <a:pt x="21138" y="371"/>
                    <a:pt x="21138" y="371"/>
                    <a:pt x="21138" y="371"/>
                  </a:cubicBezTo>
                  <a:cubicBezTo>
                    <a:pt x="21138" y="278"/>
                    <a:pt x="21308" y="185"/>
                    <a:pt x="21308" y="93"/>
                  </a:cubicBezTo>
                  <a:cubicBezTo>
                    <a:pt x="21478" y="93"/>
                    <a:pt x="21478" y="93"/>
                    <a:pt x="21478" y="93"/>
                  </a:cubicBezTo>
                  <a:cubicBezTo>
                    <a:pt x="21478" y="93"/>
                    <a:pt x="21478" y="93"/>
                    <a:pt x="21478" y="93"/>
                  </a:cubicBezTo>
                  <a:cubicBezTo>
                    <a:pt x="21478" y="93"/>
                    <a:pt x="21478" y="93"/>
                    <a:pt x="21478" y="0"/>
                  </a:cubicBezTo>
                  <a:cubicBezTo>
                    <a:pt x="21478" y="185"/>
                    <a:pt x="21478" y="185"/>
                    <a:pt x="21478" y="185"/>
                  </a:cubicBezTo>
                  <a:cubicBezTo>
                    <a:pt x="21478" y="278"/>
                    <a:pt x="21478" y="185"/>
                    <a:pt x="21478" y="185"/>
                  </a:cubicBezTo>
                  <a:cubicBezTo>
                    <a:pt x="21308" y="185"/>
                    <a:pt x="21308" y="278"/>
                    <a:pt x="21308" y="278"/>
                  </a:cubicBezTo>
                  <a:cubicBezTo>
                    <a:pt x="21308" y="278"/>
                    <a:pt x="21308" y="278"/>
                    <a:pt x="21308" y="185"/>
                  </a:cubicBezTo>
                  <a:cubicBezTo>
                    <a:pt x="21478" y="278"/>
                    <a:pt x="21478" y="278"/>
                    <a:pt x="21478" y="371"/>
                  </a:cubicBezTo>
                  <a:cubicBezTo>
                    <a:pt x="21478" y="278"/>
                    <a:pt x="21478" y="278"/>
                    <a:pt x="21478" y="278"/>
                  </a:cubicBezTo>
                  <a:cubicBezTo>
                    <a:pt x="21478" y="371"/>
                    <a:pt x="21478" y="371"/>
                    <a:pt x="21478" y="371"/>
                  </a:cubicBezTo>
                  <a:cubicBezTo>
                    <a:pt x="21478" y="371"/>
                    <a:pt x="21308" y="371"/>
                    <a:pt x="21308" y="371"/>
                  </a:cubicBezTo>
                  <a:cubicBezTo>
                    <a:pt x="21478" y="371"/>
                    <a:pt x="21478" y="464"/>
                    <a:pt x="21308" y="464"/>
                  </a:cubicBezTo>
                  <a:cubicBezTo>
                    <a:pt x="21138" y="649"/>
                    <a:pt x="21138" y="742"/>
                    <a:pt x="21138" y="834"/>
                  </a:cubicBezTo>
                  <a:cubicBezTo>
                    <a:pt x="20968" y="742"/>
                    <a:pt x="20968" y="649"/>
                    <a:pt x="20968" y="649"/>
                  </a:cubicBezTo>
                  <a:cubicBezTo>
                    <a:pt x="20968" y="649"/>
                    <a:pt x="20968" y="649"/>
                    <a:pt x="20628" y="742"/>
                  </a:cubicBezTo>
                  <a:cubicBezTo>
                    <a:pt x="20968" y="742"/>
                    <a:pt x="20968" y="834"/>
                    <a:pt x="20968" y="927"/>
                  </a:cubicBezTo>
                  <a:cubicBezTo>
                    <a:pt x="20968" y="927"/>
                    <a:pt x="20968" y="927"/>
                    <a:pt x="20968" y="927"/>
                  </a:cubicBezTo>
                  <a:cubicBezTo>
                    <a:pt x="20628" y="1020"/>
                    <a:pt x="20968" y="1020"/>
                    <a:pt x="20628" y="1020"/>
                  </a:cubicBezTo>
                  <a:cubicBezTo>
                    <a:pt x="20458" y="1112"/>
                    <a:pt x="20458" y="1298"/>
                    <a:pt x="20458" y="1391"/>
                  </a:cubicBezTo>
                  <a:cubicBezTo>
                    <a:pt x="20287" y="1391"/>
                    <a:pt x="20287" y="1391"/>
                    <a:pt x="20287" y="1391"/>
                  </a:cubicBezTo>
                  <a:cubicBezTo>
                    <a:pt x="20458" y="1576"/>
                    <a:pt x="20117" y="1576"/>
                    <a:pt x="20117" y="1669"/>
                  </a:cubicBezTo>
                  <a:cubicBezTo>
                    <a:pt x="19947" y="1761"/>
                    <a:pt x="19947" y="2039"/>
                    <a:pt x="19777" y="2039"/>
                  </a:cubicBezTo>
                  <a:cubicBezTo>
                    <a:pt x="19607" y="2318"/>
                    <a:pt x="19437" y="2503"/>
                    <a:pt x="19097" y="2781"/>
                  </a:cubicBezTo>
                  <a:cubicBezTo>
                    <a:pt x="19097" y="2688"/>
                    <a:pt x="19097" y="2688"/>
                    <a:pt x="19097" y="2688"/>
                  </a:cubicBezTo>
                  <a:cubicBezTo>
                    <a:pt x="19097" y="2781"/>
                    <a:pt x="18927" y="2688"/>
                    <a:pt x="18927" y="2781"/>
                  </a:cubicBezTo>
                  <a:cubicBezTo>
                    <a:pt x="19097" y="2781"/>
                    <a:pt x="18927" y="2874"/>
                    <a:pt x="18927" y="2874"/>
                  </a:cubicBezTo>
                  <a:cubicBezTo>
                    <a:pt x="18757" y="2874"/>
                    <a:pt x="18757" y="3152"/>
                    <a:pt x="18757" y="3337"/>
                  </a:cubicBezTo>
                  <a:cubicBezTo>
                    <a:pt x="18587" y="3245"/>
                    <a:pt x="18587" y="3245"/>
                    <a:pt x="18587" y="3245"/>
                  </a:cubicBezTo>
                  <a:cubicBezTo>
                    <a:pt x="18587" y="3430"/>
                    <a:pt x="18417" y="3430"/>
                    <a:pt x="18247" y="3523"/>
                  </a:cubicBezTo>
                  <a:cubicBezTo>
                    <a:pt x="18247" y="3523"/>
                    <a:pt x="18076" y="3523"/>
                    <a:pt x="18076" y="3615"/>
                  </a:cubicBezTo>
                  <a:cubicBezTo>
                    <a:pt x="18076" y="3708"/>
                    <a:pt x="18076" y="3708"/>
                    <a:pt x="18076" y="3801"/>
                  </a:cubicBezTo>
                  <a:cubicBezTo>
                    <a:pt x="18076" y="3986"/>
                    <a:pt x="18076" y="4079"/>
                    <a:pt x="17736" y="4079"/>
                  </a:cubicBezTo>
                  <a:cubicBezTo>
                    <a:pt x="17566" y="4450"/>
                    <a:pt x="17226" y="4635"/>
                    <a:pt x="17056" y="5006"/>
                  </a:cubicBezTo>
                  <a:cubicBezTo>
                    <a:pt x="17056" y="5006"/>
                    <a:pt x="17056" y="5006"/>
                    <a:pt x="17056" y="5006"/>
                  </a:cubicBezTo>
                  <a:cubicBezTo>
                    <a:pt x="16886" y="5284"/>
                    <a:pt x="16376" y="5470"/>
                    <a:pt x="16376" y="5840"/>
                  </a:cubicBezTo>
                  <a:cubicBezTo>
                    <a:pt x="16035" y="5840"/>
                    <a:pt x="16035" y="5840"/>
                    <a:pt x="16035" y="5840"/>
                  </a:cubicBezTo>
                  <a:cubicBezTo>
                    <a:pt x="15865" y="5840"/>
                    <a:pt x="15865" y="5933"/>
                    <a:pt x="16035" y="5933"/>
                  </a:cubicBezTo>
                  <a:cubicBezTo>
                    <a:pt x="15865" y="5933"/>
                    <a:pt x="15865" y="6118"/>
                    <a:pt x="15865" y="6118"/>
                  </a:cubicBezTo>
                  <a:cubicBezTo>
                    <a:pt x="15695" y="6211"/>
                    <a:pt x="15865" y="6211"/>
                    <a:pt x="15865" y="6304"/>
                  </a:cubicBezTo>
                  <a:cubicBezTo>
                    <a:pt x="15525" y="6489"/>
                    <a:pt x="15525" y="6582"/>
                    <a:pt x="15355" y="6675"/>
                  </a:cubicBezTo>
                  <a:cubicBezTo>
                    <a:pt x="15525" y="6582"/>
                    <a:pt x="15525" y="6582"/>
                    <a:pt x="15525" y="6582"/>
                  </a:cubicBezTo>
                  <a:cubicBezTo>
                    <a:pt x="15355" y="6582"/>
                    <a:pt x="15355" y="6582"/>
                    <a:pt x="15355" y="6582"/>
                  </a:cubicBezTo>
                  <a:cubicBezTo>
                    <a:pt x="15355" y="6675"/>
                    <a:pt x="15185" y="6767"/>
                    <a:pt x="15355" y="6767"/>
                  </a:cubicBezTo>
                  <a:cubicBezTo>
                    <a:pt x="15015" y="6953"/>
                    <a:pt x="15015" y="7138"/>
                    <a:pt x="14675" y="7231"/>
                  </a:cubicBezTo>
                  <a:cubicBezTo>
                    <a:pt x="14845" y="7324"/>
                    <a:pt x="14845" y="7324"/>
                    <a:pt x="14845" y="7324"/>
                  </a:cubicBezTo>
                  <a:cubicBezTo>
                    <a:pt x="14675" y="7509"/>
                    <a:pt x="14505" y="7602"/>
                    <a:pt x="14335" y="7694"/>
                  </a:cubicBezTo>
                  <a:cubicBezTo>
                    <a:pt x="14335" y="7694"/>
                    <a:pt x="14335" y="7694"/>
                    <a:pt x="14335" y="7694"/>
                  </a:cubicBezTo>
                  <a:cubicBezTo>
                    <a:pt x="14335" y="7787"/>
                    <a:pt x="14335" y="7694"/>
                    <a:pt x="14335" y="7787"/>
                  </a:cubicBezTo>
                  <a:cubicBezTo>
                    <a:pt x="14165" y="8065"/>
                    <a:pt x="13824" y="8158"/>
                    <a:pt x="13654" y="8436"/>
                  </a:cubicBezTo>
                  <a:cubicBezTo>
                    <a:pt x="13484" y="8714"/>
                    <a:pt x="12974" y="9085"/>
                    <a:pt x="12634" y="9363"/>
                  </a:cubicBezTo>
                  <a:cubicBezTo>
                    <a:pt x="12634" y="9363"/>
                    <a:pt x="12634" y="9363"/>
                    <a:pt x="12634" y="9363"/>
                  </a:cubicBezTo>
                  <a:cubicBezTo>
                    <a:pt x="12634" y="9548"/>
                    <a:pt x="12294" y="9641"/>
                    <a:pt x="12464" y="9734"/>
                  </a:cubicBezTo>
                  <a:cubicBezTo>
                    <a:pt x="12294" y="9734"/>
                    <a:pt x="12294" y="9827"/>
                    <a:pt x="12294" y="9827"/>
                  </a:cubicBezTo>
                  <a:cubicBezTo>
                    <a:pt x="12294" y="9919"/>
                    <a:pt x="11954" y="10012"/>
                    <a:pt x="11954" y="10197"/>
                  </a:cubicBezTo>
                  <a:cubicBezTo>
                    <a:pt x="11954" y="10197"/>
                    <a:pt x="11954" y="10197"/>
                    <a:pt x="11954" y="10197"/>
                  </a:cubicBezTo>
                  <a:cubicBezTo>
                    <a:pt x="11613" y="10290"/>
                    <a:pt x="11443" y="10290"/>
                    <a:pt x="11443" y="10568"/>
                  </a:cubicBezTo>
                  <a:cubicBezTo>
                    <a:pt x="11443" y="10383"/>
                    <a:pt x="11443" y="10383"/>
                    <a:pt x="11443" y="10383"/>
                  </a:cubicBezTo>
                  <a:cubicBezTo>
                    <a:pt x="11273" y="10383"/>
                    <a:pt x="11443" y="10661"/>
                    <a:pt x="11273" y="10661"/>
                  </a:cubicBezTo>
                  <a:cubicBezTo>
                    <a:pt x="11273" y="10661"/>
                    <a:pt x="11273" y="10661"/>
                    <a:pt x="11273" y="10661"/>
                  </a:cubicBezTo>
                  <a:cubicBezTo>
                    <a:pt x="10933" y="10939"/>
                    <a:pt x="10763" y="11217"/>
                    <a:pt x="10423" y="11588"/>
                  </a:cubicBezTo>
                  <a:cubicBezTo>
                    <a:pt x="10083" y="11773"/>
                    <a:pt x="10253" y="11588"/>
                    <a:pt x="10083" y="11681"/>
                  </a:cubicBezTo>
                  <a:cubicBezTo>
                    <a:pt x="10083" y="11681"/>
                    <a:pt x="10083" y="11681"/>
                    <a:pt x="10083" y="11681"/>
                  </a:cubicBezTo>
                  <a:cubicBezTo>
                    <a:pt x="10083" y="11773"/>
                    <a:pt x="9913" y="11773"/>
                    <a:pt x="9913" y="11866"/>
                  </a:cubicBezTo>
                  <a:cubicBezTo>
                    <a:pt x="9913" y="11866"/>
                    <a:pt x="9913" y="11866"/>
                    <a:pt x="9913" y="11866"/>
                  </a:cubicBezTo>
                  <a:cubicBezTo>
                    <a:pt x="9743" y="12052"/>
                    <a:pt x="9572" y="12052"/>
                    <a:pt x="9572" y="12237"/>
                  </a:cubicBezTo>
                  <a:cubicBezTo>
                    <a:pt x="9572" y="12237"/>
                    <a:pt x="9572" y="12237"/>
                    <a:pt x="9572" y="12237"/>
                  </a:cubicBezTo>
                  <a:cubicBezTo>
                    <a:pt x="9572" y="12330"/>
                    <a:pt x="9402" y="12422"/>
                    <a:pt x="9402" y="12608"/>
                  </a:cubicBezTo>
                  <a:cubicBezTo>
                    <a:pt x="8892" y="13257"/>
                    <a:pt x="8042" y="13998"/>
                    <a:pt x="7532" y="14647"/>
                  </a:cubicBezTo>
                  <a:cubicBezTo>
                    <a:pt x="6851" y="15296"/>
                    <a:pt x="6171" y="15945"/>
                    <a:pt x="5491" y="16594"/>
                  </a:cubicBezTo>
                  <a:cubicBezTo>
                    <a:pt x="5150" y="16687"/>
                    <a:pt x="5150" y="16687"/>
                    <a:pt x="4980" y="16872"/>
                  </a:cubicBezTo>
                  <a:cubicBezTo>
                    <a:pt x="4980" y="16872"/>
                    <a:pt x="4980" y="16872"/>
                    <a:pt x="4980" y="16872"/>
                  </a:cubicBezTo>
                  <a:cubicBezTo>
                    <a:pt x="5150" y="16872"/>
                    <a:pt x="4810" y="16965"/>
                    <a:pt x="4980" y="17150"/>
                  </a:cubicBezTo>
                  <a:cubicBezTo>
                    <a:pt x="4640" y="17243"/>
                    <a:pt x="4640" y="17521"/>
                    <a:pt x="4300" y="17799"/>
                  </a:cubicBezTo>
                  <a:cubicBezTo>
                    <a:pt x="4300" y="17706"/>
                    <a:pt x="4300" y="17706"/>
                    <a:pt x="4300" y="17706"/>
                  </a:cubicBezTo>
                  <a:cubicBezTo>
                    <a:pt x="4300" y="17799"/>
                    <a:pt x="4300" y="17799"/>
                    <a:pt x="4300" y="17799"/>
                  </a:cubicBezTo>
                  <a:cubicBezTo>
                    <a:pt x="4300" y="17799"/>
                    <a:pt x="4300" y="17799"/>
                    <a:pt x="4300" y="17799"/>
                  </a:cubicBezTo>
                  <a:cubicBezTo>
                    <a:pt x="4300" y="17799"/>
                    <a:pt x="4300" y="17799"/>
                    <a:pt x="4300" y="17799"/>
                  </a:cubicBezTo>
                  <a:cubicBezTo>
                    <a:pt x="3620" y="18541"/>
                    <a:pt x="2769" y="19097"/>
                    <a:pt x="2259" y="19746"/>
                  </a:cubicBezTo>
                  <a:cubicBezTo>
                    <a:pt x="1919" y="19839"/>
                    <a:pt x="1749" y="20117"/>
                    <a:pt x="1749" y="20302"/>
                  </a:cubicBezTo>
                  <a:cubicBezTo>
                    <a:pt x="1069" y="20766"/>
                    <a:pt x="388" y="21044"/>
                    <a:pt x="218" y="21600"/>
                  </a:cubicBezTo>
                  <a:cubicBezTo>
                    <a:pt x="218" y="21600"/>
                    <a:pt x="-122" y="21507"/>
                    <a:pt x="48" y="21322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0" name="Полилиния 121"/>
            <p:cNvSpPr/>
            <p:nvPr/>
          </p:nvSpPr>
          <p:spPr>
            <a:xfrm flipH="1">
              <a:off x="664358" y="2966989"/>
              <a:ext cx="310219" cy="57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600" fill="norm" stroke="1" extrusionOk="0">
                  <a:moveTo>
                    <a:pt x="48" y="21229"/>
                  </a:moveTo>
                  <a:cubicBezTo>
                    <a:pt x="48" y="20951"/>
                    <a:pt x="728" y="20580"/>
                    <a:pt x="728" y="20302"/>
                  </a:cubicBezTo>
                  <a:cubicBezTo>
                    <a:pt x="898" y="20302"/>
                    <a:pt x="898" y="20395"/>
                    <a:pt x="1069" y="20302"/>
                  </a:cubicBezTo>
                  <a:cubicBezTo>
                    <a:pt x="1069" y="19931"/>
                    <a:pt x="1579" y="19561"/>
                    <a:pt x="2089" y="19282"/>
                  </a:cubicBezTo>
                  <a:cubicBezTo>
                    <a:pt x="2259" y="19282"/>
                    <a:pt x="2259" y="19282"/>
                    <a:pt x="2259" y="19282"/>
                  </a:cubicBezTo>
                  <a:cubicBezTo>
                    <a:pt x="2259" y="19282"/>
                    <a:pt x="2259" y="19097"/>
                    <a:pt x="2259" y="19004"/>
                  </a:cubicBezTo>
                  <a:cubicBezTo>
                    <a:pt x="2259" y="19097"/>
                    <a:pt x="2259" y="19097"/>
                    <a:pt x="2429" y="19097"/>
                  </a:cubicBezTo>
                  <a:cubicBezTo>
                    <a:pt x="2259" y="19004"/>
                    <a:pt x="2429" y="18912"/>
                    <a:pt x="2429" y="18912"/>
                  </a:cubicBezTo>
                  <a:cubicBezTo>
                    <a:pt x="2599" y="18912"/>
                    <a:pt x="2599" y="18912"/>
                    <a:pt x="2599" y="18912"/>
                  </a:cubicBezTo>
                  <a:cubicBezTo>
                    <a:pt x="2599" y="18819"/>
                    <a:pt x="2599" y="18819"/>
                    <a:pt x="2599" y="18819"/>
                  </a:cubicBezTo>
                  <a:cubicBezTo>
                    <a:pt x="2429" y="18633"/>
                    <a:pt x="2939" y="18633"/>
                    <a:pt x="2939" y="18448"/>
                  </a:cubicBezTo>
                  <a:cubicBezTo>
                    <a:pt x="2939" y="18448"/>
                    <a:pt x="2939" y="18448"/>
                    <a:pt x="2939" y="18448"/>
                  </a:cubicBezTo>
                  <a:cubicBezTo>
                    <a:pt x="3109" y="18077"/>
                    <a:pt x="3280" y="17892"/>
                    <a:pt x="3620" y="17614"/>
                  </a:cubicBezTo>
                  <a:cubicBezTo>
                    <a:pt x="3620" y="17614"/>
                    <a:pt x="3620" y="17706"/>
                    <a:pt x="3790" y="17614"/>
                  </a:cubicBezTo>
                  <a:cubicBezTo>
                    <a:pt x="3620" y="17614"/>
                    <a:pt x="3790" y="17428"/>
                    <a:pt x="3790" y="17428"/>
                  </a:cubicBezTo>
                  <a:cubicBezTo>
                    <a:pt x="3960" y="17428"/>
                    <a:pt x="3790" y="17336"/>
                    <a:pt x="3960" y="17243"/>
                  </a:cubicBezTo>
                  <a:cubicBezTo>
                    <a:pt x="3960" y="17243"/>
                    <a:pt x="3960" y="17243"/>
                    <a:pt x="3960" y="17243"/>
                  </a:cubicBezTo>
                  <a:cubicBezTo>
                    <a:pt x="3960" y="17150"/>
                    <a:pt x="4130" y="17150"/>
                    <a:pt x="4130" y="17058"/>
                  </a:cubicBezTo>
                  <a:cubicBezTo>
                    <a:pt x="4130" y="17058"/>
                    <a:pt x="4130" y="17058"/>
                    <a:pt x="4130" y="17058"/>
                  </a:cubicBezTo>
                  <a:cubicBezTo>
                    <a:pt x="4130" y="16965"/>
                    <a:pt x="4300" y="16965"/>
                    <a:pt x="4300" y="16965"/>
                  </a:cubicBezTo>
                  <a:cubicBezTo>
                    <a:pt x="4300" y="16872"/>
                    <a:pt x="4300" y="16872"/>
                    <a:pt x="4300" y="16872"/>
                  </a:cubicBezTo>
                  <a:cubicBezTo>
                    <a:pt x="4300" y="16872"/>
                    <a:pt x="4300" y="16872"/>
                    <a:pt x="4300" y="16779"/>
                  </a:cubicBezTo>
                  <a:cubicBezTo>
                    <a:pt x="4300" y="16779"/>
                    <a:pt x="4300" y="16779"/>
                    <a:pt x="4300" y="16779"/>
                  </a:cubicBezTo>
                  <a:cubicBezTo>
                    <a:pt x="4300" y="16779"/>
                    <a:pt x="4470" y="16779"/>
                    <a:pt x="4300" y="16594"/>
                  </a:cubicBezTo>
                  <a:cubicBezTo>
                    <a:pt x="4470" y="16594"/>
                    <a:pt x="4300" y="16779"/>
                    <a:pt x="4470" y="16779"/>
                  </a:cubicBezTo>
                  <a:cubicBezTo>
                    <a:pt x="4810" y="16316"/>
                    <a:pt x="5321" y="16038"/>
                    <a:pt x="5491" y="15574"/>
                  </a:cubicBezTo>
                  <a:cubicBezTo>
                    <a:pt x="5661" y="15574"/>
                    <a:pt x="5661" y="15574"/>
                    <a:pt x="5661" y="15574"/>
                  </a:cubicBezTo>
                  <a:cubicBezTo>
                    <a:pt x="5831" y="15482"/>
                    <a:pt x="5831" y="15482"/>
                    <a:pt x="5831" y="15482"/>
                  </a:cubicBezTo>
                  <a:cubicBezTo>
                    <a:pt x="5831" y="15482"/>
                    <a:pt x="5831" y="15482"/>
                    <a:pt x="5831" y="15482"/>
                  </a:cubicBezTo>
                  <a:cubicBezTo>
                    <a:pt x="6001" y="15389"/>
                    <a:pt x="5831" y="15389"/>
                    <a:pt x="6001" y="15296"/>
                  </a:cubicBezTo>
                  <a:cubicBezTo>
                    <a:pt x="6001" y="15389"/>
                    <a:pt x="6001" y="15389"/>
                    <a:pt x="6001" y="15389"/>
                  </a:cubicBezTo>
                  <a:cubicBezTo>
                    <a:pt x="6001" y="15296"/>
                    <a:pt x="6171" y="15203"/>
                    <a:pt x="6171" y="15111"/>
                  </a:cubicBezTo>
                  <a:cubicBezTo>
                    <a:pt x="6171" y="15111"/>
                    <a:pt x="6171" y="15111"/>
                    <a:pt x="6171" y="15203"/>
                  </a:cubicBezTo>
                  <a:cubicBezTo>
                    <a:pt x="6171" y="14925"/>
                    <a:pt x="6341" y="14925"/>
                    <a:pt x="6341" y="14833"/>
                  </a:cubicBezTo>
                  <a:cubicBezTo>
                    <a:pt x="6341" y="14925"/>
                    <a:pt x="6341" y="14925"/>
                    <a:pt x="6341" y="14925"/>
                  </a:cubicBezTo>
                  <a:cubicBezTo>
                    <a:pt x="6511" y="14833"/>
                    <a:pt x="6341" y="14833"/>
                    <a:pt x="6511" y="14833"/>
                  </a:cubicBezTo>
                  <a:cubicBezTo>
                    <a:pt x="6341" y="14833"/>
                    <a:pt x="6511" y="14833"/>
                    <a:pt x="6511" y="14833"/>
                  </a:cubicBezTo>
                  <a:cubicBezTo>
                    <a:pt x="6511" y="14740"/>
                    <a:pt x="6681" y="14647"/>
                    <a:pt x="6681" y="14555"/>
                  </a:cubicBezTo>
                  <a:cubicBezTo>
                    <a:pt x="6681" y="14555"/>
                    <a:pt x="6681" y="14555"/>
                    <a:pt x="6681" y="14555"/>
                  </a:cubicBezTo>
                  <a:cubicBezTo>
                    <a:pt x="6851" y="14462"/>
                    <a:pt x="6851" y="14369"/>
                    <a:pt x="7021" y="14276"/>
                  </a:cubicBezTo>
                  <a:cubicBezTo>
                    <a:pt x="7021" y="14276"/>
                    <a:pt x="7191" y="14276"/>
                    <a:pt x="7191" y="14276"/>
                  </a:cubicBezTo>
                  <a:cubicBezTo>
                    <a:pt x="7021" y="14091"/>
                    <a:pt x="7361" y="13998"/>
                    <a:pt x="7191" y="13998"/>
                  </a:cubicBezTo>
                  <a:cubicBezTo>
                    <a:pt x="7191" y="13906"/>
                    <a:pt x="7361" y="13813"/>
                    <a:pt x="7361" y="13720"/>
                  </a:cubicBezTo>
                  <a:cubicBezTo>
                    <a:pt x="7532" y="13813"/>
                    <a:pt x="7702" y="13720"/>
                    <a:pt x="7532" y="13813"/>
                  </a:cubicBezTo>
                  <a:cubicBezTo>
                    <a:pt x="7702" y="13813"/>
                    <a:pt x="7702" y="13813"/>
                    <a:pt x="7702" y="13813"/>
                  </a:cubicBezTo>
                  <a:cubicBezTo>
                    <a:pt x="7702" y="13813"/>
                    <a:pt x="7702" y="13813"/>
                    <a:pt x="7702" y="13813"/>
                  </a:cubicBezTo>
                  <a:cubicBezTo>
                    <a:pt x="7702" y="13627"/>
                    <a:pt x="7702" y="13627"/>
                    <a:pt x="7702" y="13627"/>
                  </a:cubicBezTo>
                  <a:cubicBezTo>
                    <a:pt x="7702" y="13627"/>
                    <a:pt x="7702" y="13535"/>
                    <a:pt x="7702" y="13442"/>
                  </a:cubicBezTo>
                  <a:cubicBezTo>
                    <a:pt x="7872" y="13442"/>
                    <a:pt x="7872" y="13442"/>
                    <a:pt x="7872" y="13442"/>
                  </a:cubicBezTo>
                  <a:cubicBezTo>
                    <a:pt x="7702" y="13164"/>
                    <a:pt x="7702" y="13164"/>
                    <a:pt x="7702" y="13164"/>
                  </a:cubicBezTo>
                  <a:cubicBezTo>
                    <a:pt x="7872" y="13164"/>
                    <a:pt x="7872" y="13164"/>
                    <a:pt x="7872" y="13164"/>
                  </a:cubicBezTo>
                  <a:cubicBezTo>
                    <a:pt x="7872" y="13071"/>
                    <a:pt x="7872" y="13071"/>
                    <a:pt x="7872" y="13071"/>
                  </a:cubicBezTo>
                  <a:cubicBezTo>
                    <a:pt x="8042" y="12979"/>
                    <a:pt x="8042" y="12979"/>
                    <a:pt x="8042" y="12979"/>
                  </a:cubicBezTo>
                  <a:cubicBezTo>
                    <a:pt x="8382" y="12979"/>
                    <a:pt x="8042" y="12979"/>
                    <a:pt x="8382" y="12979"/>
                  </a:cubicBezTo>
                  <a:cubicBezTo>
                    <a:pt x="8382" y="12979"/>
                    <a:pt x="8382" y="12979"/>
                    <a:pt x="8382" y="12886"/>
                  </a:cubicBezTo>
                  <a:cubicBezTo>
                    <a:pt x="8382" y="12886"/>
                    <a:pt x="8382" y="12886"/>
                    <a:pt x="8382" y="12886"/>
                  </a:cubicBezTo>
                  <a:cubicBezTo>
                    <a:pt x="8552" y="12886"/>
                    <a:pt x="8552" y="12793"/>
                    <a:pt x="8382" y="12793"/>
                  </a:cubicBezTo>
                  <a:cubicBezTo>
                    <a:pt x="8382" y="12793"/>
                    <a:pt x="8552" y="12793"/>
                    <a:pt x="8382" y="12793"/>
                  </a:cubicBezTo>
                  <a:cubicBezTo>
                    <a:pt x="8382" y="12793"/>
                    <a:pt x="8382" y="12700"/>
                    <a:pt x="8552" y="12608"/>
                  </a:cubicBezTo>
                  <a:cubicBezTo>
                    <a:pt x="8552" y="12700"/>
                    <a:pt x="8552" y="12700"/>
                    <a:pt x="8552" y="12700"/>
                  </a:cubicBezTo>
                  <a:cubicBezTo>
                    <a:pt x="8552" y="12608"/>
                    <a:pt x="8552" y="12330"/>
                    <a:pt x="8722" y="12330"/>
                  </a:cubicBezTo>
                  <a:cubicBezTo>
                    <a:pt x="8552" y="12330"/>
                    <a:pt x="8722" y="12330"/>
                    <a:pt x="8722" y="12330"/>
                  </a:cubicBezTo>
                  <a:cubicBezTo>
                    <a:pt x="8892" y="12330"/>
                    <a:pt x="8892" y="12144"/>
                    <a:pt x="8892" y="12052"/>
                  </a:cubicBezTo>
                  <a:cubicBezTo>
                    <a:pt x="8892" y="12052"/>
                    <a:pt x="8892" y="12052"/>
                    <a:pt x="8892" y="12052"/>
                  </a:cubicBezTo>
                  <a:cubicBezTo>
                    <a:pt x="8892" y="11959"/>
                    <a:pt x="9062" y="12052"/>
                    <a:pt x="9062" y="11959"/>
                  </a:cubicBezTo>
                  <a:cubicBezTo>
                    <a:pt x="9062" y="11866"/>
                    <a:pt x="9062" y="11866"/>
                    <a:pt x="9062" y="11866"/>
                  </a:cubicBezTo>
                  <a:cubicBezTo>
                    <a:pt x="9062" y="11866"/>
                    <a:pt x="9062" y="11866"/>
                    <a:pt x="9062" y="11866"/>
                  </a:cubicBezTo>
                  <a:cubicBezTo>
                    <a:pt x="9062" y="11866"/>
                    <a:pt x="9232" y="11588"/>
                    <a:pt x="9402" y="11495"/>
                  </a:cubicBezTo>
                  <a:cubicBezTo>
                    <a:pt x="9402" y="11310"/>
                    <a:pt x="9402" y="11310"/>
                    <a:pt x="9402" y="11310"/>
                  </a:cubicBezTo>
                  <a:cubicBezTo>
                    <a:pt x="9572" y="11310"/>
                    <a:pt x="9572" y="11310"/>
                    <a:pt x="9572" y="11310"/>
                  </a:cubicBezTo>
                  <a:cubicBezTo>
                    <a:pt x="9572" y="11310"/>
                    <a:pt x="9572" y="11217"/>
                    <a:pt x="9913" y="11217"/>
                  </a:cubicBezTo>
                  <a:cubicBezTo>
                    <a:pt x="9572" y="11124"/>
                    <a:pt x="9572" y="11495"/>
                    <a:pt x="9572" y="11403"/>
                  </a:cubicBezTo>
                  <a:cubicBezTo>
                    <a:pt x="9572" y="11403"/>
                    <a:pt x="9572" y="11217"/>
                    <a:pt x="9572" y="11310"/>
                  </a:cubicBezTo>
                  <a:cubicBezTo>
                    <a:pt x="9913" y="11217"/>
                    <a:pt x="9572" y="11124"/>
                    <a:pt x="9913" y="11124"/>
                  </a:cubicBezTo>
                  <a:cubicBezTo>
                    <a:pt x="9913" y="11124"/>
                    <a:pt x="9913" y="11217"/>
                    <a:pt x="9913" y="11124"/>
                  </a:cubicBezTo>
                  <a:cubicBezTo>
                    <a:pt x="9913" y="11124"/>
                    <a:pt x="9913" y="11124"/>
                    <a:pt x="9913" y="11124"/>
                  </a:cubicBezTo>
                  <a:cubicBezTo>
                    <a:pt x="9913" y="11124"/>
                    <a:pt x="9913" y="11124"/>
                    <a:pt x="9913" y="11124"/>
                  </a:cubicBezTo>
                  <a:cubicBezTo>
                    <a:pt x="9913" y="11032"/>
                    <a:pt x="10083" y="11032"/>
                    <a:pt x="9913" y="11032"/>
                  </a:cubicBezTo>
                  <a:cubicBezTo>
                    <a:pt x="9913" y="11032"/>
                    <a:pt x="9913" y="10754"/>
                    <a:pt x="10083" y="10939"/>
                  </a:cubicBezTo>
                  <a:cubicBezTo>
                    <a:pt x="10253" y="10939"/>
                    <a:pt x="10253" y="10939"/>
                    <a:pt x="10253" y="10939"/>
                  </a:cubicBezTo>
                  <a:cubicBezTo>
                    <a:pt x="10083" y="10754"/>
                    <a:pt x="10083" y="10754"/>
                    <a:pt x="10083" y="10754"/>
                  </a:cubicBezTo>
                  <a:cubicBezTo>
                    <a:pt x="10253" y="10754"/>
                    <a:pt x="10253" y="10754"/>
                    <a:pt x="10253" y="10754"/>
                  </a:cubicBezTo>
                  <a:cubicBezTo>
                    <a:pt x="10083" y="10661"/>
                    <a:pt x="10253" y="10661"/>
                    <a:pt x="10253" y="10568"/>
                  </a:cubicBezTo>
                  <a:cubicBezTo>
                    <a:pt x="10423" y="10476"/>
                    <a:pt x="10423" y="10476"/>
                    <a:pt x="10593" y="10476"/>
                  </a:cubicBezTo>
                  <a:cubicBezTo>
                    <a:pt x="10593" y="10383"/>
                    <a:pt x="10593" y="10290"/>
                    <a:pt x="10763" y="10290"/>
                  </a:cubicBezTo>
                  <a:cubicBezTo>
                    <a:pt x="10763" y="10290"/>
                    <a:pt x="10593" y="10290"/>
                    <a:pt x="10763" y="10290"/>
                  </a:cubicBezTo>
                  <a:cubicBezTo>
                    <a:pt x="10763" y="10290"/>
                    <a:pt x="10763" y="10290"/>
                    <a:pt x="10763" y="10197"/>
                  </a:cubicBezTo>
                  <a:cubicBezTo>
                    <a:pt x="10763" y="10197"/>
                    <a:pt x="10933" y="10105"/>
                    <a:pt x="11103" y="10105"/>
                  </a:cubicBezTo>
                  <a:cubicBezTo>
                    <a:pt x="11103" y="10012"/>
                    <a:pt x="10933" y="10012"/>
                    <a:pt x="10933" y="10012"/>
                  </a:cubicBezTo>
                  <a:cubicBezTo>
                    <a:pt x="11103" y="10012"/>
                    <a:pt x="10933" y="9827"/>
                    <a:pt x="11103" y="9734"/>
                  </a:cubicBezTo>
                  <a:cubicBezTo>
                    <a:pt x="11103" y="9827"/>
                    <a:pt x="11103" y="9827"/>
                    <a:pt x="11103" y="9827"/>
                  </a:cubicBezTo>
                  <a:cubicBezTo>
                    <a:pt x="11443" y="9827"/>
                    <a:pt x="11103" y="9734"/>
                    <a:pt x="11443" y="9641"/>
                  </a:cubicBezTo>
                  <a:cubicBezTo>
                    <a:pt x="11103" y="9641"/>
                    <a:pt x="11103" y="9641"/>
                    <a:pt x="11103" y="9641"/>
                  </a:cubicBezTo>
                  <a:cubicBezTo>
                    <a:pt x="11443" y="9641"/>
                    <a:pt x="11443" y="9456"/>
                    <a:pt x="11443" y="9548"/>
                  </a:cubicBezTo>
                  <a:cubicBezTo>
                    <a:pt x="11443" y="9456"/>
                    <a:pt x="11613" y="9456"/>
                    <a:pt x="11443" y="9363"/>
                  </a:cubicBezTo>
                  <a:cubicBezTo>
                    <a:pt x="11784" y="9270"/>
                    <a:pt x="11784" y="8992"/>
                    <a:pt x="12124" y="8992"/>
                  </a:cubicBezTo>
                  <a:cubicBezTo>
                    <a:pt x="12124" y="8900"/>
                    <a:pt x="12124" y="8900"/>
                    <a:pt x="12124" y="8900"/>
                  </a:cubicBezTo>
                  <a:cubicBezTo>
                    <a:pt x="11954" y="8900"/>
                    <a:pt x="12124" y="8992"/>
                    <a:pt x="12124" y="8992"/>
                  </a:cubicBezTo>
                  <a:cubicBezTo>
                    <a:pt x="12124" y="8992"/>
                    <a:pt x="12124" y="8900"/>
                    <a:pt x="11954" y="8900"/>
                  </a:cubicBezTo>
                  <a:cubicBezTo>
                    <a:pt x="12124" y="8900"/>
                    <a:pt x="12124" y="8900"/>
                    <a:pt x="12294" y="8900"/>
                  </a:cubicBezTo>
                  <a:cubicBezTo>
                    <a:pt x="12294" y="8900"/>
                    <a:pt x="12124" y="8807"/>
                    <a:pt x="12294" y="8621"/>
                  </a:cubicBezTo>
                  <a:cubicBezTo>
                    <a:pt x="12294" y="8714"/>
                    <a:pt x="12294" y="8714"/>
                    <a:pt x="12294" y="8621"/>
                  </a:cubicBezTo>
                  <a:cubicBezTo>
                    <a:pt x="12294" y="8529"/>
                    <a:pt x="12294" y="8529"/>
                    <a:pt x="12294" y="8529"/>
                  </a:cubicBezTo>
                  <a:cubicBezTo>
                    <a:pt x="12294" y="8529"/>
                    <a:pt x="12294" y="8529"/>
                    <a:pt x="12464" y="8529"/>
                  </a:cubicBezTo>
                  <a:cubicBezTo>
                    <a:pt x="12464" y="8529"/>
                    <a:pt x="12634" y="8529"/>
                    <a:pt x="12464" y="8529"/>
                  </a:cubicBezTo>
                  <a:cubicBezTo>
                    <a:pt x="12634" y="8436"/>
                    <a:pt x="12634" y="8436"/>
                    <a:pt x="12634" y="8436"/>
                  </a:cubicBezTo>
                  <a:cubicBezTo>
                    <a:pt x="12634" y="8529"/>
                    <a:pt x="12634" y="8436"/>
                    <a:pt x="12634" y="8436"/>
                  </a:cubicBezTo>
                  <a:cubicBezTo>
                    <a:pt x="12634" y="8436"/>
                    <a:pt x="12634" y="8436"/>
                    <a:pt x="12634" y="8436"/>
                  </a:cubicBezTo>
                  <a:cubicBezTo>
                    <a:pt x="12974" y="8251"/>
                    <a:pt x="12974" y="8251"/>
                    <a:pt x="12974" y="8251"/>
                  </a:cubicBezTo>
                  <a:cubicBezTo>
                    <a:pt x="12634" y="8251"/>
                    <a:pt x="12634" y="8251"/>
                    <a:pt x="12634" y="8436"/>
                  </a:cubicBezTo>
                  <a:cubicBezTo>
                    <a:pt x="12634" y="8251"/>
                    <a:pt x="12634" y="8251"/>
                    <a:pt x="12634" y="8158"/>
                  </a:cubicBezTo>
                  <a:cubicBezTo>
                    <a:pt x="12634" y="8251"/>
                    <a:pt x="12634" y="8158"/>
                    <a:pt x="12974" y="8158"/>
                  </a:cubicBezTo>
                  <a:cubicBezTo>
                    <a:pt x="12974" y="8065"/>
                    <a:pt x="12974" y="8065"/>
                    <a:pt x="12974" y="8065"/>
                  </a:cubicBezTo>
                  <a:cubicBezTo>
                    <a:pt x="12974" y="7973"/>
                    <a:pt x="12974" y="7973"/>
                    <a:pt x="12974" y="7973"/>
                  </a:cubicBezTo>
                  <a:cubicBezTo>
                    <a:pt x="12974" y="8065"/>
                    <a:pt x="12974" y="8065"/>
                    <a:pt x="12974" y="8065"/>
                  </a:cubicBezTo>
                  <a:cubicBezTo>
                    <a:pt x="12974" y="8065"/>
                    <a:pt x="13144" y="8065"/>
                    <a:pt x="13144" y="7973"/>
                  </a:cubicBezTo>
                  <a:cubicBezTo>
                    <a:pt x="13144" y="7973"/>
                    <a:pt x="12974" y="7973"/>
                    <a:pt x="12974" y="7973"/>
                  </a:cubicBezTo>
                  <a:cubicBezTo>
                    <a:pt x="12974" y="7973"/>
                    <a:pt x="13144" y="7973"/>
                    <a:pt x="13144" y="7973"/>
                  </a:cubicBezTo>
                  <a:cubicBezTo>
                    <a:pt x="13144" y="7973"/>
                    <a:pt x="13144" y="7973"/>
                    <a:pt x="13144" y="7973"/>
                  </a:cubicBezTo>
                  <a:cubicBezTo>
                    <a:pt x="13144" y="7973"/>
                    <a:pt x="13144" y="7973"/>
                    <a:pt x="13144" y="7973"/>
                  </a:cubicBezTo>
                  <a:cubicBezTo>
                    <a:pt x="13144" y="7973"/>
                    <a:pt x="13144" y="7973"/>
                    <a:pt x="13144" y="7973"/>
                  </a:cubicBezTo>
                  <a:cubicBezTo>
                    <a:pt x="13144" y="7973"/>
                    <a:pt x="13314" y="7880"/>
                    <a:pt x="13144" y="7787"/>
                  </a:cubicBezTo>
                  <a:cubicBezTo>
                    <a:pt x="13314" y="7787"/>
                    <a:pt x="13314" y="7787"/>
                    <a:pt x="13314" y="7694"/>
                  </a:cubicBezTo>
                  <a:cubicBezTo>
                    <a:pt x="13314" y="7694"/>
                    <a:pt x="13314" y="7694"/>
                    <a:pt x="13314" y="7694"/>
                  </a:cubicBezTo>
                  <a:cubicBezTo>
                    <a:pt x="13484" y="7694"/>
                    <a:pt x="13484" y="7602"/>
                    <a:pt x="13484" y="7602"/>
                  </a:cubicBezTo>
                  <a:cubicBezTo>
                    <a:pt x="13484" y="7602"/>
                    <a:pt x="13484" y="7602"/>
                    <a:pt x="13484" y="7602"/>
                  </a:cubicBezTo>
                  <a:cubicBezTo>
                    <a:pt x="13484" y="7602"/>
                    <a:pt x="13484" y="7509"/>
                    <a:pt x="13484" y="7324"/>
                  </a:cubicBezTo>
                  <a:cubicBezTo>
                    <a:pt x="13484" y="7324"/>
                    <a:pt x="13654" y="7509"/>
                    <a:pt x="13654" y="7324"/>
                  </a:cubicBezTo>
                  <a:cubicBezTo>
                    <a:pt x="13824" y="7324"/>
                    <a:pt x="13654" y="7324"/>
                    <a:pt x="13484" y="7324"/>
                  </a:cubicBezTo>
                  <a:cubicBezTo>
                    <a:pt x="13654" y="7231"/>
                    <a:pt x="13654" y="7045"/>
                    <a:pt x="13995" y="6953"/>
                  </a:cubicBezTo>
                  <a:cubicBezTo>
                    <a:pt x="13995" y="6953"/>
                    <a:pt x="13824" y="6953"/>
                    <a:pt x="13995" y="6953"/>
                  </a:cubicBezTo>
                  <a:cubicBezTo>
                    <a:pt x="14165" y="6767"/>
                    <a:pt x="14165" y="6582"/>
                    <a:pt x="14675" y="6489"/>
                  </a:cubicBezTo>
                  <a:cubicBezTo>
                    <a:pt x="14675" y="6489"/>
                    <a:pt x="14675" y="6489"/>
                    <a:pt x="14675" y="6489"/>
                  </a:cubicBezTo>
                  <a:cubicBezTo>
                    <a:pt x="14675" y="6489"/>
                    <a:pt x="14675" y="6489"/>
                    <a:pt x="14675" y="6397"/>
                  </a:cubicBezTo>
                  <a:cubicBezTo>
                    <a:pt x="14675" y="6397"/>
                    <a:pt x="14675" y="6397"/>
                    <a:pt x="14335" y="6397"/>
                  </a:cubicBezTo>
                  <a:cubicBezTo>
                    <a:pt x="14675" y="6304"/>
                    <a:pt x="14675" y="6211"/>
                    <a:pt x="14675" y="6118"/>
                  </a:cubicBezTo>
                  <a:cubicBezTo>
                    <a:pt x="14675" y="6118"/>
                    <a:pt x="14675" y="6118"/>
                    <a:pt x="14675" y="6118"/>
                  </a:cubicBezTo>
                  <a:cubicBezTo>
                    <a:pt x="14845" y="6118"/>
                    <a:pt x="14845" y="6118"/>
                    <a:pt x="14845" y="6026"/>
                  </a:cubicBezTo>
                  <a:cubicBezTo>
                    <a:pt x="14845" y="6026"/>
                    <a:pt x="14845" y="6026"/>
                    <a:pt x="14845" y="6026"/>
                  </a:cubicBezTo>
                  <a:cubicBezTo>
                    <a:pt x="15015" y="6026"/>
                    <a:pt x="15015" y="6026"/>
                    <a:pt x="15015" y="6026"/>
                  </a:cubicBezTo>
                  <a:cubicBezTo>
                    <a:pt x="15015" y="6026"/>
                    <a:pt x="14845" y="6026"/>
                    <a:pt x="15015" y="5933"/>
                  </a:cubicBezTo>
                  <a:cubicBezTo>
                    <a:pt x="15015" y="5933"/>
                    <a:pt x="15015" y="6026"/>
                    <a:pt x="15015" y="5933"/>
                  </a:cubicBezTo>
                  <a:cubicBezTo>
                    <a:pt x="15015" y="5933"/>
                    <a:pt x="15015" y="5748"/>
                    <a:pt x="15185" y="5655"/>
                  </a:cubicBezTo>
                  <a:cubicBezTo>
                    <a:pt x="15355" y="5655"/>
                    <a:pt x="15355" y="5655"/>
                    <a:pt x="15355" y="5655"/>
                  </a:cubicBezTo>
                  <a:cubicBezTo>
                    <a:pt x="15355" y="5655"/>
                    <a:pt x="15355" y="5562"/>
                    <a:pt x="15185" y="5562"/>
                  </a:cubicBezTo>
                  <a:cubicBezTo>
                    <a:pt x="15355" y="5470"/>
                    <a:pt x="15525" y="5470"/>
                    <a:pt x="15525" y="5470"/>
                  </a:cubicBezTo>
                  <a:cubicBezTo>
                    <a:pt x="15525" y="5284"/>
                    <a:pt x="15695" y="5006"/>
                    <a:pt x="16035" y="4821"/>
                  </a:cubicBezTo>
                  <a:cubicBezTo>
                    <a:pt x="16035" y="4821"/>
                    <a:pt x="16035" y="4821"/>
                    <a:pt x="16035" y="4821"/>
                  </a:cubicBezTo>
                  <a:cubicBezTo>
                    <a:pt x="16206" y="4821"/>
                    <a:pt x="16035" y="4821"/>
                    <a:pt x="16035" y="4728"/>
                  </a:cubicBezTo>
                  <a:cubicBezTo>
                    <a:pt x="16206" y="4821"/>
                    <a:pt x="16206" y="4728"/>
                    <a:pt x="16206" y="4821"/>
                  </a:cubicBezTo>
                  <a:cubicBezTo>
                    <a:pt x="16376" y="4728"/>
                    <a:pt x="16206" y="4635"/>
                    <a:pt x="16376" y="4635"/>
                  </a:cubicBezTo>
                  <a:cubicBezTo>
                    <a:pt x="16206" y="4635"/>
                    <a:pt x="16376" y="4635"/>
                    <a:pt x="16206" y="4635"/>
                  </a:cubicBezTo>
                  <a:cubicBezTo>
                    <a:pt x="16376" y="4542"/>
                    <a:pt x="16376" y="4542"/>
                    <a:pt x="16376" y="4542"/>
                  </a:cubicBezTo>
                  <a:cubicBezTo>
                    <a:pt x="16376" y="4450"/>
                    <a:pt x="16376" y="4542"/>
                    <a:pt x="16376" y="4542"/>
                  </a:cubicBezTo>
                  <a:cubicBezTo>
                    <a:pt x="16376" y="4450"/>
                    <a:pt x="16376" y="4450"/>
                    <a:pt x="16376" y="4450"/>
                  </a:cubicBezTo>
                  <a:cubicBezTo>
                    <a:pt x="16716" y="4450"/>
                    <a:pt x="16546" y="4728"/>
                    <a:pt x="16716" y="4635"/>
                  </a:cubicBezTo>
                  <a:cubicBezTo>
                    <a:pt x="16716" y="4635"/>
                    <a:pt x="16716" y="4635"/>
                    <a:pt x="16716" y="4635"/>
                  </a:cubicBezTo>
                  <a:cubicBezTo>
                    <a:pt x="16886" y="4635"/>
                    <a:pt x="16716" y="4821"/>
                    <a:pt x="16886" y="4635"/>
                  </a:cubicBezTo>
                  <a:cubicBezTo>
                    <a:pt x="16886" y="4635"/>
                    <a:pt x="16886" y="4542"/>
                    <a:pt x="16716" y="4542"/>
                  </a:cubicBezTo>
                  <a:cubicBezTo>
                    <a:pt x="16886" y="4450"/>
                    <a:pt x="16546" y="4450"/>
                    <a:pt x="16716" y="4357"/>
                  </a:cubicBezTo>
                  <a:cubicBezTo>
                    <a:pt x="16716" y="4357"/>
                    <a:pt x="16546" y="4450"/>
                    <a:pt x="16716" y="4450"/>
                  </a:cubicBezTo>
                  <a:cubicBezTo>
                    <a:pt x="16886" y="4357"/>
                    <a:pt x="16716" y="4264"/>
                    <a:pt x="16886" y="4264"/>
                  </a:cubicBezTo>
                  <a:cubicBezTo>
                    <a:pt x="16716" y="4357"/>
                    <a:pt x="16716" y="4264"/>
                    <a:pt x="16716" y="4172"/>
                  </a:cubicBezTo>
                  <a:cubicBezTo>
                    <a:pt x="16716" y="4172"/>
                    <a:pt x="16716" y="4264"/>
                    <a:pt x="16886" y="4172"/>
                  </a:cubicBezTo>
                  <a:cubicBezTo>
                    <a:pt x="16716" y="4172"/>
                    <a:pt x="16886" y="4079"/>
                    <a:pt x="16716" y="4079"/>
                  </a:cubicBezTo>
                  <a:cubicBezTo>
                    <a:pt x="16546" y="4079"/>
                    <a:pt x="16886" y="4079"/>
                    <a:pt x="16716" y="3986"/>
                  </a:cubicBezTo>
                  <a:cubicBezTo>
                    <a:pt x="16886" y="3986"/>
                    <a:pt x="16886" y="4079"/>
                    <a:pt x="16886" y="4079"/>
                  </a:cubicBezTo>
                  <a:cubicBezTo>
                    <a:pt x="16886" y="4079"/>
                    <a:pt x="16886" y="3894"/>
                    <a:pt x="16886" y="3894"/>
                  </a:cubicBezTo>
                  <a:cubicBezTo>
                    <a:pt x="16886" y="3894"/>
                    <a:pt x="16886" y="3894"/>
                    <a:pt x="16886" y="3986"/>
                  </a:cubicBezTo>
                  <a:cubicBezTo>
                    <a:pt x="16886" y="3894"/>
                    <a:pt x="16886" y="3801"/>
                    <a:pt x="17056" y="3801"/>
                  </a:cubicBezTo>
                  <a:cubicBezTo>
                    <a:pt x="16886" y="3801"/>
                    <a:pt x="16886" y="3801"/>
                    <a:pt x="16886" y="3801"/>
                  </a:cubicBezTo>
                  <a:cubicBezTo>
                    <a:pt x="17056" y="3708"/>
                    <a:pt x="17056" y="3708"/>
                    <a:pt x="17056" y="3708"/>
                  </a:cubicBezTo>
                  <a:cubicBezTo>
                    <a:pt x="17056" y="3708"/>
                    <a:pt x="17056" y="3523"/>
                    <a:pt x="17226" y="3615"/>
                  </a:cubicBezTo>
                  <a:cubicBezTo>
                    <a:pt x="17226" y="3615"/>
                    <a:pt x="17396" y="3523"/>
                    <a:pt x="17226" y="3523"/>
                  </a:cubicBezTo>
                  <a:cubicBezTo>
                    <a:pt x="17056" y="3523"/>
                    <a:pt x="17226" y="3615"/>
                    <a:pt x="17056" y="3615"/>
                  </a:cubicBezTo>
                  <a:cubicBezTo>
                    <a:pt x="17226" y="3615"/>
                    <a:pt x="17056" y="3523"/>
                    <a:pt x="17056" y="3523"/>
                  </a:cubicBezTo>
                  <a:cubicBezTo>
                    <a:pt x="17226" y="3523"/>
                    <a:pt x="17226" y="3523"/>
                    <a:pt x="17226" y="3523"/>
                  </a:cubicBezTo>
                  <a:cubicBezTo>
                    <a:pt x="17226" y="3523"/>
                    <a:pt x="17226" y="3523"/>
                    <a:pt x="17226" y="3430"/>
                  </a:cubicBezTo>
                  <a:cubicBezTo>
                    <a:pt x="17226" y="3523"/>
                    <a:pt x="17226" y="3523"/>
                    <a:pt x="17226" y="3430"/>
                  </a:cubicBezTo>
                  <a:cubicBezTo>
                    <a:pt x="17226" y="3430"/>
                    <a:pt x="17226" y="3430"/>
                    <a:pt x="17226" y="3430"/>
                  </a:cubicBezTo>
                  <a:cubicBezTo>
                    <a:pt x="17226" y="3245"/>
                    <a:pt x="17396" y="3430"/>
                    <a:pt x="17396" y="3245"/>
                  </a:cubicBezTo>
                  <a:cubicBezTo>
                    <a:pt x="17396" y="3430"/>
                    <a:pt x="17396" y="3430"/>
                    <a:pt x="17396" y="3430"/>
                  </a:cubicBezTo>
                  <a:cubicBezTo>
                    <a:pt x="17396" y="3430"/>
                    <a:pt x="17736" y="3430"/>
                    <a:pt x="17736" y="3245"/>
                  </a:cubicBezTo>
                  <a:cubicBezTo>
                    <a:pt x="17396" y="3152"/>
                    <a:pt x="17396" y="3152"/>
                    <a:pt x="17396" y="3152"/>
                  </a:cubicBezTo>
                  <a:cubicBezTo>
                    <a:pt x="17396" y="3059"/>
                    <a:pt x="17736" y="3152"/>
                    <a:pt x="17396" y="3059"/>
                  </a:cubicBezTo>
                  <a:cubicBezTo>
                    <a:pt x="17736" y="3152"/>
                    <a:pt x="17736" y="3152"/>
                    <a:pt x="17736" y="3152"/>
                  </a:cubicBezTo>
                  <a:cubicBezTo>
                    <a:pt x="17906" y="3152"/>
                    <a:pt x="17906" y="3152"/>
                    <a:pt x="17906" y="3152"/>
                  </a:cubicBezTo>
                  <a:cubicBezTo>
                    <a:pt x="17906" y="3059"/>
                    <a:pt x="17906" y="2967"/>
                    <a:pt x="17736" y="3059"/>
                  </a:cubicBezTo>
                  <a:cubicBezTo>
                    <a:pt x="17736" y="2967"/>
                    <a:pt x="17906" y="2967"/>
                    <a:pt x="17906" y="2967"/>
                  </a:cubicBezTo>
                  <a:cubicBezTo>
                    <a:pt x="17906" y="2967"/>
                    <a:pt x="17906" y="2967"/>
                    <a:pt x="17906" y="2874"/>
                  </a:cubicBezTo>
                  <a:cubicBezTo>
                    <a:pt x="17906" y="2874"/>
                    <a:pt x="18076" y="2874"/>
                    <a:pt x="18076" y="2874"/>
                  </a:cubicBezTo>
                  <a:cubicBezTo>
                    <a:pt x="18076" y="2967"/>
                    <a:pt x="18076" y="2967"/>
                    <a:pt x="18076" y="2967"/>
                  </a:cubicBezTo>
                  <a:cubicBezTo>
                    <a:pt x="18076" y="2874"/>
                    <a:pt x="18076" y="2874"/>
                    <a:pt x="18076" y="2874"/>
                  </a:cubicBezTo>
                  <a:cubicBezTo>
                    <a:pt x="18247" y="2967"/>
                    <a:pt x="18247" y="2874"/>
                    <a:pt x="18247" y="2967"/>
                  </a:cubicBezTo>
                  <a:cubicBezTo>
                    <a:pt x="18417" y="2874"/>
                    <a:pt x="18417" y="2874"/>
                    <a:pt x="18417" y="2874"/>
                  </a:cubicBezTo>
                  <a:cubicBezTo>
                    <a:pt x="18076" y="2874"/>
                    <a:pt x="18247" y="2781"/>
                    <a:pt x="18076" y="2781"/>
                  </a:cubicBezTo>
                  <a:cubicBezTo>
                    <a:pt x="18076" y="2596"/>
                    <a:pt x="18417" y="2781"/>
                    <a:pt x="18417" y="2596"/>
                  </a:cubicBezTo>
                  <a:cubicBezTo>
                    <a:pt x="18247" y="2596"/>
                    <a:pt x="18247" y="2503"/>
                    <a:pt x="18247" y="2596"/>
                  </a:cubicBezTo>
                  <a:cubicBezTo>
                    <a:pt x="18247" y="2503"/>
                    <a:pt x="18076" y="2503"/>
                    <a:pt x="18247" y="2318"/>
                  </a:cubicBezTo>
                  <a:cubicBezTo>
                    <a:pt x="18247" y="2503"/>
                    <a:pt x="18417" y="2318"/>
                    <a:pt x="18417" y="2503"/>
                  </a:cubicBezTo>
                  <a:cubicBezTo>
                    <a:pt x="18417" y="2596"/>
                    <a:pt x="18417" y="2596"/>
                    <a:pt x="18417" y="2596"/>
                  </a:cubicBezTo>
                  <a:cubicBezTo>
                    <a:pt x="18587" y="2596"/>
                    <a:pt x="18587" y="2596"/>
                    <a:pt x="18587" y="2596"/>
                  </a:cubicBezTo>
                  <a:cubicBezTo>
                    <a:pt x="18587" y="2503"/>
                    <a:pt x="18757" y="2318"/>
                    <a:pt x="18587" y="2318"/>
                  </a:cubicBezTo>
                  <a:cubicBezTo>
                    <a:pt x="18587" y="2318"/>
                    <a:pt x="18587" y="2503"/>
                    <a:pt x="18417" y="2318"/>
                  </a:cubicBezTo>
                  <a:cubicBezTo>
                    <a:pt x="18587" y="2225"/>
                    <a:pt x="18757" y="2318"/>
                    <a:pt x="18587" y="2225"/>
                  </a:cubicBezTo>
                  <a:cubicBezTo>
                    <a:pt x="18417" y="2225"/>
                    <a:pt x="18417" y="2225"/>
                    <a:pt x="18417" y="2225"/>
                  </a:cubicBezTo>
                  <a:cubicBezTo>
                    <a:pt x="18417" y="2225"/>
                    <a:pt x="18417" y="2225"/>
                    <a:pt x="18417" y="2225"/>
                  </a:cubicBezTo>
                  <a:cubicBezTo>
                    <a:pt x="18417" y="2225"/>
                    <a:pt x="18417" y="2225"/>
                    <a:pt x="18417" y="2225"/>
                  </a:cubicBezTo>
                  <a:cubicBezTo>
                    <a:pt x="18587" y="2225"/>
                    <a:pt x="18417" y="2225"/>
                    <a:pt x="18417" y="2132"/>
                  </a:cubicBezTo>
                  <a:cubicBezTo>
                    <a:pt x="18587" y="2132"/>
                    <a:pt x="18587" y="2132"/>
                    <a:pt x="18587" y="2132"/>
                  </a:cubicBezTo>
                  <a:cubicBezTo>
                    <a:pt x="18757" y="2132"/>
                    <a:pt x="18417" y="2225"/>
                    <a:pt x="18587" y="2225"/>
                  </a:cubicBezTo>
                  <a:cubicBezTo>
                    <a:pt x="18757" y="2225"/>
                    <a:pt x="18587" y="2132"/>
                    <a:pt x="18757" y="2132"/>
                  </a:cubicBezTo>
                  <a:cubicBezTo>
                    <a:pt x="18757" y="2132"/>
                    <a:pt x="18757" y="2132"/>
                    <a:pt x="18757" y="2132"/>
                  </a:cubicBezTo>
                  <a:cubicBezTo>
                    <a:pt x="18757" y="2132"/>
                    <a:pt x="19267" y="2225"/>
                    <a:pt x="18927" y="2039"/>
                  </a:cubicBezTo>
                  <a:cubicBezTo>
                    <a:pt x="18927" y="1947"/>
                    <a:pt x="18927" y="2039"/>
                    <a:pt x="18927" y="2039"/>
                  </a:cubicBezTo>
                  <a:cubicBezTo>
                    <a:pt x="18927" y="1854"/>
                    <a:pt x="18927" y="1854"/>
                    <a:pt x="18927" y="1761"/>
                  </a:cubicBezTo>
                  <a:cubicBezTo>
                    <a:pt x="19267" y="1854"/>
                    <a:pt x="19267" y="1669"/>
                    <a:pt x="19267" y="1761"/>
                  </a:cubicBezTo>
                  <a:cubicBezTo>
                    <a:pt x="19267" y="1761"/>
                    <a:pt x="18927" y="1947"/>
                    <a:pt x="19267" y="2039"/>
                  </a:cubicBezTo>
                  <a:cubicBezTo>
                    <a:pt x="19267" y="2039"/>
                    <a:pt x="18927" y="2039"/>
                    <a:pt x="19267" y="2132"/>
                  </a:cubicBezTo>
                  <a:cubicBezTo>
                    <a:pt x="19267" y="2039"/>
                    <a:pt x="19267" y="2132"/>
                    <a:pt x="19437" y="2132"/>
                  </a:cubicBezTo>
                  <a:cubicBezTo>
                    <a:pt x="19437" y="2039"/>
                    <a:pt x="19437" y="2039"/>
                    <a:pt x="19437" y="2039"/>
                  </a:cubicBezTo>
                  <a:cubicBezTo>
                    <a:pt x="19267" y="2039"/>
                    <a:pt x="19267" y="2039"/>
                    <a:pt x="19267" y="2039"/>
                  </a:cubicBezTo>
                  <a:cubicBezTo>
                    <a:pt x="19267" y="1947"/>
                    <a:pt x="19267" y="1854"/>
                    <a:pt x="19267" y="1761"/>
                  </a:cubicBezTo>
                  <a:cubicBezTo>
                    <a:pt x="19437" y="1761"/>
                    <a:pt x="19437" y="1761"/>
                    <a:pt x="19437" y="1761"/>
                  </a:cubicBezTo>
                  <a:cubicBezTo>
                    <a:pt x="19607" y="1669"/>
                    <a:pt x="19607" y="1576"/>
                    <a:pt x="19777" y="1483"/>
                  </a:cubicBezTo>
                  <a:cubicBezTo>
                    <a:pt x="19607" y="1483"/>
                    <a:pt x="19947" y="1298"/>
                    <a:pt x="19777" y="1391"/>
                  </a:cubicBezTo>
                  <a:cubicBezTo>
                    <a:pt x="19607" y="1391"/>
                    <a:pt x="19437" y="1391"/>
                    <a:pt x="19437" y="1391"/>
                  </a:cubicBezTo>
                  <a:cubicBezTo>
                    <a:pt x="19437" y="1298"/>
                    <a:pt x="19437" y="1391"/>
                    <a:pt x="19607" y="1391"/>
                  </a:cubicBezTo>
                  <a:cubicBezTo>
                    <a:pt x="19607" y="1298"/>
                    <a:pt x="19777" y="1391"/>
                    <a:pt x="19607" y="1298"/>
                  </a:cubicBezTo>
                  <a:cubicBezTo>
                    <a:pt x="19607" y="1391"/>
                    <a:pt x="19777" y="1298"/>
                    <a:pt x="19947" y="1391"/>
                  </a:cubicBezTo>
                  <a:cubicBezTo>
                    <a:pt x="19947" y="1298"/>
                    <a:pt x="19947" y="1391"/>
                    <a:pt x="20117" y="1298"/>
                  </a:cubicBezTo>
                  <a:cubicBezTo>
                    <a:pt x="20117" y="1205"/>
                    <a:pt x="20117" y="1112"/>
                    <a:pt x="20117" y="1020"/>
                  </a:cubicBezTo>
                  <a:cubicBezTo>
                    <a:pt x="20287" y="1020"/>
                    <a:pt x="20287" y="927"/>
                    <a:pt x="20458" y="834"/>
                  </a:cubicBezTo>
                  <a:cubicBezTo>
                    <a:pt x="20458" y="649"/>
                    <a:pt x="20798" y="834"/>
                    <a:pt x="20798" y="649"/>
                  </a:cubicBezTo>
                  <a:cubicBezTo>
                    <a:pt x="20968" y="649"/>
                    <a:pt x="20458" y="834"/>
                    <a:pt x="20798" y="649"/>
                  </a:cubicBezTo>
                  <a:cubicBezTo>
                    <a:pt x="20798" y="649"/>
                    <a:pt x="20798" y="649"/>
                    <a:pt x="20798" y="649"/>
                  </a:cubicBezTo>
                  <a:cubicBezTo>
                    <a:pt x="20798" y="649"/>
                    <a:pt x="21138" y="464"/>
                    <a:pt x="20968" y="371"/>
                  </a:cubicBezTo>
                  <a:cubicBezTo>
                    <a:pt x="20968" y="464"/>
                    <a:pt x="20968" y="464"/>
                    <a:pt x="20968" y="464"/>
                  </a:cubicBezTo>
                  <a:cubicBezTo>
                    <a:pt x="21138" y="464"/>
                    <a:pt x="20968" y="464"/>
                    <a:pt x="20968" y="464"/>
                  </a:cubicBezTo>
                  <a:cubicBezTo>
                    <a:pt x="21138" y="464"/>
                    <a:pt x="21138" y="464"/>
                    <a:pt x="21138" y="464"/>
                  </a:cubicBezTo>
                  <a:cubicBezTo>
                    <a:pt x="21308" y="464"/>
                    <a:pt x="21308" y="371"/>
                    <a:pt x="21308" y="371"/>
                  </a:cubicBezTo>
                  <a:cubicBezTo>
                    <a:pt x="21138" y="371"/>
                    <a:pt x="21138" y="371"/>
                    <a:pt x="21138" y="371"/>
                  </a:cubicBezTo>
                  <a:cubicBezTo>
                    <a:pt x="21308" y="278"/>
                    <a:pt x="21308" y="185"/>
                    <a:pt x="21478" y="93"/>
                  </a:cubicBezTo>
                  <a:cubicBezTo>
                    <a:pt x="21478" y="185"/>
                    <a:pt x="21478" y="185"/>
                    <a:pt x="21478" y="185"/>
                  </a:cubicBezTo>
                  <a:cubicBezTo>
                    <a:pt x="21478" y="93"/>
                    <a:pt x="21478" y="93"/>
                    <a:pt x="21478" y="93"/>
                  </a:cubicBezTo>
                  <a:cubicBezTo>
                    <a:pt x="21478" y="93"/>
                    <a:pt x="21478" y="93"/>
                    <a:pt x="21478" y="0"/>
                  </a:cubicBezTo>
                  <a:cubicBezTo>
                    <a:pt x="21478" y="185"/>
                    <a:pt x="21478" y="185"/>
                    <a:pt x="21478" y="185"/>
                  </a:cubicBezTo>
                  <a:cubicBezTo>
                    <a:pt x="21478" y="278"/>
                    <a:pt x="21478" y="185"/>
                    <a:pt x="21478" y="185"/>
                  </a:cubicBezTo>
                  <a:cubicBezTo>
                    <a:pt x="21478" y="185"/>
                    <a:pt x="21478" y="278"/>
                    <a:pt x="21478" y="278"/>
                  </a:cubicBezTo>
                  <a:cubicBezTo>
                    <a:pt x="21478" y="278"/>
                    <a:pt x="21478" y="278"/>
                    <a:pt x="21478" y="185"/>
                  </a:cubicBezTo>
                  <a:cubicBezTo>
                    <a:pt x="21478" y="278"/>
                    <a:pt x="21478" y="278"/>
                    <a:pt x="21478" y="371"/>
                  </a:cubicBezTo>
                  <a:cubicBezTo>
                    <a:pt x="21478" y="278"/>
                    <a:pt x="21478" y="278"/>
                    <a:pt x="21478" y="278"/>
                  </a:cubicBezTo>
                  <a:cubicBezTo>
                    <a:pt x="21478" y="371"/>
                    <a:pt x="21478" y="371"/>
                    <a:pt x="21478" y="371"/>
                  </a:cubicBezTo>
                  <a:cubicBezTo>
                    <a:pt x="21478" y="371"/>
                    <a:pt x="21478" y="371"/>
                    <a:pt x="21478" y="371"/>
                  </a:cubicBezTo>
                  <a:cubicBezTo>
                    <a:pt x="21478" y="464"/>
                    <a:pt x="21478" y="464"/>
                    <a:pt x="21478" y="464"/>
                  </a:cubicBezTo>
                  <a:cubicBezTo>
                    <a:pt x="21308" y="556"/>
                    <a:pt x="21308" y="649"/>
                    <a:pt x="21308" y="834"/>
                  </a:cubicBezTo>
                  <a:cubicBezTo>
                    <a:pt x="21138" y="649"/>
                    <a:pt x="21138" y="649"/>
                    <a:pt x="21138" y="556"/>
                  </a:cubicBezTo>
                  <a:cubicBezTo>
                    <a:pt x="20968" y="556"/>
                    <a:pt x="21138" y="649"/>
                    <a:pt x="20968" y="649"/>
                  </a:cubicBezTo>
                  <a:cubicBezTo>
                    <a:pt x="20968" y="834"/>
                    <a:pt x="21138" y="834"/>
                    <a:pt x="21138" y="927"/>
                  </a:cubicBezTo>
                  <a:cubicBezTo>
                    <a:pt x="20968" y="927"/>
                    <a:pt x="20968" y="927"/>
                    <a:pt x="20968" y="927"/>
                  </a:cubicBezTo>
                  <a:cubicBezTo>
                    <a:pt x="20968" y="1020"/>
                    <a:pt x="21138" y="1020"/>
                    <a:pt x="20968" y="1020"/>
                  </a:cubicBezTo>
                  <a:cubicBezTo>
                    <a:pt x="20798" y="1112"/>
                    <a:pt x="20458" y="1298"/>
                    <a:pt x="20287" y="1391"/>
                  </a:cubicBezTo>
                  <a:cubicBezTo>
                    <a:pt x="20287" y="1391"/>
                    <a:pt x="20287" y="1391"/>
                    <a:pt x="20287" y="1391"/>
                  </a:cubicBezTo>
                  <a:cubicBezTo>
                    <a:pt x="20458" y="1483"/>
                    <a:pt x="20287" y="1576"/>
                    <a:pt x="20287" y="1669"/>
                  </a:cubicBezTo>
                  <a:cubicBezTo>
                    <a:pt x="20117" y="1854"/>
                    <a:pt x="20117" y="2039"/>
                    <a:pt x="19777" y="2039"/>
                  </a:cubicBezTo>
                  <a:cubicBezTo>
                    <a:pt x="19607" y="2225"/>
                    <a:pt x="19437" y="2503"/>
                    <a:pt x="19267" y="2781"/>
                  </a:cubicBezTo>
                  <a:cubicBezTo>
                    <a:pt x="19267" y="2688"/>
                    <a:pt x="19267" y="2688"/>
                    <a:pt x="19267" y="2688"/>
                  </a:cubicBezTo>
                  <a:cubicBezTo>
                    <a:pt x="19267" y="2781"/>
                    <a:pt x="19267" y="2688"/>
                    <a:pt x="19267" y="2781"/>
                  </a:cubicBezTo>
                  <a:cubicBezTo>
                    <a:pt x="19267" y="2781"/>
                    <a:pt x="19267" y="2874"/>
                    <a:pt x="19267" y="2874"/>
                  </a:cubicBezTo>
                  <a:cubicBezTo>
                    <a:pt x="18927" y="2874"/>
                    <a:pt x="18927" y="3059"/>
                    <a:pt x="18757" y="3245"/>
                  </a:cubicBezTo>
                  <a:cubicBezTo>
                    <a:pt x="18757" y="3152"/>
                    <a:pt x="18757" y="3152"/>
                    <a:pt x="18757" y="3152"/>
                  </a:cubicBezTo>
                  <a:cubicBezTo>
                    <a:pt x="18757" y="3430"/>
                    <a:pt x="18587" y="3523"/>
                    <a:pt x="18417" y="3523"/>
                  </a:cubicBezTo>
                  <a:cubicBezTo>
                    <a:pt x="18247" y="3523"/>
                    <a:pt x="18247" y="3523"/>
                    <a:pt x="18247" y="3615"/>
                  </a:cubicBezTo>
                  <a:cubicBezTo>
                    <a:pt x="18247" y="3708"/>
                    <a:pt x="18247" y="3708"/>
                    <a:pt x="18247" y="3894"/>
                  </a:cubicBezTo>
                  <a:cubicBezTo>
                    <a:pt x="18076" y="3894"/>
                    <a:pt x="18076" y="3986"/>
                    <a:pt x="18076" y="4079"/>
                  </a:cubicBezTo>
                  <a:cubicBezTo>
                    <a:pt x="17906" y="4450"/>
                    <a:pt x="17396" y="4635"/>
                    <a:pt x="17056" y="5006"/>
                  </a:cubicBezTo>
                  <a:cubicBezTo>
                    <a:pt x="17056" y="5006"/>
                    <a:pt x="17056" y="5006"/>
                    <a:pt x="17056" y="5006"/>
                  </a:cubicBezTo>
                  <a:cubicBezTo>
                    <a:pt x="16886" y="5284"/>
                    <a:pt x="16546" y="5470"/>
                    <a:pt x="16376" y="5748"/>
                  </a:cubicBezTo>
                  <a:cubicBezTo>
                    <a:pt x="16376" y="5748"/>
                    <a:pt x="16376" y="5748"/>
                    <a:pt x="16376" y="5748"/>
                  </a:cubicBezTo>
                  <a:cubicBezTo>
                    <a:pt x="16206" y="5748"/>
                    <a:pt x="16206" y="6026"/>
                    <a:pt x="16206" y="6026"/>
                  </a:cubicBezTo>
                  <a:cubicBezTo>
                    <a:pt x="16206" y="6026"/>
                    <a:pt x="16206" y="6118"/>
                    <a:pt x="16035" y="6118"/>
                  </a:cubicBezTo>
                  <a:cubicBezTo>
                    <a:pt x="15695" y="6211"/>
                    <a:pt x="16035" y="6211"/>
                    <a:pt x="15695" y="6304"/>
                  </a:cubicBezTo>
                  <a:cubicBezTo>
                    <a:pt x="15695" y="6397"/>
                    <a:pt x="15695" y="6489"/>
                    <a:pt x="15525" y="6675"/>
                  </a:cubicBezTo>
                  <a:cubicBezTo>
                    <a:pt x="15525" y="6582"/>
                    <a:pt x="15525" y="6582"/>
                    <a:pt x="15525" y="6582"/>
                  </a:cubicBezTo>
                  <a:cubicBezTo>
                    <a:pt x="15525" y="6582"/>
                    <a:pt x="15525" y="6582"/>
                    <a:pt x="15525" y="6582"/>
                  </a:cubicBezTo>
                  <a:cubicBezTo>
                    <a:pt x="15525" y="6675"/>
                    <a:pt x="15185" y="6767"/>
                    <a:pt x="15525" y="6767"/>
                  </a:cubicBezTo>
                  <a:cubicBezTo>
                    <a:pt x="15185" y="6953"/>
                    <a:pt x="15185" y="7138"/>
                    <a:pt x="14845" y="7324"/>
                  </a:cubicBezTo>
                  <a:cubicBezTo>
                    <a:pt x="15015" y="7324"/>
                    <a:pt x="14845" y="7324"/>
                    <a:pt x="14845" y="7324"/>
                  </a:cubicBezTo>
                  <a:cubicBezTo>
                    <a:pt x="14845" y="7509"/>
                    <a:pt x="14675" y="7602"/>
                    <a:pt x="14675" y="7694"/>
                  </a:cubicBezTo>
                  <a:cubicBezTo>
                    <a:pt x="14675" y="7787"/>
                    <a:pt x="14675" y="7694"/>
                    <a:pt x="14335" y="7694"/>
                  </a:cubicBezTo>
                  <a:cubicBezTo>
                    <a:pt x="14335" y="7787"/>
                    <a:pt x="14675" y="7787"/>
                    <a:pt x="14675" y="7787"/>
                  </a:cubicBezTo>
                  <a:cubicBezTo>
                    <a:pt x="14335" y="7973"/>
                    <a:pt x="13995" y="8158"/>
                    <a:pt x="13654" y="8436"/>
                  </a:cubicBezTo>
                  <a:cubicBezTo>
                    <a:pt x="13484" y="8714"/>
                    <a:pt x="13144" y="9085"/>
                    <a:pt x="12634" y="9363"/>
                  </a:cubicBezTo>
                  <a:cubicBezTo>
                    <a:pt x="12634" y="9363"/>
                    <a:pt x="12634" y="9363"/>
                    <a:pt x="12634" y="9363"/>
                  </a:cubicBezTo>
                  <a:cubicBezTo>
                    <a:pt x="12634" y="9548"/>
                    <a:pt x="12294" y="9641"/>
                    <a:pt x="12464" y="9734"/>
                  </a:cubicBezTo>
                  <a:cubicBezTo>
                    <a:pt x="12294" y="9734"/>
                    <a:pt x="12294" y="9827"/>
                    <a:pt x="12294" y="9827"/>
                  </a:cubicBezTo>
                  <a:cubicBezTo>
                    <a:pt x="12294" y="9827"/>
                    <a:pt x="11954" y="10012"/>
                    <a:pt x="11954" y="10197"/>
                  </a:cubicBezTo>
                  <a:cubicBezTo>
                    <a:pt x="11954" y="10197"/>
                    <a:pt x="11954" y="10197"/>
                    <a:pt x="11954" y="10197"/>
                  </a:cubicBezTo>
                  <a:cubicBezTo>
                    <a:pt x="11784" y="10290"/>
                    <a:pt x="11784" y="10476"/>
                    <a:pt x="11613" y="10476"/>
                  </a:cubicBezTo>
                  <a:cubicBezTo>
                    <a:pt x="11613" y="10476"/>
                    <a:pt x="11613" y="10476"/>
                    <a:pt x="11613" y="10476"/>
                  </a:cubicBezTo>
                  <a:cubicBezTo>
                    <a:pt x="11443" y="10476"/>
                    <a:pt x="11613" y="10568"/>
                    <a:pt x="11443" y="10568"/>
                  </a:cubicBezTo>
                  <a:cubicBezTo>
                    <a:pt x="11443" y="10568"/>
                    <a:pt x="11443" y="10568"/>
                    <a:pt x="11443" y="10568"/>
                  </a:cubicBezTo>
                  <a:cubicBezTo>
                    <a:pt x="11103" y="10939"/>
                    <a:pt x="10933" y="11217"/>
                    <a:pt x="10593" y="11495"/>
                  </a:cubicBezTo>
                  <a:cubicBezTo>
                    <a:pt x="10253" y="11773"/>
                    <a:pt x="10253" y="11495"/>
                    <a:pt x="10253" y="11681"/>
                  </a:cubicBezTo>
                  <a:cubicBezTo>
                    <a:pt x="10253" y="11681"/>
                    <a:pt x="10253" y="11681"/>
                    <a:pt x="10253" y="11681"/>
                  </a:cubicBezTo>
                  <a:cubicBezTo>
                    <a:pt x="10253" y="11773"/>
                    <a:pt x="9913" y="11773"/>
                    <a:pt x="9913" y="11866"/>
                  </a:cubicBezTo>
                  <a:cubicBezTo>
                    <a:pt x="10083" y="11866"/>
                    <a:pt x="10083" y="11866"/>
                    <a:pt x="10083" y="11866"/>
                  </a:cubicBezTo>
                  <a:cubicBezTo>
                    <a:pt x="9913" y="12052"/>
                    <a:pt x="9913" y="12052"/>
                    <a:pt x="9913" y="12144"/>
                  </a:cubicBezTo>
                  <a:cubicBezTo>
                    <a:pt x="9913" y="12144"/>
                    <a:pt x="9913" y="12144"/>
                    <a:pt x="9913" y="12144"/>
                  </a:cubicBezTo>
                  <a:cubicBezTo>
                    <a:pt x="9913" y="12330"/>
                    <a:pt x="9402" y="12330"/>
                    <a:pt x="9572" y="12608"/>
                  </a:cubicBezTo>
                  <a:cubicBezTo>
                    <a:pt x="8892" y="13257"/>
                    <a:pt x="8382" y="13906"/>
                    <a:pt x="7702" y="14647"/>
                  </a:cubicBezTo>
                  <a:cubicBezTo>
                    <a:pt x="7021" y="15296"/>
                    <a:pt x="6341" y="15945"/>
                    <a:pt x="5491" y="16594"/>
                  </a:cubicBezTo>
                  <a:cubicBezTo>
                    <a:pt x="5321" y="16779"/>
                    <a:pt x="5321" y="16779"/>
                    <a:pt x="5321" y="16872"/>
                  </a:cubicBezTo>
                  <a:cubicBezTo>
                    <a:pt x="5321" y="16872"/>
                    <a:pt x="5321" y="16872"/>
                    <a:pt x="5321" y="16872"/>
                  </a:cubicBezTo>
                  <a:cubicBezTo>
                    <a:pt x="5321" y="16872"/>
                    <a:pt x="4980" y="16965"/>
                    <a:pt x="4980" y="17058"/>
                  </a:cubicBezTo>
                  <a:cubicBezTo>
                    <a:pt x="4810" y="17336"/>
                    <a:pt x="4640" y="17428"/>
                    <a:pt x="4300" y="17799"/>
                  </a:cubicBezTo>
                  <a:cubicBezTo>
                    <a:pt x="4300" y="17799"/>
                    <a:pt x="4300" y="17706"/>
                    <a:pt x="4300" y="17799"/>
                  </a:cubicBezTo>
                  <a:cubicBezTo>
                    <a:pt x="4300" y="17799"/>
                    <a:pt x="4300" y="17799"/>
                    <a:pt x="4300" y="17799"/>
                  </a:cubicBezTo>
                  <a:cubicBezTo>
                    <a:pt x="4300" y="17799"/>
                    <a:pt x="4300" y="17799"/>
                    <a:pt x="4300" y="17799"/>
                  </a:cubicBezTo>
                  <a:cubicBezTo>
                    <a:pt x="4300" y="17892"/>
                    <a:pt x="4300" y="17892"/>
                    <a:pt x="4300" y="17892"/>
                  </a:cubicBezTo>
                  <a:cubicBezTo>
                    <a:pt x="3790" y="18633"/>
                    <a:pt x="2939" y="19097"/>
                    <a:pt x="2259" y="19746"/>
                  </a:cubicBezTo>
                  <a:cubicBezTo>
                    <a:pt x="2089" y="19839"/>
                    <a:pt x="1919" y="20117"/>
                    <a:pt x="1749" y="20302"/>
                  </a:cubicBezTo>
                  <a:cubicBezTo>
                    <a:pt x="1069" y="20673"/>
                    <a:pt x="728" y="21136"/>
                    <a:pt x="218" y="21600"/>
                  </a:cubicBezTo>
                  <a:cubicBezTo>
                    <a:pt x="218" y="21600"/>
                    <a:pt x="-122" y="21415"/>
                    <a:pt x="48" y="21229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1" name="Полилиния 122"/>
            <p:cNvSpPr/>
            <p:nvPr/>
          </p:nvSpPr>
          <p:spPr>
            <a:xfrm flipH="1">
              <a:off x="939946" y="535576"/>
              <a:ext cx="70718" cy="3055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9" y="0"/>
                  </a:moveTo>
                  <a:cubicBezTo>
                    <a:pt x="6703" y="10696"/>
                    <a:pt x="6703" y="10696"/>
                    <a:pt x="6703" y="10696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9366" y="21600"/>
                    <a:pt x="19366" y="21600"/>
                    <a:pt x="19366" y="21600"/>
                  </a:cubicBezTo>
                  <a:cubicBezTo>
                    <a:pt x="12662" y="15644"/>
                    <a:pt x="12662" y="15644"/>
                    <a:pt x="12662" y="15644"/>
                  </a:cubicBezTo>
                  <a:cubicBezTo>
                    <a:pt x="21600" y="4914"/>
                    <a:pt x="21600" y="4914"/>
                    <a:pt x="21600" y="4914"/>
                  </a:cubicBezTo>
                  <a:cubicBezTo>
                    <a:pt x="14897" y="0"/>
                    <a:pt x="14897" y="0"/>
                    <a:pt x="14897" y="0"/>
                  </a:cubicBezTo>
                  <a:cubicBezTo>
                    <a:pt x="2979" y="0"/>
                    <a:pt x="2979" y="0"/>
                    <a:pt x="2979" y="0"/>
                  </a:cubicBezTo>
                  <a:cubicBezTo>
                    <a:pt x="2979" y="0"/>
                    <a:pt x="2979" y="0"/>
                    <a:pt x="2979" y="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2" name="Полилиния 123"/>
            <p:cNvSpPr/>
            <p:nvPr/>
          </p:nvSpPr>
          <p:spPr>
            <a:xfrm flipH="1">
              <a:off x="329504" y="1097358"/>
              <a:ext cx="148063" cy="388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52" h="20972" fill="norm" stroke="1" extrusionOk="0">
                  <a:moveTo>
                    <a:pt x="4939" y="35"/>
                  </a:moveTo>
                  <a:cubicBezTo>
                    <a:pt x="7310" y="-628"/>
                    <a:pt x="18637" y="8383"/>
                    <a:pt x="15213" y="20972"/>
                  </a:cubicBezTo>
                  <a:cubicBezTo>
                    <a:pt x="11261" y="20309"/>
                    <a:pt x="988" y="12756"/>
                    <a:pt x="988" y="12756"/>
                  </a:cubicBezTo>
                  <a:cubicBezTo>
                    <a:pt x="988" y="12756"/>
                    <a:pt x="-2963" y="1492"/>
                    <a:pt x="4939" y="35"/>
                  </a:cubicBezTo>
                  <a:close/>
                </a:path>
              </a:pathLst>
            </a:custGeom>
            <a:solidFill>
              <a:srgbClr val="F7D6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3" name="Полилиния 124"/>
            <p:cNvSpPr/>
            <p:nvPr/>
          </p:nvSpPr>
          <p:spPr>
            <a:xfrm flipH="1">
              <a:off x="391890" y="1098191"/>
              <a:ext cx="86392" cy="330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92" h="21600" fill="norm" stroke="1" extrusionOk="0">
                  <a:moveTo>
                    <a:pt x="10057" y="0"/>
                  </a:moveTo>
                  <a:cubicBezTo>
                    <a:pt x="17592" y="21600"/>
                    <a:pt x="17592" y="21600"/>
                    <a:pt x="17592" y="21600"/>
                  </a:cubicBezTo>
                  <a:cubicBezTo>
                    <a:pt x="17592" y="21600"/>
                    <a:pt x="5536" y="18400"/>
                    <a:pt x="2522" y="15360"/>
                  </a:cubicBezTo>
                  <a:cubicBezTo>
                    <a:pt x="11" y="12320"/>
                    <a:pt x="-4008" y="1440"/>
                    <a:pt x="10057" y="0"/>
                  </a:cubicBezTo>
                  <a:close/>
                </a:path>
              </a:pathLst>
            </a:custGeom>
            <a:solidFill>
              <a:srgbClr val="EAA3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4" name="Полилиния 125"/>
            <p:cNvSpPr/>
            <p:nvPr/>
          </p:nvSpPr>
          <p:spPr>
            <a:xfrm flipH="1">
              <a:off x="324998" y="2347286"/>
              <a:ext cx="169190" cy="433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73" h="21138" fill="norm" stroke="1" extrusionOk="0">
                  <a:moveTo>
                    <a:pt x="5023" y="18"/>
                  </a:moveTo>
                  <a:cubicBezTo>
                    <a:pt x="6881" y="-462"/>
                    <a:pt x="18494" y="8538"/>
                    <a:pt x="15475" y="21138"/>
                  </a:cubicBezTo>
                  <a:cubicBezTo>
                    <a:pt x="11526" y="20538"/>
                    <a:pt x="1075" y="12618"/>
                    <a:pt x="1075" y="12618"/>
                  </a:cubicBezTo>
                  <a:cubicBezTo>
                    <a:pt x="1075" y="12618"/>
                    <a:pt x="-3106" y="1698"/>
                    <a:pt x="5023" y="18"/>
                  </a:cubicBezTo>
                  <a:close/>
                </a:path>
              </a:pathLst>
            </a:custGeom>
            <a:solidFill>
              <a:srgbClr val="F7D6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5" name="Полилиния 126"/>
            <p:cNvSpPr/>
            <p:nvPr/>
          </p:nvSpPr>
          <p:spPr>
            <a:xfrm flipH="1">
              <a:off x="401250" y="2346136"/>
              <a:ext cx="94781" cy="373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35" h="21600" fill="norm" stroke="1" extrusionOk="0">
                  <a:moveTo>
                    <a:pt x="10382" y="0"/>
                  </a:moveTo>
                  <a:cubicBezTo>
                    <a:pt x="17735" y="21600"/>
                    <a:pt x="17735" y="21600"/>
                    <a:pt x="17735" y="21600"/>
                  </a:cubicBezTo>
                  <a:cubicBezTo>
                    <a:pt x="17735" y="21600"/>
                    <a:pt x="6246" y="18332"/>
                    <a:pt x="2569" y="15205"/>
                  </a:cubicBezTo>
                  <a:cubicBezTo>
                    <a:pt x="-188" y="12363"/>
                    <a:pt x="-3865" y="1563"/>
                    <a:pt x="10382" y="0"/>
                  </a:cubicBezTo>
                  <a:close/>
                </a:path>
              </a:pathLst>
            </a:custGeom>
            <a:solidFill>
              <a:srgbClr val="EAA3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6" name="Полилиния 127"/>
            <p:cNvSpPr/>
            <p:nvPr/>
          </p:nvSpPr>
          <p:spPr>
            <a:xfrm flipH="1">
              <a:off x="315701" y="3452931"/>
              <a:ext cx="166964" cy="433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21" h="21031" fill="norm" stroke="1" extrusionOk="0">
                  <a:moveTo>
                    <a:pt x="4860" y="28"/>
                  </a:moveTo>
                  <a:cubicBezTo>
                    <a:pt x="7157" y="-569"/>
                    <a:pt x="18417" y="8501"/>
                    <a:pt x="14970" y="21031"/>
                  </a:cubicBezTo>
                  <a:cubicBezTo>
                    <a:pt x="11523" y="20554"/>
                    <a:pt x="1183" y="12797"/>
                    <a:pt x="1183" y="12797"/>
                  </a:cubicBezTo>
                  <a:cubicBezTo>
                    <a:pt x="1183" y="12797"/>
                    <a:pt x="-3183" y="1698"/>
                    <a:pt x="4860" y="28"/>
                  </a:cubicBezTo>
                  <a:close/>
                </a:path>
              </a:pathLst>
            </a:custGeom>
            <a:solidFill>
              <a:srgbClr val="F7D6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7" name="Полилиния 128"/>
            <p:cNvSpPr/>
            <p:nvPr/>
          </p:nvSpPr>
          <p:spPr>
            <a:xfrm flipH="1">
              <a:off x="389810" y="3453688"/>
              <a:ext cx="93754" cy="368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70" h="21600" fill="norm" stroke="1" extrusionOk="0">
                  <a:moveTo>
                    <a:pt x="10210" y="0"/>
                  </a:moveTo>
                  <a:cubicBezTo>
                    <a:pt x="18370" y="21600"/>
                    <a:pt x="18370" y="21600"/>
                    <a:pt x="18370" y="21600"/>
                  </a:cubicBezTo>
                  <a:cubicBezTo>
                    <a:pt x="18370" y="21600"/>
                    <a:pt x="5890" y="18144"/>
                    <a:pt x="3010" y="15408"/>
                  </a:cubicBezTo>
                  <a:cubicBezTo>
                    <a:pt x="-830" y="12096"/>
                    <a:pt x="-3230" y="1440"/>
                    <a:pt x="10210" y="0"/>
                  </a:cubicBezTo>
                  <a:close/>
                </a:path>
              </a:pathLst>
            </a:custGeom>
            <a:solidFill>
              <a:srgbClr val="EAA3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8" name="Полилиния 129"/>
            <p:cNvSpPr/>
            <p:nvPr/>
          </p:nvSpPr>
          <p:spPr>
            <a:xfrm flipH="1">
              <a:off x="97490" y="2180027"/>
              <a:ext cx="164787" cy="438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00" h="21038" fill="norm" stroke="1" extrusionOk="0">
                  <a:moveTo>
                    <a:pt x="10843" y="28"/>
                  </a:moveTo>
                  <a:cubicBezTo>
                    <a:pt x="8964" y="-562"/>
                    <a:pt x="-2540" y="8290"/>
                    <a:pt x="512" y="21038"/>
                  </a:cubicBezTo>
                  <a:cubicBezTo>
                    <a:pt x="4269" y="20212"/>
                    <a:pt x="14364" y="12540"/>
                    <a:pt x="14364" y="12540"/>
                  </a:cubicBezTo>
                  <a:cubicBezTo>
                    <a:pt x="14364" y="12540"/>
                    <a:pt x="19060" y="1563"/>
                    <a:pt x="10843" y="28"/>
                  </a:cubicBezTo>
                  <a:close/>
                </a:path>
              </a:pathLst>
            </a:custGeom>
            <a:solidFill>
              <a:srgbClr val="F7D6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9" name="Полилиния 130"/>
            <p:cNvSpPr/>
            <p:nvPr/>
          </p:nvSpPr>
          <p:spPr>
            <a:xfrm flipH="1">
              <a:off x="93072" y="2180784"/>
              <a:ext cx="94988" cy="36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74" h="21600" fill="norm" stroke="1" extrusionOk="0">
                  <a:moveTo>
                    <a:pt x="7813" y="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11489" y="18432"/>
                    <a:pt x="15166" y="15264"/>
                  </a:cubicBezTo>
                  <a:cubicBezTo>
                    <a:pt x="17923" y="12384"/>
                    <a:pt x="21600" y="1728"/>
                    <a:pt x="7813" y="0"/>
                  </a:cubicBezTo>
                  <a:close/>
                </a:path>
              </a:pathLst>
            </a:custGeom>
            <a:solidFill>
              <a:srgbClr val="EAA3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0" name="Полилиния 131"/>
            <p:cNvSpPr/>
            <p:nvPr/>
          </p:nvSpPr>
          <p:spPr>
            <a:xfrm flipH="1">
              <a:off x="10330" y="2827635"/>
              <a:ext cx="280662" cy="500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6" h="21600" fill="norm" stroke="1" extrusionOk="0">
                  <a:moveTo>
                    <a:pt x="9" y="21600"/>
                  </a:moveTo>
                  <a:cubicBezTo>
                    <a:pt x="9" y="21600"/>
                    <a:pt x="20604" y="14400"/>
                    <a:pt x="19097" y="0"/>
                  </a:cubicBezTo>
                  <a:cubicBezTo>
                    <a:pt x="-996" y="6247"/>
                    <a:pt x="9" y="21600"/>
                    <a:pt x="9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1" name="Полилиния 132"/>
            <p:cNvSpPr/>
            <p:nvPr/>
          </p:nvSpPr>
          <p:spPr>
            <a:xfrm flipH="1">
              <a:off x="303564" y="2434533"/>
              <a:ext cx="279392" cy="496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19017" y="21600"/>
                  </a:moveTo>
                  <a:cubicBezTo>
                    <a:pt x="19017" y="21600"/>
                    <a:pt x="-1578" y="14543"/>
                    <a:pt x="96" y="0"/>
                  </a:cubicBezTo>
                  <a:cubicBezTo>
                    <a:pt x="20022" y="6309"/>
                    <a:pt x="19017" y="21600"/>
                    <a:pt x="19017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2" name="Полилиния 133"/>
            <p:cNvSpPr/>
            <p:nvPr/>
          </p:nvSpPr>
          <p:spPr>
            <a:xfrm flipH="1">
              <a:off x="-1" y="3488006"/>
              <a:ext cx="281585" cy="498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6" h="21600" fill="norm" stroke="1" extrusionOk="0">
                  <a:moveTo>
                    <a:pt x="9" y="21600"/>
                  </a:moveTo>
                  <a:cubicBezTo>
                    <a:pt x="9" y="21600"/>
                    <a:pt x="20604" y="14471"/>
                    <a:pt x="19097" y="0"/>
                  </a:cubicBezTo>
                  <a:cubicBezTo>
                    <a:pt x="-996" y="6278"/>
                    <a:pt x="9" y="21600"/>
                    <a:pt x="9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3" name="Полилиния 134"/>
            <p:cNvSpPr/>
            <p:nvPr/>
          </p:nvSpPr>
          <p:spPr>
            <a:xfrm flipH="1">
              <a:off x="293836" y="3001308"/>
              <a:ext cx="283054" cy="493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9" h="21600" fill="norm" stroke="1" extrusionOk="0">
                  <a:moveTo>
                    <a:pt x="19334" y="21600"/>
                  </a:moveTo>
                  <a:cubicBezTo>
                    <a:pt x="19334" y="21600"/>
                    <a:pt x="-1429" y="14507"/>
                    <a:pt x="78" y="0"/>
                  </a:cubicBezTo>
                  <a:cubicBezTo>
                    <a:pt x="20171" y="6233"/>
                    <a:pt x="19334" y="21600"/>
                    <a:pt x="19334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4" name="Полилиния 135"/>
            <p:cNvSpPr/>
            <p:nvPr/>
          </p:nvSpPr>
          <p:spPr>
            <a:xfrm flipH="1">
              <a:off x="283477" y="3493206"/>
              <a:ext cx="283985" cy="501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9" h="21600" fill="norm" stroke="1" extrusionOk="0">
                  <a:moveTo>
                    <a:pt x="19334" y="21600"/>
                  </a:moveTo>
                  <a:cubicBezTo>
                    <a:pt x="19334" y="21600"/>
                    <a:pt x="-1429" y="14400"/>
                    <a:pt x="78" y="0"/>
                  </a:cubicBezTo>
                  <a:cubicBezTo>
                    <a:pt x="20171" y="6353"/>
                    <a:pt x="19334" y="21600"/>
                    <a:pt x="19334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5" name="Полилиния 136"/>
            <p:cNvSpPr/>
            <p:nvPr/>
          </p:nvSpPr>
          <p:spPr>
            <a:xfrm flipH="1">
              <a:off x="10330" y="2234861"/>
              <a:ext cx="280662" cy="501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6" h="21600" fill="norm" stroke="1" extrusionOk="0">
                  <a:moveTo>
                    <a:pt x="9" y="21600"/>
                  </a:moveTo>
                  <a:cubicBezTo>
                    <a:pt x="9" y="21600"/>
                    <a:pt x="20604" y="14506"/>
                    <a:pt x="19097" y="0"/>
                  </a:cubicBezTo>
                  <a:cubicBezTo>
                    <a:pt x="-996" y="6353"/>
                    <a:pt x="9" y="21600"/>
                    <a:pt x="9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6" name="Полилиния 137"/>
            <p:cNvSpPr/>
            <p:nvPr/>
          </p:nvSpPr>
          <p:spPr>
            <a:xfrm flipH="1">
              <a:off x="320520" y="1778321"/>
              <a:ext cx="281417" cy="503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4" h="21600" fill="norm" stroke="1" extrusionOk="0">
                  <a:moveTo>
                    <a:pt x="19152" y="21600"/>
                  </a:moveTo>
                  <a:cubicBezTo>
                    <a:pt x="19152" y="21600"/>
                    <a:pt x="-1276" y="14435"/>
                    <a:pt x="64" y="0"/>
                  </a:cubicBezTo>
                  <a:cubicBezTo>
                    <a:pt x="20324" y="6322"/>
                    <a:pt x="19152" y="21600"/>
                    <a:pt x="19152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7" name="Полилиния 138"/>
            <p:cNvSpPr/>
            <p:nvPr/>
          </p:nvSpPr>
          <p:spPr>
            <a:xfrm flipH="1">
              <a:off x="10330" y="1571370"/>
              <a:ext cx="280662" cy="497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6" h="21600" fill="norm" stroke="1" extrusionOk="0">
                  <a:moveTo>
                    <a:pt x="9" y="21600"/>
                  </a:moveTo>
                  <a:cubicBezTo>
                    <a:pt x="9" y="21600"/>
                    <a:pt x="20604" y="14543"/>
                    <a:pt x="19097" y="0"/>
                  </a:cubicBezTo>
                  <a:cubicBezTo>
                    <a:pt x="-996" y="6309"/>
                    <a:pt x="9" y="21600"/>
                    <a:pt x="9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8" name="Полилиния 139"/>
            <p:cNvSpPr/>
            <p:nvPr/>
          </p:nvSpPr>
          <p:spPr>
            <a:xfrm flipH="1">
              <a:off x="14646" y="1013955"/>
              <a:ext cx="279125" cy="493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84" h="21600" fill="norm" stroke="1" extrusionOk="0">
                  <a:moveTo>
                    <a:pt x="13" y="21600"/>
                  </a:moveTo>
                  <a:cubicBezTo>
                    <a:pt x="13" y="21600"/>
                    <a:pt x="20450" y="14507"/>
                    <a:pt x="18788" y="0"/>
                  </a:cubicBezTo>
                  <a:cubicBezTo>
                    <a:pt x="-1150" y="6340"/>
                    <a:pt x="13" y="21600"/>
                    <a:pt x="13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9" name="Полилиния 140"/>
            <p:cNvSpPr/>
            <p:nvPr/>
          </p:nvSpPr>
          <p:spPr>
            <a:xfrm flipH="1">
              <a:off x="303913" y="1190747"/>
              <a:ext cx="256523" cy="445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5" h="21600" fill="norm" stroke="1" extrusionOk="0">
                  <a:moveTo>
                    <a:pt x="19442" y="21600"/>
                  </a:moveTo>
                  <a:cubicBezTo>
                    <a:pt x="19442" y="21600"/>
                    <a:pt x="-1413" y="14440"/>
                    <a:pt x="77" y="0"/>
                  </a:cubicBezTo>
                  <a:cubicBezTo>
                    <a:pt x="20187" y="6444"/>
                    <a:pt x="19442" y="21600"/>
                    <a:pt x="19442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0" name="Полилиния 141"/>
            <p:cNvSpPr/>
            <p:nvPr/>
          </p:nvSpPr>
          <p:spPr>
            <a:xfrm flipH="1">
              <a:off x="307707" y="2434533"/>
              <a:ext cx="268256" cy="492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1404" y="21063"/>
                  </a:moveTo>
                  <a:cubicBezTo>
                    <a:pt x="21600" y="20633"/>
                    <a:pt x="20618" y="20418"/>
                    <a:pt x="20618" y="20203"/>
                  </a:cubicBezTo>
                  <a:cubicBezTo>
                    <a:pt x="20618" y="19988"/>
                    <a:pt x="20225" y="20203"/>
                    <a:pt x="20225" y="20203"/>
                  </a:cubicBezTo>
                  <a:cubicBezTo>
                    <a:pt x="20225" y="19666"/>
                    <a:pt x="19833" y="19343"/>
                    <a:pt x="19244" y="19021"/>
                  </a:cubicBezTo>
                  <a:cubicBezTo>
                    <a:pt x="19244" y="19021"/>
                    <a:pt x="19244" y="19021"/>
                    <a:pt x="19244" y="19021"/>
                  </a:cubicBezTo>
                  <a:cubicBezTo>
                    <a:pt x="19047" y="19021"/>
                    <a:pt x="19244" y="18913"/>
                    <a:pt x="19047" y="18913"/>
                  </a:cubicBezTo>
                  <a:cubicBezTo>
                    <a:pt x="19047" y="18913"/>
                    <a:pt x="19047" y="18913"/>
                    <a:pt x="19047" y="18913"/>
                  </a:cubicBezTo>
                  <a:cubicBezTo>
                    <a:pt x="19047" y="18806"/>
                    <a:pt x="19047" y="18806"/>
                    <a:pt x="19047" y="18806"/>
                  </a:cubicBezTo>
                  <a:cubicBezTo>
                    <a:pt x="18851" y="18806"/>
                    <a:pt x="18851" y="18806"/>
                    <a:pt x="18851" y="18806"/>
                  </a:cubicBezTo>
                  <a:cubicBezTo>
                    <a:pt x="18851" y="18591"/>
                    <a:pt x="18851" y="18591"/>
                    <a:pt x="18851" y="18591"/>
                  </a:cubicBezTo>
                  <a:cubicBezTo>
                    <a:pt x="19047" y="18376"/>
                    <a:pt x="18262" y="18376"/>
                    <a:pt x="18851" y="18054"/>
                  </a:cubicBezTo>
                  <a:cubicBezTo>
                    <a:pt x="18851" y="18161"/>
                    <a:pt x="18262" y="18161"/>
                    <a:pt x="18262" y="18161"/>
                  </a:cubicBezTo>
                  <a:cubicBezTo>
                    <a:pt x="18262" y="17946"/>
                    <a:pt x="18065" y="17624"/>
                    <a:pt x="17673" y="17409"/>
                  </a:cubicBezTo>
                  <a:cubicBezTo>
                    <a:pt x="17673" y="17516"/>
                    <a:pt x="17673" y="17516"/>
                    <a:pt x="17673" y="17516"/>
                  </a:cubicBezTo>
                  <a:cubicBezTo>
                    <a:pt x="17673" y="17409"/>
                    <a:pt x="17673" y="17409"/>
                    <a:pt x="17673" y="17194"/>
                  </a:cubicBezTo>
                  <a:cubicBezTo>
                    <a:pt x="17476" y="17194"/>
                    <a:pt x="17673" y="17087"/>
                    <a:pt x="17476" y="17087"/>
                  </a:cubicBezTo>
                  <a:cubicBezTo>
                    <a:pt x="17476" y="17087"/>
                    <a:pt x="17476" y="17087"/>
                    <a:pt x="17476" y="17087"/>
                  </a:cubicBezTo>
                  <a:cubicBezTo>
                    <a:pt x="17673" y="16764"/>
                    <a:pt x="17476" y="16764"/>
                    <a:pt x="17476" y="16764"/>
                  </a:cubicBezTo>
                  <a:cubicBezTo>
                    <a:pt x="17476" y="16764"/>
                    <a:pt x="17476" y="16764"/>
                    <a:pt x="17476" y="16764"/>
                  </a:cubicBezTo>
                  <a:cubicBezTo>
                    <a:pt x="17476" y="16657"/>
                    <a:pt x="17280" y="16657"/>
                    <a:pt x="17280" y="16657"/>
                  </a:cubicBezTo>
                  <a:cubicBezTo>
                    <a:pt x="17280" y="16657"/>
                    <a:pt x="17280" y="16657"/>
                    <a:pt x="17280" y="16657"/>
                  </a:cubicBezTo>
                  <a:cubicBezTo>
                    <a:pt x="17280" y="16549"/>
                    <a:pt x="17280" y="16549"/>
                    <a:pt x="17280" y="16549"/>
                  </a:cubicBezTo>
                  <a:cubicBezTo>
                    <a:pt x="17280" y="16549"/>
                    <a:pt x="17280" y="16549"/>
                    <a:pt x="17280" y="16549"/>
                  </a:cubicBezTo>
                  <a:cubicBezTo>
                    <a:pt x="17280" y="16442"/>
                    <a:pt x="16887" y="16442"/>
                    <a:pt x="17280" y="16442"/>
                  </a:cubicBezTo>
                  <a:cubicBezTo>
                    <a:pt x="16887" y="16442"/>
                    <a:pt x="17280" y="16549"/>
                    <a:pt x="16887" y="16549"/>
                  </a:cubicBezTo>
                  <a:cubicBezTo>
                    <a:pt x="16691" y="16119"/>
                    <a:pt x="16495" y="15797"/>
                    <a:pt x="16298" y="15367"/>
                  </a:cubicBezTo>
                  <a:cubicBezTo>
                    <a:pt x="15905" y="15367"/>
                    <a:pt x="15905" y="15367"/>
                    <a:pt x="15905" y="15367"/>
                  </a:cubicBezTo>
                  <a:cubicBezTo>
                    <a:pt x="15905" y="15260"/>
                    <a:pt x="15513" y="15260"/>
                    <a:pt x="15905" y="15152"/>
                  </a:cubicBezTo>
                  <a:cubicBezTo>
                    <a:pt x="15905" y="15260"/>
                    <a:pt x="15513" y="15260"/>
                    <a:pt x="15513" y="15152"/>
                  </a:cubicBezTo>
                  <a:cubicBezTo>
                    <a:pt x="15513" y="15152"/>
                    <a:pt x="15905" y="15152"/>
                    <a:pt x="15513" y="15045"/>
                  </a:cubicBezTo>
                  <a:cubicBezTo>
                    <a:pt x="15513" y="15152"/>
                    <a:pt x="15513" y="15152"/>
                    <a:pt x="15513" y="15152"/>
                  </a:cubicBezTo>
                  <a:cubicBezTo>
                    <a:pt x="15513" y="15045"/>
                    <a:pt x="15120" y="15045"/>
                    <a:pt x="15120" y="14830"/>
                  </a:cubicBezTo>
                  <a:cubicBezTo>
                    <a:pt x="15120" y="14830"/>
                    <a:pt x="15120" y="14830"/>
                    <a:pt x="15120" y="15045"/>
                  </a:cubicBezTo>
                  <a:cubicBezTo>
                    <a:pt x="15120" y="14830"/>
                    <a:pt x="15120" y="14830"/>
                    <a:pt x="15120" y="14722"/>
                  </a:cubicBezTo>
                  <a:cubicBezTo>
                    <a:pt x="14924" y="14830"/>
                    <a:pt x="14924" y="14830"/>
                    <a:pt x="14924" y="14830"/>
                  </a:cubicBezTo>
                  <a:cubicBezTo>
                    <a:pt x="14727" y="14722"/>
                    <a:pt x="15120" y="14722"/>
                    <a:pt x="14924" y="14615"/>
                  </a:cubicBezTo>
                  <a:cubicBezTo>
                    <a:pt x="14924" y="14722"/>
                    <a:pt x="14924" y="14722"/>
                    <a:pt x="14924" y="14722"/>
                  </a:cubicBezTo>
                  <a:cubicBezTo>
                    <a:pt x="14924" y="14615"/>
                    <a:pt x="14924" y="14400"/>
                    <a:pt x="14924" y="14293"/>
                  </a:cubicBezTo>
                  <a:cubicBezTo>
                    <a:pt x="14924" y="14400"/>
                    <a:pt x="14924" y="14400"/>
                    <a:pt x="14924" y="14400"/>
                  </a:cubicBezTo>
                  <a:cubicBezTo>
                    <a:pt x="14727" y="14293"/>
                    <a:pt x="14727" y="13970"/>
                    <a:pt x="14727" y="13970"/>
                  </a:cubicBezTo>
                  <a:cubicBezTo>
                    <a:pt x="14335" y="13863"/>
                    <a:pt x="14335" y="13970"/>
                    <a:pt x="14335" y="13863"/>
                  </a:cubicBezTo>
                  <a:cubicBezTo>
                    <a:pt x="14335" y="13863"/>
                    <a:pt x="14138" y="13755"/>
                    <a:pt x="14335" y="13755"/>
                  </a:cubicBezTo>
                  <a:cubicBezTo>
                    <a:pt x="14335" y="13755"/>
                    <a:pt x="14138" y="13540"/>
                    <a:pt x="14138" y="13433"/>
                  </a:cubicBezTo>
                  <a:cubicBezTo>
                    <a:pt x="14138" y="13540"/>
                    <a:pt x="13942" y="13540"/>
                    <a:pt x="13942" y="13540"/>
                  </a:cubicBezTo>
                  <a:cubicBezTo>
                    <a:pt x="13942" y="13540"/>
                    <a:pt x="13942" y="13540"/>
                    <a:pt x="13942" y="13540"/>
                  </a:cubicBezTo>
                  <a:cubicBezTo>
                    <a:pt x="13745" y="13540"/>
                    <a:pt x="13942" y="13540"/>
                    <a:pt x="13942" y="13755"/>
                  </a:cubicBezTo>
                  <a:cubicBezTo>
                    <a:pt x="13745" y="13540"/>
                    <a:pt x="13745" y="13540"/>
                    <a:pt x="13745" y="13433"/>
                  </a:cubicBezTo>
                  <a:cubicBezTo>
                    <a:pt x="13745" y="13433"/>
                    <a:pt x="13942" y="13325"/>
                    <a:pt x="13942" y="13218"/>
                  </a:cubicBezTo>
                  <a:cubicBezTo>
                    <a:pt x="13942" y="13325"/>
                    <a:pt x="13745" y="13218"/>
                    <a:pt x="13745" y="13325"/>
                  </a:cubicBezTo>
                  <a:cubicBezTo>
                    <a:pt x="13942" y="13003"/>
                    <a:pt x="13942" y="13003"/>
                    <a:pt x="13942" y="13003"/>
                  </a:cubicBezTo>
                  <a:cubicBezTo>
                    <a:pt x="13745" y="13003"/>
                    <a:pt x="13745" y="13003"/>
                    <a:pt x="13745" y="13003"/>
                  </a:cubicBezTo>
                  <a:cubicBezTo>
                    <a:pt x="13745" y="13003"/>
                    <a:pt x="13745" y="12896"/>
                    <a:pt x="13942" y="12896"/>
                  </a:cubicBezTo>
                  <a:cubicBezTo>
                    <a:pt x="13745" y="12896"/>
                    <a:pt x="13745" y="12573"/>
                    <a:pt x="13353" y="12896"/>
                  </a:cubicBezTo>
                  <a:cubicBezTo>
                    <a:pt x="13353" y="12896"/>
                    <a:pt x="13353" y="12896"/>
                    <a:pt x="13353" y="12896"/>
                  </a:cubicBezTo>
                  <a:cubicBezTo>
                    <a:pt x="13353" y="12573"/>
                    <a:pt x="13353" y="12573"/>
                    <a:pt x="13353" y="12573"/>
                  </a:cubicBezTo>
                  <a:cubicBezTo>
                    <a:pt x="13353" y="12573"/>
                    <a:pt x="13353" y="12573"/>
                    <a:pt x="13353" y="12573"/>
                  </a:cubicBezTo>
                  <a:cubicBezTo>
                    <a:pt x="12960" y="12573"/>
                    <a:pt x="13353" y="12466"/>
                    <a:pt x="13353" y="12466"/>
                  </a:cubicBezTo>
                  <a:cubicBezTo>
                    <a:pt x="13353" y="12466"/>
                    <a:pt x="13353" y="12466"/>
                    <a:pt x="13353" y="12466"/>
                  </a:cubicBezTo>
                  <a:cubicBezTo>
                    <a:pt x="13353" y="12358"/>
                    <a:pt x="13353" y="12358"/>
                    <a:pt x="13353" y="12358"/>
                  </a:cubicBezTo>
                  <a:cubicBezTo>
                    <a:pt x="13353" y="12358"/>
                    <a:pt x="13353" y="12358"/>
                    <a:pt x="13353" y="12466"/>
                  </a:cubicBezTo>
                  <a:cubicBezTo>
                    <a:pt x="13353" y="12358"/>
                    <a:pt x="13353" y="12143"/>
                    <a:pt x="13353" y="12036"/>
                  </a:cubicBezTo>
                  <a:cubicBezTo>
                    <a:pt x="12960" y="12143"/>
                    <a:pt x="12960" y="12143"/>
                    <a:pt x="12960" y="12143"/>
                  </a:cubicBezTo>
                  <a:cubicBezTo>
                    <a:pt x="12567" y="12036"/>
                    <a:pt x="12960" y="11928"/>
                    <a:pt x="12567" y="11821"/>
                  </a:cubicBezTo>
                  <a:cubicBezTo>
                    <a:pt x="12567" y="11928"/>
                    <a:pt x="12960" y="11821"/>
                    <a:pt x="12960" y="11821"/>
                  </a:cubicBezTo>
                  <a:cubicBezTo>
                    <a:pt x="12567" y="11821"/>
                    <a:pt x="12567" y="11821"/>
                    <a:pt x="12567" y="11821"/>
                  </a:cubicBezTo>
                  <a:cubicBezTo>
                    <a:pt x="12567" y="11821"/>
                    <a:pt x="12567" y="11821"/>
                    <a:pt x="12567" y="11606"/>
                  </a:cubicBezTo>
                  <a:cubicBezTo>
                    <a:pt x="12567" y="11606"/>
                    <a:pt x="12567" y="11606"/>
                    <a:pt x="12567" y="11606"/>
                  </a:cubicBezTo>
                  <a:cubicBezTo>
                    <a:pt x="12567" y="11606"/>
                    <a:pt x="12371" y="11176"/>
                    <a:pt x="12175" y="11176"/>
                  </a:cubicBezTo>
                  <a:cubicBezTo>
                    <a:pt x="12371" y="11176"/>
                    <a:pt x="12371" y="11069"/>
                    <a:pt x="12371" y="11069"/>
                  </a:cubicBezTo>
                  <a:cubicBezTo>
                    <a:pt x="12175" y="11069"/>
                    <a:pt x="12175" y="11069"/>
                    <a:pt x="12175" y="11069"/>
                  </a:cubicBezTo>
                  <a:cubicBezTo>
                    <a:pt x="12175" y="11069"/>
                    <a:pt x="12175" y="10961"/>
                    <a:pt x="12175" y="11069"/>
                  </a:cubicBezTo>
                  <a:cubicBezTo>
                    <a:pt x="12175" y="10961"/>
                    <a:pt x="12175" y="11176"/>
                    <a:pt x="12175" y="11176"/>
                  </a:cubicBezTo>
                  <a:cubicBezTo>
                    <a:pt x="12175" y="11176"/>
                    <a:pt x="12175" y="10961"/>
                    <a:pt x="12175" y="11069"/>
                  </a:cubicBezTo>
                  <a:cubicBezTo>
                    <a:pt x="12175" y="10961"/>
                    <a:pt x="12175" y="10961"/>
                    <a:pt x="11782" y="10961"/>
                  </a:cubicBezTo>
                  <a:cubicBezTo>
                    <a:pt x="12175" y="10961"/>
                    <a:pt x="11782" y="10961"/>
                    <a:pt x="11782" y="10961"/>
                  </a:cubicBezTo>
                  <a:cubicBezTo>
                    <a:pt x="11782" y="10746"/>
                    <a:pt x="11782" y="10961"/>
                    <a:pt x="11782" y="10746"/>
                  </a:cubicBezTo>
                  <a:cubicBezTo>
                    <a:pt x="11782" y="10746"/>
                    <a:pt x="11782" y="10746"/>
                    <a:pt x="11782" y="10746"/>
                  </a:cubicBezTo>
                  <a:cubicBezTo>
                    <a:pt x="11782" y="10639"/>
                    <a:pt x="11782" y="10639"/>
                    <a:pt x="11782" y="10639"/>
                  </a:cubicBezTo>
                  <a:cubicBezTo>
                    <a:pt x="11782" y="10639"/>
                    <a:pt x="11782" y="10531"/>
                    <a:pt x="11585" y="10639"/>
                  </a:cubicBezTo>
                  <a:cubicBezTo>
                    <a:pt x="11585" y="10639"/>
                    <a:pt x="11585" y="10639"/>
                    <a:pt x="11585" y="10639"/>
                  </a:cubicBezTo>
                  <a:cubicBezTo>
                    <a:pt x="11585" y="10639"/>
                    <a:pt x="11585" y="10639"/>
                    <a:pt x="11585" y="10531"/>
                  </a:cubicBezTo>
                  <a:cubicBezTo>
                    <a:pt x="11585" y="10531"/>
                    <a:pt x="11585" y="10531"/>
                    <a:pt x="11585" y="10531"/>
                  </a:cubicBezTo>
                  <a:cubicBezTo>
                    <a:pt x="11782" y="10531"/>
                    <a:pt x="11585" y="10531"/>
                    <a:pt x="11585" y="10424"/>
                  </a:cubicBezTo>
                  <a:cubicBezTo>
                    <a:pt x="11389" y="10424"/>
                    <a:pt x="11389" y="10209"/>
                    <a:pt x="11389" y="10209"/>
                  </a:cubicBezTo>
                  <a:cubicBezTo>
                    <a:pt x="11389" y="10101"/>
                    <a:pt x="11389" y="10101"/>
                    <a:pt x="10996" y="10101"/>
                  </a:cubicBezTo>
                  <a:cubicBezTo>
                    <a:pt x="10996" y="10101"/>
                    <a:pt x="10996" y="10101"/>
                    <a:pt x="10996" y="10101"/>
                  </a:cubicBezTo>
                  <a:cubicBezTo>
                    <a:pt x="10996" y="10101"/>
                    <a:pt x="10996" y="10101"/>
                    <a:pt x="10996" y="9994"/>
                  </a:cubicBezTo>
                  <a:cubicBezTo>
                    <a:pt x="10800" y="9994"/>
                    <a:pt x="10800" y="9994"/>
                    <a:pt x="10800" y="9994"/>
                  </a:cubicBezTo>
                  <a:cubicBezTo>
                    <a:pt x="10800" y="9672"/>
                    <a:pt x="10800" y="9672"/>
                    <a:pt x="10996" y="9672"/>
                  </a:cubicBezTo>
                  <a:cubicBezTo>
                    <a:pt x="10800" y="9672"/>
                    <a:pt x="10996" y="9564"/>
                    <a:pt x="10800" y="9564"/>
                  </a:cubicBezTo>
                  <a:cubicBezTo>
                    <a:pt x="10800" y="9564"/>
                    <a:pt x="10604" y="9672"/>
                    <a:pt x="10604" y="9564"/>
                  </a:cubicBezTo>
                  <a:cubicBezTo>
                    <a:pt x="10015" y="9672"/>
                    <a:pt x="10604" y="9349"/>
                    <a:pt x="10604" y="9349"/>
                  </a:cubicBezTo>
                  <a:cubicBezTo>
                    <a:pt x="10604" y="9349"/>
                    <a:pt x="10604" y="9349"/>
                    <a:pt x="10604" y="9349"/>
                  </a:cubicBezTo>
                  <a:cubicBezTo>
                    <a:pt x="10604" y="9242"/>
                    <a:pt x="10604" y="9242"/>
                    <a:pt x="10604" y="9242"/>
                  </a:cubicBezTo>
                  <a:cubicBezTo>
                    <a:pt x="10604" y="9242"/>
                    <a:pt x="10015" y="9242"/>
                    <a:pt x="10604" y="9134"/>
                  </a:cubicBezTo>
                  <a:cubicBezTo>
                    <a:pt x="10015" y="9134"/>
                    <a:pt x="10015" y="8812"/>
                    <a:pt x="9622" y="8812"/>
                  </a:cubicBezTo>
                  <a:cubicBezTo>
                    <a:pt x="9622" y="8812"/>
                    <a:pt x="9622" y="8812"/>
                    <a:pt x="9622" y="8704"/>
                  </a:cubicBezTo>
                  <a:cubicBezTo>
                    <a:pt x="9818" y="8704"/>
                    <a:pt x="9622" y="8812"/>
                    <a:pt x="9818" y="8812"/>
                  </a:cubicBezTo>
                  <a:cubicBezTo>
                    <a:pt x="9818" y="8812"/>
                    <a:pt x="9818" y="8812"/>
                    <a:pt x="9818" y="8812"/>
                  </a:cubicBezTo>
                  <a:cubicBezTo>
                    <a:pt x="9818" y="8704"/>
                    <a:pt x="9622" y="8704"/>
                    <a:pt x="9622" y="8812"/>
                  </a:cubicBezTo>
                  <a:cubicBezTo>
                    <a:pt x="9229" y="8704"/>
                    <a:pt x="9818" y="8597"/>
                    <a:pt x="9622" y="8597"/>
                  </a:cubicBezTo>
                  <a:cubicBezTo>
                    <a:pt x="9622" y="8597"/>
                    <a:pt x="9622" y="8597"/>
                    <a:pt x="9622" y="8597"/>
                  </a:cubicBezTo>
                  <a:cubicBezTo>
                    <a:pt x="9622" y="8275"/>
                    <a:pt x="9622" y="8275"/>
                    <a:pt x="9622" y="8275"/>
                  </a:cubicBezTo>
                  <a:cubicBezTo>
                    <a:pt x="9229" y="8275"/>
                    <a:pt x="9229" y="8275"/>
                    <a:pt x="9033" y="8275"/>
                  </a:cubicBezTo>
                  <a:cubicBezTo>
                    <a:pt x="9033" y="8275"/>
                    <a:pt x="9033" y="8275"/>
                    <a:pt x="9229" y="8167"/>
                  </a:cubicBezTo>
                  <a:cubicBezTo>
                    <a:pt x="9033" y="8167"/>
                    <a:pt x="9033" y="8167"/>
                    <a:pt x="9033" y="8167"/>
                  </a:cubicBezTo>
                  <a:cubicBezTo>
                    <a:pt x="9033" y="8167"/>
                    <a:pt x="9033" y="8167"/>
                    <a:pt x="9033" y="8167"/>
                  </a:cubicBezTo>
                  <a:cubicBezTo>
                    <a:pt x="9033" y="8167"/>
                    <a:pt x="9033" y="8167"/>
                    <a:pt x="9033" y="8167"/>
                  </a:cubicBezTo>
                  <a:cubicBezTo>
                    <a:pt x="9033" y="8167"/>
                    <a:pt x="9033" y="8167"/>
                    <a:pt x="9033" y="8167"/>
                  </a:cubicBezTo>
                  <a:cubicBezTo>
                    <a:pt x="9033" y="7952"/>
                    <a:pt x="9033" y="8167"/>
                    <a:pt x="9033" y="8167"/>
                  </a:cubicBezTo>
                  <a:cubicBezTo>
                    <a:pt x="9229" y="7952"/>
                    <a:pt x="9033" y="7952"/>
                    <a:pt x="9229" y="7952"/>
                  </a:cubicBezTo>
                  <a:cubicBezTo>
                    <a:pt x="9033" y="7952"/>
                    <a:pt x="9033" y="7952"/>
                    <a:pt x="9033" y="7952"/>
                  </a:cubicBezTo>
                  <a:cubicBezTo>
                    <a:pt x="9033" y="7845"/>
                    <a:pt x="9033" y="7845"/>
                    <a:pt x="9033" y="7845"/>
                  </a:cubicBezTo>
                  <a:cubicBezTo>
                    <a:pt x="9033" y="7845"/>
                    <a:pt x="9033" y="7845"/>
                    <a:pt x="8836" y="7845"/>
                  </a:cubicBezTo>
                  <a:cubicBezTo>
                    <a:pt x="9033" y="7845"/>
                    <a:pt x="9033" y="7845"/>
                    <a:pt x="9033" y="7845"/>
                  </a:cubicBezTo>
                  <a:cubicBezTo>
                    <a:pt x="8836" y="7845"/>
                    <a:pt x="8836" y="7845"/>
                    <a:pt x="8836" y="7845"/>
                  </a:cubicBezTo>
                  <a:cubicBezTo>
                    <a:pt x="9033" y="7737"/>
                    <a:pt x="9033" y="7737"/>
                    <a:pt x="9033" y="7737"/>
                  </a:cubicBezTo>
                  <a:cubicBezTo>
                    <a:pt x="8836" y="7737"/>
                    <a:pt x="8836" y="7737"/>
                    <a:pt x="8836" y="7845"/>
                  </a:cubicBezTo>
                  <a:cubicBezTo>
                    <a:pt x="8836" y="7737"/>
                    <a:pt x="8836" y="7737"/>
                    <a:pt x="8836" y="7737"/>
                  </a:cubicBezTo>
                  <a:cubicBezTo>
                    <a:pt x="8836" y="7737"/>
                    <a:pt x="8836" y="7737"/>
                    <a:pt x="8836" y="7737"/>
                  </a:cubicBezTo>
                  <a:cubicBezTo>
                    <a:pt x="8836" y="7737"/>
                    <a:pt x="8836" y="7737"/>
                    <a:pt x="8836" y="7737"/>
                  </a:cubicBezTo>
                  <a:cubicBezTo>
                    <a:pt x="8836" y="7522"/>
                    <a:pt x="8836" y="7522"/>
                    <a:pt x="8836" y="7522"/>
                  </a:cubicBezTo>
                  <a:cubicBezTo>
                    <a:pt x="8836" y="7522"/>
                    <a:pt x="8836" y="7522"/>
                    <a:pt x="8444" y="7415"/>
                  </a:cubicBezTo>
                  <a:cubicBezTo>
                    <a:pt x="8444" y="7522"/>
                    <a:pt x="8444" y="7522"/>
                    <a:pt x="8444" y="7522"/>
                  </a:cubicBezTo>
                  <a:cubicBezTo>
                    <a:pt x="8444" y="7415"/>
                    <a:pt x="8444" y="7415"/>
                    <a:pt x="8444" y="7415"/>
                  </a:cubicBezTo>
                  <a:cubicBezTo>
                    <a:pt x="8444" y="7415"/>
                    <a:pt x="8444" y="7415"/>
                    <a:pt x="8444" y="7415"/>
                  </a:cubicBezTo>
                  <a:cubicBezTo>
                    <a:pt x="8444" y="7307"/>
                    <a:pt x="8444" y="7307"/>
                    <a:pt x="8444" y="7307"/>
                  </a:cubicBezTo>
                  <a:cubicBezTo>
                    <a:pt x="8247" y="7307"/>
                    <a:pt x="8051" y="7415"/>
                    <a:pt x="8051" y="7307"/>
                  </a:cubicBezTo>
                  <a:cubicBezTo>
                    <a:pt x="8051" y="7200"/>
                    <a:pt x="8247" y="7200"/>
                    <a:pt x="8247" y="7200"/>
                  </a:cubicBezTo>
                  <a:cubicBezTo>
                    <a:pt x="8247" y="6878"/>
                    <a:pt x="8247" y="6770"/>
                    <a:pt x="8051" y="6770"/>
                  </a:cubicBezTo>
                  <a:cubicBezTo>
                    <a:pt x="8051" y="6770"/>
                    <a:pt x="8051" y="6770"/>
                    <a:pt x="8051" y="6555"/>
                  </a:cubicBezTo>
                  <a:cubicBezTo>
                    <a:pt x="7462" y="6555"/>
                    <a:pt x="8051" y="6340"/>
                    <a:pt x="7265" y="6340"/>
                  </a:cubicBezTo>
                  <a:cubicBezTo>
                    <a:pt x="7265" y="6340"/>
                    <a:pt x="7265" y="6340"/>
                    <a:pt x="7069" y="6340"/>
                  </a:cubicBezTo>
                  <a:cubicBezTo>
                    <a:pt x="7265" y="6340"/>
                    <a:pt x="7069" y="6340"/>
                    <a:pt x="7265" y="6340"/>
                  </a:cubicBezTo>
                  <a:cubicBezTo>
                    <a:pt x="7265" y="6125"/>
                    <a:pt x="7265" y="6125"/>
                    <a:pt x="7462" y="6125"/>
                  </a:cubicBezTo>
                  <a:cubicBezTo>
                    <a:pt x="7265" y="6125"/>
                    <a:pt x="7265" y="6018"/>
                    <a:pt x="7069" y="6018"/>
                  </a:cubicBezTo>
                  <a:cubicBezTo>
                    <a:pt x="7265" y="6018"/>
                    <a:pt x="7265" y="6018"/>
                    <a:pt x="7265" y="5910"/>
                  </a:cubicBezTo>
                  <a:cubicBezTo>
                    <a:pt x="7069" y="6018"/>
                    <a:pt x="7069" y="5910"/>
                    <a:pt x="7069" y="5910"/>
                  </a:cubicBezTo>
                  <a:cubicBezTo>
                    <a:pt x="7069" y="5910"/>
                    <a:pt x="7069" y="5910"/>
                    <a:pt x="7069" y="5910"/>
                  </a:cubicBezTo>
                  <a:cubicBezTo>
                    <a:pt x="7069" y="5910"/>
                    <a:pt x="7069" y="5910"/>
                    <a:pt x="7069" y="5910"/>
                  </a:cubicBezTo>
                  <a:cubicBezTo>
                    <a:pt x="7069" y="5803"/>
                    <a:pt x="7069" y="5803"/>
                    <a:pt x="7069" y="5803"/>
                  </a:cubicBezTo>
                  <a:cubicBezTo>
                    <a:pt x="6676" y="5803"/>
                    <a:pt x="6676" y="5803"/>
                    <a:pt x="6676" y="5803"/>
                  </a:cubicBezTo>
                  <a:cubicBezTo>
                    <a:pt x="6676" y="5803"/>
                    <a:pt x="7069" y="5481"/>
                    <a:pt x="6676" y="5481"/>
                  </a:cubicBezTo>
                  <a:cubicBezTo>
                    <a:pt x="6480" y="5481"/>
                    <a:pt x="6480" y="5481"/>
                    <a:pt x="6480" y="5481"/>
                  </a:cubicBezTo>
                  <a:cubicBezTo>
                    <a:pt x="6480" y="5373"/>
                    <a:pt x="6676" y="5373"/>
                    <a:pt x="6676" y="5373"/>
                  </a:cubicBezTo>
                  <a:cubicBezTo>
                    <a:pt x="6480" y="5373"/>
                    <a:pt x="6480" y="5158"/>
                    <a:pt x="6284" y="5158"/>
                  </a:cubicBezTo>
                  <a:cubicBezTo>
                    <a:pt x="6480" y="5051"/>
                    <a:pt x="6284" y="4728"/>
                    <a:pt x="5891" y="4621"/>
                  </a:cubicBezTo>
                  <a:cubicBezTo>
                    <a:pt x="5891" y="4621"/>
                    <a:pt x="5891" y="4621"/>
                    <a:pt x="5891" y="4621"/>
                  </a:cubicBezTo>
                  <a:cubicBezTo>
                    <a:pt x="5891" y="4621"/>
                    <a:pt x="6284" y="4513"/>
                    <a:pt x="5891" y="4513"/>
                  </a:cubicBezTo>
                  <a:cubicBezTo>
                    <a:pt x="5891" y="4621"/>
                    <a:pt x="5695" y="4513"/>
                    <a:pt x="5695" y="4621"/>
                  </a:cubicBezTo>
                  <a:cubicBezTo>
                    <a:pt x="5695" y="4513"/>
                    <a:pt x="5695" y="4513"/>
                    <a:pt x="5695" y="4513"/>
                  </a:cubicBezTo>
                  <a:cubicBezTo>
                    <a:pt x="5891" y="4299"/>
                    <a:pt x="5695" y="4513"/>
                    <a:pt x="5891" y="4513"/>
                  </a:cubicBezTo>
                  <a:cubicBezTo>
                    <a:pt x="5891" y="4513"/>
                    <a:pt x="5695" y="4299"/>
                    <a:pt x="5891" y="4299"/>
                  </a:cubicBezTo>
                  <a:cubicBezTo>
                    <a:pt x="5695" y="4299"/>
                    <a:pt x="5695" y="4299"/>
                    <a:pt x="5695" y="4299"/>
                  </a:cubicBezTo>
                  <a:cubicBezTo>
                    <a:pt x="5695" y="4299"/>
                    <a:pt x="5695" y="4299"/>
                    <a:pt x="5695" y="4299"/>
                  </a:cubicBezTo>
                  <a:cubicBezTo>
                    <a:pt x="5498" y="4299"/>
                    <a:pt x="5498" y="4513"/>
                    <a:pt x="5302" y="4513"/>
                  </a:cubicBezTo>
                  <a:cubicBezTo>
                    <a:pt x="5302" y="4513"/>
                    <a:pt x="5302" y="4513"/>
                    <a:pt x="5302" y="4513"/>
                  </a:cubicBezTo>
                  <a:cubicBezTo>
                    <a:pt x="4713" y="4513"/>
                    <a:pt x="4713" y="4621"/>
                    <a:pt x="4713" y="4621"/>
                  </a:cubicBezTo>
                  <a:cubicBezTo>
                    <a:pt x="4713" y="4513"/>
                    <a:pt x="5302" y="4513"/>
                    <a:pt x="5302" y="4513"/>
                  </a:cubicBezTo>
                  <a:cubicBezTo>
                    <a:pt x="5302" y="4299"/>
                    <a:pt x="5498" y="4299"/>
                    <a:pt x="5498" y="4191"/>
                  </a:cubicBezTo>
                  <a:cubicBezTo>
                    <a:pt x="5498" y="4191"/>
                    <a:pt x="5498" y="4191"/>
                    <a:pt x="5498" y="4299"/>
                  </a:cubicBezTo>
                  <a:cubicBezTo>
                    <a:pt x="5302" y="4299"/>
                    <a:pt x="5498" y="4191"/>
                    <a:pt x="5302" y="4191"/>
                  </a:cubicBezTo>
                  <a:cubicBezTo>
                    <a:pt x="5498" y="4191"/>
                    <a:pt x="5498" y="3976"/>
                    <a:pt x="5498" y="3976"/>
                  </a:cubicBezTo>
                  <a:cubicBezTo>
                    <a:pt x="5498" y="3976"/>
                    <a:pt x="5498" y="4191"/>
                    <a:pt x="5302" y="3976"/>
                  </a:cubicBezTo>
                  <a:cubicBezTo>
                    <a:pt x="5498" y="3976"/>
                    <a:pt x="5498" y="3761"/>
                    <a:pt x="5498" y="3761"/>
                  </a:cubicBezTo>
                  <a:cubicBezTo>
                    <a:pt x="5695" y="3761"/>
                    <a:pt x="5498" y="3761"/>
                    <a:pt x="5498" y="3654"/>
                  </a:cubicBezTo>
                  <a:cubicBezTo>
                    <a:pt x="5302" y="3761"/>
                    <a:pt x="5302" y="3976"/>
                    <a:pt x="5302" y="3761"/>
                  </a:cubicBezTo>
                  <a:cubicBezTo>
                    <a:pt x="5302" y="3761"/>
                    <a:pt x="5302" y="3654"/>
                    <a:pt x="5498" y="3654"/>
                  </a:cubicBezTo>
                  <a:cubicBezTo>
                    <a:pt x="5302" y="3654"/>
                    <a:pt x="5302" y="3654"/>
                    <a:pt x="5302" y="3654"/>
                  </a:cubicBezTo>
                  <a:cubicBezTo>
                    <a:pt x="4713" y="3654"/>
                    <a:pt x="5302" y="3546"/>
                    <a:pt x="4713" y="3654"/>
                  </a:cubicBezTo>
                  <a:cubicBezTo>
                    <a:pt x="5302" y="3546"/>
                    <a:pt x="5302" y="3546"/>
                    <a:pt x="5302" y="3546"/>
                  </a:cubicBezTo>
                  <a:cubicBezTo>
                    <a:pt x="4713" y="3546"/>
                    <a:pt x="4713" y="3546"/>
                    <a:pt x="4713" y="3546"/>
                  </a:cubicBezTo>
                  <a:cubicBezTo>
                    <a:pt x="4713" y="3546"/>
                    <a:pt x="4713" y="3331"/>
                    <a:pt x="4516" y="3331"/>
                  </a:cubicBezTo>
                  <a:cubicBezTo>
                    <a:pt x="4713" y="3331"/>
                    <a:pt x="4516" y="3331"/>
                    <a:pt x="4713" y="3331"/>
                  </a:cubicBezTo>
                  <a:cubicBezTo>
                    <a:pt x="4713" y="3331"/>
                    <a:pt x="4713" y="3331"/>
                    <a:pt x="5302" y="3331"/>
                  </a:cubicBezTo>
                  <a:cubicBezTo>
                    <a:pt x="4713" y="3331"/>
                    <a:pt x="4713" y="3331"/>
                    <a:pt x="4713" y="3224"/>
                  </a:cubicBezTo>
                  <a:cubicBezTo>
                    <a:pt x="4713" y="3224"/>
                    <a:pt x="4713" y="3224"/>
                    <a:pt x="4713" y="3224"/>
                  </a:cubicBezTo>
                  <a:cubicBezTo>
                    <a:pt x="4713" y="3224"/>
                    <a:pt x="4713" y="3224"/>
                    <a:pt x="4713" y="3224"/>
                  </a:cubicBezTo>
                  <a:cubicBezTo>
                    <a:pt x="4713" y="3224"/>
                    <a:pt x="4713" y="3224"/>
                    <a:pt x="4713" y="3224"/>
                  </a:cubicBezTo>
                  <a:cubicBezTo>
                    <a:pt x="4713" y="3116"/>
                    <a:pt x="4713" y="3116"/>
                    <a:pt x="4713" y="3116"/>
                  </a:cubicBezTo>
                  <a:cubicBezTo>
                    <a:pt x="4713" y="3116"/>
                    <a:pt x="4516" y="3224"/>
                    <a:pt x="4516" y="3116"/>
                  </a:cubicBezTo>
                  <a:cubicBezTo>
                    <a:pt x="4516" y="3224"/>
                    <a:pt x="4516" y="3224"/>
                    <a:pt x="4516" y="3224"/>
                  </a:cubicBezTo>
                  <a:cubicBezTo>
                    <a:pt x="4516" y="3224"/>
                    <a:pt x="4124" y="3224"/>
                    <a:pt x="4124" y="3116"/>
                  </a:cubicBezTo>
                  <a:cubicBezTo>
                    <a:pt x="4713" y="2901"/>
                    <a:pt x="4713" y="2901"/>
                    <a:pt x="4713" y="2901"/>
                  </a:cubicBezTo>
                  <a:cubicBezTo>
                    <a:pt x="4516" y="2901"/>
                    <a:pt x="4516" y="2901"/>
                    <a:pt x="4516" y="2901"/>
                  </a:cubicBezTo>
                  <a:cubicBezTo>
                    <a:pt x="4516" y="3116"/>
                    <a:pt x="4516" y="3116"/>
                    <a:pt x="4516" y="3116"/>
                  </a:cubicBezTo>
                  <a:cubicBezTo>
                    <a:pt x="4516" y="3116"/>
                    <a:pt x="4124" y="3116"/>
                    <a:pt x="4124" y="2901"/>
                  </a:cubicBezTo>
                  <a:cubicBezTo>
                    <a:pt x="4124" y="2901"/>
                    <a:pt x="4124" y="2794"/>
                    <a:pt x="4516" y="2901"/>
                  </a:cubicBezTo>
                  <a:cubicBezTo>
                    <a:pt x="4516" y="2794"/>
                    <a:pt x="4124" y="2794"/>
                    <a:pt x="4124" y="2901"/>
                  </a:cubicBezTo>
                  <a:cubicBezTo>
                    <a:pt x="4124" y="2794"/>
                    <a:pt x="4124" y="2794"/>
                    <a:pt x="4516" y="2794"/>
                  </a:cubicBezTo>
                  <a:cubicBezTo>
                    <a:pt x="4124" y="2794"/>
                    <a:pt x="3927" y="2794"/>
                    <a:pt x="3927" y="2794"/>
                  </a:cubicBezTo>
                  <a:cubicBezTo>
                    <a:pt x="3731" y="2794"/>
                    <a:pt x="3731" y="2794"/>
                    <a:pt x="3731" y="2794"/>
                  </a:cubicBezTo>
                  <a:cubicBezTo>
                    <a:pt x="3731" y="2794"/>
                    <a:pt x="3731" y="2794"/>
                    <a:pt x="3731" y="2794"/>
                  </a:cubicBezTo>
                  <a:cubicBezTo>
                    <a:pt x="3731" y="2901"/>
                    <a:pt x="3731" y="2794"/>
                    <a:pt x="3338" y="2901"/>
                  </a:cubicBezTo>
                  <a:cubicBezTo>
                    <a:pt x="3338" y="2794"/>
                    <a:pt x="3338" y="2794"/>
                    <a:pt x="3338" y="2794"/>
                  </a:cubicBezTo>
                  <a:cubicBezTo>
                    <a:pt x="3731" y="2794"/>
                    <a:pt x="3731" y="2579"/>
                    <a:pt x="3927" y="2364"/>
                  </a:cubicBezTo>
                  <a:cubicBezTo>
                    <a:pt x="3927" y="2257"/>
                    <a:pt x="3338" y="2579"/>
                    <a:pt x="3731" y="2364"/>
                  </a:cubicBezTo>
                  <a:cubicBezTo>
                    <a:pt x="3927" y="2257"/>
                    <a:pt x="3927" y="2257"/>
                    <a:pt x="3927" y="2257"/>
                  </a:cubicBezTo>
                  <a:cubicBezTo>
                    <a:pt x="3731" y="2257"/>
                    <a:pt x="3927" y="2257"/>
                    <a:pt x="3927" y="2149"/>
                  </a:cubicBezTo>
                  <a:cubicBezTo>
                    <a:pt x="3731" y="2257"/>
                    <a:pt x="3338" y="2149"/>
                    <a:pt x="3338" y="2257"/>
                  </a:cubicBezTo>
                  <a:cubicBezTo>
                    <a:pt x="3338" y="2257"/>
                    <a:pt x="3731" y="2257"/>
                    <a:pt x="3731" y="2364"/>
                  </a:cubicBezTo>
                  <a:cubicBezTo>
                    <a:pt x="3338" y="2364"/>
                    <a:pt x="3338" y="2364"/>
                    <a:pt x="3142" y="2364"/>
                  </a:cubicBezTo>
                  <a:cubicBezTo>
                    <a:pt x="3142" y="2257"/>
                    <a:pt x="3142" y="2257"/>
                    <a:pt x="3338" y="2257"/>
                  </a:cubicBezTo>
                  <a:cubicBezTo>
                    <a:pt x="3338" y="2149"/>
                    <a:pt x="3338" y="2257"/>
                    <a:pt x="3338" y="2257"/>
                  </a:cubicBezTo>
                  <a:cubicBezTo>
                    <a:pt x="3338" y="2149"/>
                    <a:pt x="3142" y="2149"/>
                    <a:pt x="3338" y="2149"/>
                  </a:cubicBezTo>
                  <a:cubicBezTo>
                    <a:pt x="3731" y="2149"/>
                    <a:pt x="3731" y="2149"/>
                    <a:pt x="3731" y="2149"/>
                  </a:cubicBezTo>
                  <a:cubicBezTo>
                    <a:pt x="3731" y="1934"/>
                    <a:pt x="3731" y="1934"/>
                    <a:pt x="3731" y="1934"/>
                  </a:cubicBezTo>
                  <a:cubicBezTo>
                    <a:pt x="3731" y="1934"/>
                    <a:pt x="3731" y="1934"/>
                    <a:pt x="3731" y="1934"/>
                  </a:cubicBezTo>
                  <a:cubicBezTo>
                    <a:pt x="3338" y="1934"/>
                    <a:pt x="3731" y="1934"/>
                    <a:pt x="3731" y="1827"/>
                  </a:cubicBezTo>
                  <a:cubicBezTo>
                    <a:pt x="3338" y="1827"/>
                    <a:pt x="3338" y="1827"/>
                    <a:pt x="3338" y="1827"/>
                  </a:cubicBezTo>
                  <a:cubicBezTo>
                    <a:pt x="3338" y="1934"/>
                    <a:pt x="3731" y="1934"/>
                    <a:pt x="3338" y="2149"/>
                  </a:cubicBezTo>
                  <a:cubicBezTo>
                    <a:pt x="3338" y="1934"/>
                    <a:pt x="3338" y="1934"/>
                    <a:pt x="3338" y="1934"/>
                  </a:cubicBezTo>
                  <a:cubicBezTo>
                    <a:pt x="3142" y="1934"/>
                    <a:pt x="3338" y="1934"/>
                    <a:pt x="3142" y="1934"/>
                  </a:cubicBezTo>
                  <a:cubicBezTo>
                    <a:pt x="3142" y="1934"/>
                    <a:pt x="2945" y="1934"/>
                    <a:pt x="2945" y="1827"/>
                  </a:cubicBezTo>
                  <a:cubicBezTo>
                    <a:pt x="3142" y="1827"/>
                    <a:pt x="3142" y="1827"/>
                    <a:pt x="3142" y="1827"/>
                  </a:cubicBezTo>
                  <a:cubicBezTo>
                    <a:pt x="3142" y="1719"/>
                    <a:pt x="3142" y="1719"/>
                    <a:pt x="3142" y="1504"/>
                  </a:cubicBezTo>
                  <a:cubicBezTo>
                    <a:pt x="2945" y="1719"/>
                    <a:pt x="2945" y="1504"/>
                    <a:pt x="2945" y="1504"/>
                  </a:cubicBezTo>
                  <a:cubicBezTo>
                    <a:pt x="2945" y="1504"/>
                    <a:pt x="3142" y="1719"/>
                    <a:pt x="2945" y="1827"/>
                  </a:cubicBezTo>
                  <a:cubicBezTo>
                    <a:pt x="2553" y="1827"/>
                    <a:pt x="3142" y="1827"/>
                    <a:pt x="2945" y="1934"/>
                  </a:cubicBezTo>
                  <a:cubicBezTo>
                    <a:pt x="2945" y="1934"/>
                    <a:pt x="2553" y="1934"/>
                    <a:pt x="2160" y="1934"/>
                  </a:cubicBezTo>
                  <a:cubicBezTo>
                    <a:pt x="2160" y="1934"/>
                    <a:pt x="2160" y="1934"/>
                    <a:pt x="2160" y="1934"/>
                  </a:cubicBezTo>
                  <a:cubicBezTo>
                    <a:pt x="2553" y="1827"/>
                    <a:pt x="2553" y="1934"/>
                    <a:pt x="2945" y="1827"/>
                  </a:cubicBezTo>
                  <a:cubicBezTo>
                    <a:pt x="2553" y="1827"/>
                    <a:pt x="2553" y="1719"/>
                    <a:pt x="2553" y="1719"/>
                  </a:cubicBezTo>
                  <a:cubicBezTo>
                    <a:pt x="2553" y="1504"/>
                    <a:pt x="2160" y="1719"/>
                    <a:pt x="2553" y="1719"/>
                  </a:cubicBezTo>
                  <a:cubicBezTo>
                    <a:pt x="2160" y="1504"/>
                    <a:pt x="2160" y="1504"/>
                    <a:pt x="1964" y="1397"/>
                  </a:cubicBezTo>
                  <a:cubicBezTo>
                    <a:pt x="2160" y="1397"/>
                    <a:pt x="1964" y="1182"/>
                    <a:pt x="2160" y="1182"/>
                  </a:cubicBezTo>
                  <a:cubicBezTo>
                    <a:pt x="2553" y="1182"/>
                    <a:pt x="2553" y="1182"/>
                    <a:pt x="2553" y="1182"/>
                  </a:cubicBezTo>
                  <a:cubicBezTo>
                    <a:pt x="2553" y="1182"/>
                    <a:pt x="2553" y="1182"/>
                    <a:pt x="2553" y="1182"/>
                  </a:cubicBezTo>
                  <a:cubicBezTo>
                    <a:pt x="2553" y="1182"/>
                    <a:pt x="2160" y="1182"/>
                    <a:pt x="2160" y="967"/>
                  </a:cubicBezTo>
                  <a:cubicBezTo>
                    <a:pt x="2160" y="1182"/>
                    <a:pt x="1964" y="1182"/>
                    <a:pt x="1964" y="1397"/>
                  </a:cubicBezTo>
                  <a:cubicBezTo>
                    <a:pt x="1964" y="1182"/>
                    <a:pt x="1571" y="1397"/>
                    <a:pt x="1571" y="1182"/>
                  </a:cubicBezTo>
                  <a:cubicBezTo>
                    <a:pt x="1571" y="1182"/>
                    <a:pt x="1571" y="967"/>
                    <a:pt x="1571" y="860"/>
                  </a:cubicBezTo>
                  <a:cubicBezTo>
                    <a:pt x="1375" y="860"/>
                    <a:pt x="1375" y="752"/>
                    <a:pt x="1375" y="537"/>
                  </a:cubicBezTo>
                  <a:cubicBezTo>
                    <a:pt x="1178" y="537"/>
                    <a:pt x="1178" y="752"/>
                    <a:pt x="785" y="537"/>
                  </a:cubicBezTo>
                  <a:cubicBezTo>
                    <a:pt x="1178" y="537"/>
                    <a:pt x="1178" y="537"/>
                    <a:pt x="1178" y="537"/>
                  </a:cubicBezTo>
                  <a:cubicBezTo>
                    <a:pt x="1178" y="537"/>
                    <a:pt x="1178" y="537"/>
                    <a:pt x="1178" y="537"/>
                  </a:cubicBezTo>
                  <a:cubicBezTo>
                    <a:pt x="1178" y="537"/>
                    <a:pt x="785" y="430"/>
                    <a:pt x="1178" y="430"/>
                  </a:cubicBezTo>
                  <a:cubicBezTo>
                    <a:pt x="785" y="430"/>
                    <a:pt x="785" y="430"/>
                    <a:pt x="785" y="430"/>
                  </a:cubicBezTo>
                  <a:cubicBezTo>
                    <a:pt x="785" y="430"/>
                    <a:pt x="785" y="430"/>
                    <a:pt x="785" y="430"/>
                  </a:cubicBezTo>
                  <a:cubicBezTo>
                    <a:pt x="589" y="430"/>
                    <a:pt x="589" y="430"/>
                    <a:pt x="589" y="430"/>
                  </a:cubicBezTo>
                  <a:cubicBezTo>
                    <a:pt x="393" y="430"/>
                    <a:pt x="589" y="322"/>
                    <a:pt x="589" y="322"/>
                  </a:cubicBezTo>
                  <a:cubicBezTo>
                    <a:pt x="589" y="322"/>
                    <a:pt x="589" y="322"/>
                    <a:pt x="589" y="322"/>
                  </a:cubicBezTo>
                  <a:cubicBezTo>
                    <a:pt x="589" y="107"/>
                    <a:pt x="589" y="107"/>
                    <a:pt x="393" y="0"/>
                  </a:cubicBezTo>
                  <a:cubicBezTo>
                    <a:pt x="393" y="107"/>
                    <a:pt x="393" y="107"/>
                    <a:pt x="393" y="107"/>
                  </a:cubicBezTo>
                  <a:cubicBezTo>
                    <a:pt x="393" y="0"/>
                    <a:pt x="393" y="0"/>
                    <a:pt x="3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393" y="107"/>
                  </a:cubicBezTo>
                  <a:cubicBezTo>
                    <a:pt x="393" y="107"/>
                    <a:pt x="393" y="107"/>
                    <a:pt x="393" y="322"/>
                  </a:cubicBezTo>
                  <a:cubicBezTo>
                    <a:pt x="393" y="107"/>
                    <a:pt x="393" y="107"/>
                    <a:pt x="393" y="107"/>
                  </a:cubicBezTo>
                  <a:cubicBezTo>
                    <a:pt x="0" y="107"/>
                    <a:pt x="393" y="322"/>
                    <a:pt x="0" y="322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22"/>
                    <a:pt x="0" y="322"/>
                    <a:pt x="0" y="430"/>
                  </a:cubicBezTo>
                  <a:cubicBezTo>
                    <a:pt x="0" y="322"/>
                    <a:pt x="393" y="430"/>
                    <a:pt x="393" y="430"/>
                  </a:cubicBezTo>
                  <a:cubicBezTo>
                    <a:pt x="0" y="430"/>
                    <a:pt x="0" y="430"/>
                    <a:pt x="393" y="537"/>
                  </a:cubicBezTo>
                  <a:cubicBezTo>
                    <a:pt x="589" y="537"/>
                    <a:pt x="393" y="752"/>
                    <a:pt x="393" y="752"/>
                  </a:cubicBezTo>
                  <a:cubicBezTo>
                    <a:pt x="589" y="752"/>
                    <a:pt x="589" y="537"/>
                    <a:pt x="589" y="537"/>
                  </a:cubicBezTo>
                  <a:cubicBezTo>
                    <a:pt x="785" y="537"/>
                    <a:pt x="589" y="537"/>
                    <a:pt x="785" y="537"/>
                  </a:cubicBezTo>
                  <a:cubicBezTo>
                    <a:pt x="589" y="752"/>
                    <a:pt x="589" y="752"/>
                    <a:pt x="589" y="860"/>
                  </a:cubicBezTo>
                  <a:cubicBezTo>
                    <a:pt x="589" y="860"/>
                    <a:pt x="589" y="860"/>
                    <a:pt x="589" y="860"/>
                  </a:cubicBezTo>
                  <a:cubicBezTo>
                    <a:pt x="589" y="860"/>
                    <a:pt x="589" y="860"/>
                    <a:pt x="589" y="967"/>
                  </a:cubicBezTo>
                  <a:cubicBezTo>
                    <a:pt x="785" y="1182"/>
                    <a:pt x="785" y="1397"/>
                    <a:pt x="1178" y="1397"/>
                  </a:cubicBezTo>
                  <a:cubicBezTo>
                    <a:pt x="1178" y="1397"/>
                    <a:pt x="1178" y="1397"/>
                    <a:pt x="1178" y="1397"/>
                  </a:cubicBezTo>
                  <a:cubicBezTo>
                    <a:pt x="785" y="1504"/>
                    <a:pt x="1178" y="1504"/>
                    <a:pt x="1178" y="1719"/>
                  </a:cubicBezTo>
                  <a:cubicBezTo>
                    <a:pt x="1375" y="1827"/>
                    <a:pt x="1375" y="1934"/>
                    <a:pt x="1571" y="1934"/>
                  </a:cubicBezTo>
                  <a:cubicBezTo>
                    <a:pt x="1571" y="2257"/>
                    <a:pt x="1964" y="2364"/>
                    <a:pt x="2160" y="2794"/>
                  </a:cubicBezTo>
                  <a:cubicBezTo>
                    <a:pt x="2160" y="2579"/>
                    <a:pt x="2160" y="2579"/>
                    <a:pt x="2160" y="2579"/>
                  </a:cubicBezTo>
                  <a:cubicBezTo>
                    <a:pt x="2160" y="2794"/>
                    <a:pt x="2553" y="2579"/>
                    <a:pt x="2553" y="2794"/>
                  </a:cubicBezTo>
                  <a:cubicBezTo>
                    <a:pt x="2160" y="2794"/>
                    <a:pt x="2160" y="2794"/>
                    <a:pt x="2160" y="2901"/>
                  </a:cubicBezTo>
                  <a:cubicBezTo>
                    <a:pt x="2553" y="2901"/>
                    <a:pt x="2553" y="3116"/>
                    <a:pt x="2553" y="3224"/>
                  </a:cubicBezTo>
                  <a:cubicBezTo>
                    <a:pt x="2553" y="3224"/>
                    <a:pt x="2553" y="3224"/>
                    <a:pt x="2553" y="3224"/>
                  </a:cubicBezTo>
                  <a:cubicBezTo>
                    <a:pt x="2553" y="3331"/>
                    <a:pt x="2945" y="3331"/>
                    <a:pt x="3142" y="3546"/>
                  </a:cubicBezTo>
                  <a:cubicBezTo>
                    <a:pt x="3142" y="3546"/>
                    <a:pt x="3142" y="3546"/>
                    <a:pt x="3142" y="3546"/>
                  </a:cubicBezTo>
                  <a:cubicBezTo>
                    <a:pt x="3142" y="3654"/>
                    <a:pt x="3142" y="3654"/>
                    <a:pt x="3142" y="3761"/>
                  </a:cubicBezTo>
                  <a:cubicBezTo>
                    <a:pt x="3142" y="3976"/>
                    <a:pt x="3338" y="3976"/>
                    <a:pt x="3338" y="4191"/>
                  </a:cubicBezTo>
                  <a:cubicBezTo>
                    <a:pt x="3338" y="4513"/>
                    <a:pt x="3927" y="4621"/>
                    <a:pt x="3927" y="4943"/>
                  </a:cubicBezTo>
                  <a:cubicBezTo>
                    <a:pt x="4124" y="4943"/>
                    <a:pt x="4124" y="4943"/>
                    <a:pt x="4124" y="4943"/>
                  </a:cubicBezTo>
                  <a:cubicBezTo>
                    <a:pt x="4124" y="5158"/>
                    <a:pt x="4713" y="5481"/>
                    <a:pt x="4713" y="5910"/>
                  </a:cubicBezTo>
                  <a:cubicBezTo>
                    <a:pt x="5302" y="5803"/>
                    <a:pt x="5302" y="5803"/>
                    <a:pt x="5302" y="5803"/>
                  </a:cubicBezTo>
                  <a:cubicBezTo>
                    <a:pt x="5498" y="5910"/>
                    <a:pt x="5302" y="5910"/>
                    <a:pt x="5302" y="6018"/>
                  </a:cubicBezTo>
                  <a:cubicBezTo>
                    <a:pt x="5302" y="6018"/>
                    <a:pt x="5302" y="6125"/>
                    <a:pt x="5498" y="6125"/>
                  </a:cubicBezTo>
                  <a:cubicBezTo>
                    <a:pt x="5498" y="6340"/>
                    <a:pt x="5498" y="6340"/>
                    <a:pt x="5498" y="6340"/>
                  </a:cubicBezTo>
                  <a:cubicBezTo>
                    <a:pt x="5695" y="6448"/>
                    <a:pt x="5695" y="6448"/>
                    <a:pt x="5695" y="6555"/>
                  </a:cubicBezTo>
                  <a:cubicBezTo>
                    <a:pt x="5695" y="6555"/>
                    <a:pt x="5695" y="6555"/>
                    <a:pt x="5695" y="6555"/>
                  </a:cubicBezTo>
                  <a:cubicBezTo>
                    <a:pt x="5695" y="6555"/>
                    <a:pt x="5695" y="6555"/>
                    <a:pt x="5891" y="6555"/>
                  </a:cubicBezTo>
                  <a:cubicBezTo>
                    <a:pt x="5891" y="6555"/>
                    <a:pt x="6284" y="6770"/>
                    <a:pt x="5695" y="6770"/>
                  </a:cubicBezTo>
                  <a:cubicBezTo>
                    <a:pt x="5891" y="6878"/>
                    <a:pt x="5891" y="7307"/>
                    <a:pt x="6284" y="7307"/>
                  </a:cubicBezTo>
                  <a:cubicBezTo>
                    <a:pt x="6284" y="7307"/>
                    <a:pt x="6284" y="7307"/>
                    <a:pt x="6284" y="7415"/>
                  </a:cubicBezTo>
                  <a:cubicBezTo>
                    <a:pt x="6284" y="7415"/>
                    <a:pt x="6676" y="7522"/>
                    <a:pt x="6480" y="7737"/>
                  </a:cubicBezTo>
                  <a:cubicBezTo>
                    <a:pt x="6676" y="7737"/>
                    <a:pt x="6676" y="7522"/>
                    <a:pt x="6676" y="7737"/>
                  </a:cubicBezTo>
                  <a:cubicBezTo>
                    <a:pt x="6676" y="7737"/>
                    <a:pt x="6676" y="7737"/>
                    <a:pt x="6676" y="7737"/>
                  </a:cubicBezTo>
                  <a:cubicBezTo>
                    <a:pt x="6676" y="7952"/>
                    <a:pt x="7265" y="8167"/>
                    <a:pt x="7265" y="8275"/>
                  </a:cubicBezTo>
                  <a:cubicBezTo>
                    <a:pt x="7462" y="8812"/>
                    <a:pt x="8051" y="9134"/>
                    <a:pt x="8247" y="9349"/>
                  </a:cubicBezTo>
                  <a:cubicBezTo>
                    <a:pt x="8444" y="9349"/>
                    <a:pt x="8444" y="9349"/>
                    <a:pt x="8444" y="9349"/>
                  </a:cubicBezTo>
                  <a:cubicBezTo>
                    <a:pt x="8247" y="9564"/>
                    <a:pt x="8836" y="9564"/>
                    <a:pt x="8836" y="9672"/>
                  </a:cubicBezTo>
                  <a:cubicBezTo>
                    <a:pt x="8836" y="9672"/>
                    <a:pt x="8836" y="9994"/>
                    <a:pt x="8836" y="9672"/>
                  </a:cubicBezTo>
                  <a:cubicBezTo>
                    <a:pt x="8836" y="9994"/>
                    <a:pt x="9229" y="10101"/>
                    <a:pt x="9033" y="10209"/>
                  </a:cubicBezTo>
                  <a:cubicBezTo>
                    <a:pt x="9033" y="10209"/>
                    <a:pt x="9033" y="10209"/>
                    <a:pt x="9033" y="10209"/>
                  </a:cubicBezTo>
                  <a:cubicBezTo>
                    <a:pt x="9229" y="10209"/>
                    <a:pt x="9229" y="10424"/>
                    <a:pt x="9622" y="10531"/>
                  </a:cubicBezTo>
                  <a:cubicBezTo>
                    <a:pt x="9622" y="10424"/>
                    <a:pt x="9622" y="10424"/>
                    <a:pt x="9622" y="10424"/>
                  </a:cubicBezTo>
                  <a:cubicBezTo>
                    <a:pt x="9818" y="10424"/>
                    <a:pt x="9622" y="10639"/>
                    <a:pt x="9818" y="10531"/>
                  </a:cubicBezTo>
                  <a:cubicBezTo>
                    <a:pt x="9818" y="10531"/>
                    <a:pt x="9622" y="10639"/>
                    <a:pt x="9622" y="10531"/>
                  </a:cubicBezTo>
                  <a:cubicBezTo>
                    <a:pt x="10015" y="10746"/>
                    <a:pt x="10015" y="11069"/>
                    <a:pt x="10604" y="11606"/>
                  </a:cubicBezTo>
                  <a:cubicBezTo>
                    <a:pt x="10996" y="11821"/>
                    <a:pt x="10996" y="11499"/>
                    <a:pt x="10996" y="11606"/>
                  </a:cubicBezTo>
                  <a:cubicBezTo>
                    <a:pt x="10996" y="11606"/>
                    <a:pt x="10800" y="11821"/>
                    <a:pt x="10996" y="11606"/>
                  </a:cubicBezTo>
                  <a:cubicBezTo>
                    <a:pt x="10996" y="11821"/>
                    <a:pt x="11389" y="11606"/>
                    <a:pt x="11389" y="11821"/>
                  </a:cubicBezTo>
                  <a:cubicBezTo>
                    <a:pt x="10996" y="11821"/>
                    <a:pt x="11389" y="11821"/>
                    <a:pt x="10996" y="11928"/>
                  </a:cubicBezTo>
                  <a:cubicBezTo>
                    <a:pt x="11389" y="11928"/>
                    <a:pt x="11585" y="11928"/>
                    <a:pt x="11585" y="12036"/>
                  </a:cubicBezTo>
                  <a:cubicBezTo>
                    <a:pt x="11585" y="12036"/>
                    <a:pt x="11585" y="12036"/>
                    <a:pt x="11585" y="12036"/>
                  </a:cubicBezTo>
                  <a:cubicBezTo>
                    <a:pt x="11389" y="12143"/>
                    <a:pt x="11585" y="12358"/>
                    <a:pt x="11585" y="12466"/>
                  </a:cubicBezTo>
                  <a:cubicBezTo>
                    <a:pt x="12175" y="13325"/>
                    <a:pt x="12567" y="13863"/>
                    <a:pt x="13353" y="14615"/>
                  </a:cubicBezTo>
                  <a:cubicBezTo>
                    <a:pt x="14138" y="15152"/>
                    <a:pt x="14335" y="16012"/>
                    <a:pt x="15120" y="16549"/>
                  </a:cubicBezTo>
                  <a:cubicBezTo>
                    <a:pt x="15905" y="16549"/>
                    <a:pt x="15905" y="16549"/>
                    <a:pt x="15905" y="16764"/>
                  </a:cubicBezTo>
                  <a:cubicBezTo>
                    <a:pt x="15905" y="16657"/>
                    <a:pt x="15905" y="16657"/>
                    <a:pt x="15905" y="16657"/>
                  </a:cubicBezTo>
                  <a:cubicBezTo>
                    <a:pt x="15905" y="16764"/>
                    <a:pt x="16298" y="16764"/>
                    <a:pt x="15905" y="17087"/>
                  </a:cubicBezTo>
                  <a:cubicBezTo>
                    <a:pt x="16298" y="17194"/>
                    <a:pt x="16495" y="17516"/>
                    <a:pt x="16691" y="17624"/>
                  </a:cubicBezTo>
                  <a:cubicBezTo>
                    <a:pt x="16691" y="17624"/>
                    <a:pt x="16691" y="17624"/>
                    <a:pt x="16691" y="17624"/>
                  </a:cubicBezTo>
                  <a:cubicBezTo>
                    <a:pt x="16691" y="17839"/>
                    <a:pt x="16691" y="17839"/>
                    <a:pt x="16691" y="17839"/>
                  </a:cubicBezTo>
                  <a:cubicBezTo>
                    <a:pt x="16691" y="17839"/>
                    <a:pt x="16691" y="17839"/>
                    <a:pt x="16691" y="17839"/>
                  </a:cubicBezTo>
                  <a:cubicBezTo>
                    <a:pt x="16691" y="17839"/>
                    <a:pt x="16691" y="17839"/>
                    <a:pt x="16691" y="17839"/>
                  </a:cubicBezTo>
                  <a:cubicBezTo>
                    <a:pt x="16887" y="18591"/>
                    <a:pt x="18065" y="19021"/>
                    <a:pt x="18851" y="19666"/>
                  </a:cubicBezTo>
                  <a:cubicBezTo>
                    <a:pt x="19047" y="19773"/>
                    <a:pt x="19047" y="19988"/>
                    <a:pt x="19244" y="20203"/>
                  </a:cubicBezTo>
                  <a:cubicBezTo>
                    <a:pt x="19833" y="20633"/>
                    <a:pt x="20618" y="20848"/>
                    <a:pt x="20815" y="21600"/>
                  </a:cubicBezTo>
                  <a:cubicBezTo>
                    <a:pt x="20815" y="21600"/>
                    <a:pt x="21404" y="21170"/>
                    <a:pt x="21404" y="21063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1" name="Полилиния 142"/>
            <p:cNvSpPr/>
            <p:nvPr/>
          </p:nvSpPr>
          <p:spPr>
            <a:xfrm flipH="1">
              <a:off x="325311" y="1794961"/>
              <a:ext cx="265211" cy="497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600" fill="norm" stroke="1" extrusionOk="0">
                  <a:moveTo>
                    <a:pt x="21402" y="21172"/>
                  </a:moveTo>
                  <a:cubicBezTo>
                    <a:pt x="21600" y="20851"/>
                    <a:pt x="20807" y="20745"/>
                    <a:pt x="20807" y="20103"/>
                  </a:cubicBezTo>
                  <a:cubicBezTo>
                    <a:pt x="20807" y="20103"/>
                    <a:pt x="20411" y="20317"/>
                    <a:pt x="20411" y="20103"/>
                  </a:cubicBezTo>
                  <a:cubicBezTo>
                    <a:pt x="20411" y="19889"/>
                    <a:pt x="19817" y="19461"/>
                    <a:pt x="19420" y="19354"/>
                  </a:cubicBezTo>
                  <a:cubicBezTo>
                    <a:pt x="19420" y="19354"/>
                    <a:pt x="19420" y="19354"/>
                    <a:pt x="19420" y="19354"/>
                  </a:cubicBezTo>
                  <a:cubicBezTo>
                    <a:pt x="19024" y="19354"/>
                    <a:pt x="19420" y="19034"/>
                    <a:pt x="19024" y="18927"/>
                  </a:cubicBezTo>
                  <a:cubicBezTo>
                    <a:pt x="19024" y="19034"/>
                    <a:pt x="19024" y="19034"/>
                    <a:pt x="19024" y="19034"/>
                  </a:cubicBezTo>
                  <a:cubicBezTo>
                    <a:pt x="19024" y="18927"/>
                    <a:pt x="19024" y="18927"/>
                    <a:pt x="19024" y="18713"/>
                  </a:cubicBezTo>
                  <a:cubicBezTo>
                    <a:pt x="18826" y="18927"/>
                    <a:pt x="18826" y="18927"/>
                    <a:pt x="18826" y="18927"/>
                  </a:cubicBezTo>
                  <a:cubicBezTo>
                    <a:pt x="18826" y="18713"/>
                    <a:pt x="18826" y="18713"/>
                    <a:pt x="18826" y="18713"/>
                  </a:cubicBezTo>
                  <a:cubicBezTo>
                    <a:pt x="19024" y="18606"/>
                    <a:pt x="18628" y="18499"/>
                    <a:pt x="18826" y="18392"/>
                  </a:cubicBezTo>
                  <a:cubicBezTo>
                    <a:pt x="18628" y="18392"/>
                    <a:pt x="18628" y="18392"/>
                    <a:pt x="18628" y="18392"/>
                  </a:cubicBezTo>
                  <a:cubicBezTo>
                    <a:pt x="18628" y="18071"/>
                    <a:pt x="18231" y="17964"/>
                    <a:pt x="18033" y="17537"/>
                  </a:cubicBezTo>
                  <a:cubicBezTo>
                    <a:pt x="18033" y="17537"/>
                    <a:pt x="18033" y="17537"/>
                    <a:pt x="18033" y="17537"/>
                  </a:cubicBezTo>
                  <a:cubicBezTo>
                    <a:pt x="18033" y="17323"/>
                    <a:pt x="18033" y="17323"/>
                    <a:pt x="18033" y="17323"/>
                  </a:cubicBezTo>
                  <a:cubicBezTo>
                    <a:pt x="17439" y="17323"/>
                    <a:pt x="18033" y="17216"/>
                    <a:pt x="17439" y="17109"/>
                  </a:cubicBezTo>
                  <a:cubicBezTo>
                    <a:pt x="17439" y="17109"/>
                    <a:pt x="17439" y="17109"/>
                    <a:pt x="17439" y="17109"/>
                  </a:cubicBezTo>
                  <a:cubicBezTo>
                    <a:pt x="18033" y="17109"/>
                    <a:pt x="17439" y="17109"/>
                    <a:pt x="17439" y="16895"/>
                  </a:cubicBezTo>
                  <a:cubicBezTo>
                    <a:pt x="17439" y="16895"/>
                    <a:pt x="17439" y="16895"/>
                    <a:pt x="17439" y="16895"/>
                  </a:cubicBezTo>
                  <a:cubicBezTo>
                    <a:pt x="17439" y="16895"/>
                    <a:pt x="17240" y="16895"/>
                    <a:pt x="17240" y="16788"/>
                  </a:cubicBezTo>
                  <a:cubicBezTo>
                    <a:pt x="17240" y="16788"/>
                    <a:pt x="17240" y="16788"/>
                    <a:pt x="17240" y="16788"/>
                  </a:cubicBezTo>
                  <a:cubicBezTo>
                    <a:pt x="17240" y="16788"/>
                    <a:pt x="17240" y="16788"/>
                    <a:pt x="17240" y="16788"/>
                  </a:cubicBezTo>
                  <a:cubicBezTo>
                    <a:pt x="17240" y="16788"/>
                    <a:pt x="17240" y="16788"/>
                    <a:pt x="17240" y="16788"/>
                  </a:cubicBezTo>
                  <a:cubicBezTo>
                    <a:pt x="17240" y="16681"/>
                    <a:pt x="17042" y="16681"/>
                    <a:pt x="17240" y="16574"/>
                  </a:cubicBezTo>
                  <a:cubicBezTo>
                    <a:pt x="17042" y="16681"/>
                    <a:pt x="17240" y="16681"/>
                    <a:pt x="17042" y="16681"/>
                  </a:cubicBezTo>
                  <a:cubicBezTo>
                    <a:pt x="16844" y="16360"/>
                    <a:pt x="16448" y="15933"/>
                    <a:pt x="16250" y="15505"/>
                  </a:cubicBezTo>
                  <a:cubicBezTo>
                    <a:pt x="16051" y="15505"/>
                    <a:pt x="16051" y="15505"/>
                    <a:pt x="16051" y="15505"/>
                  </a:cubicBezTo>
                  <a:cubicBezTo>
                    <a:pt x="16051" y="15505"/>
                    <a:pt x="15655" y="15398"/>
                    <a:pt x="16051" y="15398"/>
                  </a:cubicBezTo>
                  <a:cubicBezTo>
                    <a:pt x="15655" y="15398"/>
                    <a:pt x="15655" y="15398"/>
                    <a:pt x="15655" y="15398"/>
                  </a:cubicBezTo>
                  <a:cubicBezTo>
                    <a:pt x="15655" y="15398"/>
                    <a:pt x="16051" y="15291"/>
                    <a:pt x="15655" y="15291"/>
                  </a:cubicBezTo>
                  <a:cubicBezTo>
                    <a:pt x="15655" y="15291"/>
                    <a:pt x="15655" y="15291"/>
                    <a:pt x="15655" y="15291"/>
                  </a:cubicBezTo>
                  <a:cubicBezTo>
                    <a:pt x="15457" y="15077"/>
                    <a:pt x="15457" y="15077"/>
                    <a:pt x="15457" y="15077"/>
                  </a:cubicBezTo>
                  <a:cubicBezTo>
                    <a:pt x="15457" y="15077"/>
                    <a:pt x="15457" y="15077"/>
                    <a:pt x="15457" y="15077"/>
                  </a:cubicBezTo>
                  <a:cubicBezTo>
                    <a:pt x="15457" y="14970"/>
                    <a:pt x="14862" y="14970"/>
                    <a:pt x="15457" y="14970"/>
                  </a:cubicBezTo>
                  <a:cubicBezTo>
                    <a:pt x="14862" y="14970"/>
                    <a:pt x="14862" y="14970"/>
                    <a:pt x="14862" y="14970"/>
                  </a:cubicBezTo>
                  <a:cubicBezTo>
                    <a:pt x="14664" y="14970"/>
                    <a:pt x="15457" y="14756"/>
                    <a:pt x="14862" y="14756"/>
                  </a:cubicBezTo>
                  <a:cubicBezTo>
                    <a:pt x="14862" y="14756"/>
                    <a:pt x="14862" y="14756"/>
                    <a:pt x="14862" y="14756"/>
                  </a:cubicBezTo>
                  <a:cubicBezTo>
                    <a:pt x="14862" y="14543"/>
                    <a:pt x="14862" y="14543"/>
                    <a:pt x="14862" y="14436"/>
                  </a:cubicBezTo>
                  <a:cubicBezTo>
                    <a:pt x="14862" y="14436"/>
                    <a:pt x="14862" y="14436"/>
                    <a:pt x="14862" y="14436"/>
                  </a:cubicBezTo>
                  <a:cubicBezTo>
                    <a:pt x="14664" y="14436"/>
                    <a:pt x="14664" y="14329"/>
                    <a:pt x="14664" y="14115"/>
                  </a:cubicBezTo>
                  <a:cubicBezTo>
                    <a:pt x="14466" y="14115"/>
                    <a:pt x="14466" y="14329"/>
                    <a:pt x="14466" y="14115"/>
                  </a:cubicBezTo>
                  <a:cubicBezTo>
                    <a:pt x="14466" y="14115"/>
                    <a:pt x="14268" y="14008"/>
                    <a:pt x="14466" y="14008"/>
                  </a:cubicBezTo>
                  <a:cubicBezTo>
                    <a:pt x="14466" y="13901"/>
                    <a:pt x="14268" y="13901"/>
                    <a:pt x="14268" y="13687"/>
                  </a:cubicBezTo>
                  <a:cubicBezTo>
                    <a:pt x="14268" y="13901"/>
                    <a:pt x="13872" y="13687"/>
                    <a:pt x="13872" y="13901"/>
                  </a:cubicBezTo>
                  <a:cubicBezTo>
                    <a:pt x="13872" y="13901"/>
                    <a:pt x="13872" y="13901"/>
                    <a:pt x="13872" y="13901"/>
                  </a:cubicBezTo>
                  <a:cubicBezTo>
                    <a:pt x="13673" y="13901"/>
                    <a:pt x="13872" y="13901"/>
                    <a:pt x="13872" y="13901"/>
                  </a:cubicBezTo>
                  <a:cubicBezTo>
                    <a:pt x="13673" y="13901"/>
                    <a:pt x="13673" y="13687"/>
                    <a:pt x="13673" y="13687"/>
                  </a:cubicBezTo>
                  <a:cubicBezTo>
                    <a:pt x="13673" y="13580"/>
                    <a:pt x="13872" y="13259"/>
                    <a:pt x="13872" y="13259"/>
                  </a:cubicBezTo>
                  <a:cubicBezTo>
                    <a:pt x="13673" y="13259"/>
                    <a:pt x="13673" y="13259"/>
                    <a:pt x="13673" y="13259"/>
                  </a:cubicBezTo>
                  <a:cubicBezTo>
                    <a:pt x="13872" y="13152"/>
                    <a:pt x="13872" y="13152"/>
                    <a:pt x="13872" y="13152"/>
                  </a:cubicBezTo>
                  <a:cubicBezTo>
                    <a:pt x="13872" y="13046"/>
                    <a:pt x="13673" y="13152"/>
                    <a:pt x="13673" y="13046"/>
                  </a:cubicBezTo>
                  <a:cubicBezTo>
                    <a:pt x="13673" y="13046"/>
                    <a:pt x="13673" y="13046"/>
                    <a:pt x="13872" y="13046"/>
                  </a:cubicBezTo>
                  <a:cubicBezTo>
                    <a:pt x="13673" y="13046"/>
                    <a:pt x="13673" y="12939"/>
                    <a:pt x="13475" y="12939"/>
                  </a:cubicBezTo>
                  <a:cubicBezTo>
                    <a:pt x="13475" y="13046"/>
                    <a:pt x="13475" y="13046"/>
                    <a:pt x="13475" y="13046"/>
                  </a:cubicBezTo>
                  <a:cubicBezTo>
                    <a:pt x="13475" y="12939"/>
                    <a:pt x="13475" y="12939"/>
                    <a:pt x="13475" y="12939"/>
                  </a:cubicBezTo>
                  <a:cubicBezTo>
                    <a:pt x="13475" y="12939"/>
                    <a:pt x="13475" y="12939"/>
                    <a:pt x="13475" y="12939"/>
                  </a:cubicBezTo>
                  <a:cubicBezTo>
                    <a:pt x="13079" y="12725"/>
                    <a:pt x="13475" y="12725"/>
                    <a:pt x="13475" y="12725"/>
                  </a:cubicBezTo>
                  <a:cubicBezTo>
                    <a:pt x="13475" y="12725"/>
                    <a:pt x="13475" y="12725"/>
                    <a:pt x="13475" y="12725"/>
                  </a:cubicBezTo>
                  <a:cubicBezTo>
                    <a:pt x="13475" y="12618"/>
                    <a:pt x="13475" y="12618"/>
                    <a:pt x="13475" y="12618"/>
                  </a:cubicBezTo>
                  <a:cubicBezTo>
                    <a:pt x="13475" y="12618"/>
                    <a:pt x="13475" y="12618"/>
                    <a:pt x="13475" y="12618"/>
                  </a:cubicBezTo>
                  <a:cubicBezTo>
                    <a:pt x="13475" y="12511"/>
                    <a:pt x="13475" y="12511"/>
                    <a:pt x="13475" y="12297"/>
                  </a:cubicBezTo>
                  <a:cubicBezTo>
                    <a:pt x="13079" y="12297"/>
                    <a:pt x="13079" y="12297"/>
                    <a:pt x="13079" y="12297"/>
                  </a:cubicBezTo>
                  <a:cubicBezTo>
                    <a:pt x="12881" y="12297"/>
                    <a:pt x="13079" y="11869"/>
                    <a:pt x="12881" y="11869"/>
                  </a:cubicBezTo>
                  <a:cubicBezTo>
                    <a:pt x="13079" y="11869"/>
                    <a:pt x="13079" y="11869"/>
                    <a:pt x="13079" y="11869"/>
                  </a:cubicBezTo>
                  <a:cubicBezTo>
                    <a:pt x="12881" y="11869"/>
                    <a:pt x="12881" y="11869"/>
                    <a:pt x="12881" y="11869"/>
                  </a:cubicBezTo>
                  <a:cubicBezTo>
                    <a:pt x="12683" y="11869"/>
                    <a:pt x="12881" y="11762"/>
                    <a:pt x="12881" y="11762"/>
                  </a:cubicBezTo>
                  <a:cubicBezTo>
                    <a:pt x="12881" y="11762"/>
                    <a:pt x="12881" y="11762"/>
                    <a:pt x="12881" y="11762"/>
                  </a:cubicBezTo>
                  <a:cubicBezTo>
                    <a:pt x="12881" y="11762"/>
                    <a:pt x="12683" y="11549"/>
                    <a:pt x="12088" y="11335"/>
                  </a:cubicBezTo>
                  <a:cubicBezTo>
                    <a:pt x="12683" y="11335"/>
                    <a:pt x="12683" y="11228"/>
                    <a:pt x="12683" y="11228"/>
                  </a:cubicBezTo>
                  <a:cubicBezTo>
                    <a:pt x="12088" y="11335"/>
                    <a:pt x="12088" y="11335"/>
                    <a:pt x="12088" y="11335"/>
                  </a:cubicBezTo>
                  <a:cubicBezTo>
                    <a:pt x="12088" y="11228"/>
                    <a:pt x="12088" y="11228"/>
                    <a:pt x="12088" y="11228"/>
                  </a:cubicBezTo>
                  <a:cubicBezTo>
                    <a:pt x="12088" y="11121"/>
                    <a:pt x="12088" y="11549"/>
                    <a:pt x="12088" y="11335"/>
                  </a:cubicBezTo>
                  <a:cubicBezTo>
                    <a:pt x="12088" y="11228"/>
                    <a:pt x="12088" y="11228"/>
                    <a:pt x="12088" y="11228"/>
                  </a:cubicBezTo>
                  <a:cubicBezTo>
                    <a:pt x="12088" y="11228"/>
                    <a:pt x="12088" y="11121"/>
                    <a:pt x="11890" y="11121"/>
                  </a:cubicBezTo>
                  <a:cubicBezTo>
                    <a:pt x="11890" y="11228"/>
                    <a:pt x="11890" y="11228"/>
                    <a:pt x="11890" y="11228"/>
                  </a:cubicBezTo>
                  <a:cubicBezTo>
                    <a:pt x="11890" y="11121"/>
                    <a:pt x="11890" y="11121"/>
                    <a:pt x="11890" y="11121"/>
                  </a:cubicBezTo>
                  <a:cubicBezTo>
                    <a:pt x="11890" y="10907"/>
                    <a:pt x="11890" y="10907"/>
                    <a:pt x="11890" y="10907"/>
                  </a:cubicBezTo>
                  <a:cubicBezTo>
                    <a:pt x="11890" y="10907"/>
                    <a:pt x="11890" y="10907"/>
                    <a:pt x="11890" y="10907"/>
                  </a:cubicBezTo>
                  <a:cubicBezTo>
                    <a:pt x="11890" y="10907"/>
                    <a:pt x="11890" y="10800"/>
                    <a:pt x="11692" y="10800"/>
                  </a:cubicBezTo>
                  <a:cubicBezTo>
                    <a:pt x="11692" y="10907"/>
                    <a:pt x="11692" y="10907"/>
                    <a:pt x="11692" y="10907"/>
                  </a:cubicBezTo>
                  <a:cubicBezTo>
                    <a:pt x="11692" y="10800"/>
                    <a:pt x="11692" y="10800"/>
                    <a:pt x="11692" y="10800"/>
                  </a:cubicBezTo>
                  <a:cubicBezTo>
                    <a:pt x="11692" y="10800"/>
                    <a:pt x="11692" y="10800"/>
                    <a:pt x="11692" y="10800"/>
                  </a:cubicBezTo>
                  <a:cubicBezTo>
                    <a:pt x="11890" y="10479"/>
                    <a:pt x="11692" y="10479"/>
                    <a:pt x="11692" y="10479"/>
                  </a:cubicBezTo>
                  <a:cubicBezTo>
                    <a:pt x="11295" y="10372"/>
                    <a:pt x="11295" y="10265"/>
                    <a:pt x="11295" y="10372"/>
                  </a:cubicBezTo>
                  <a:cubicBezTo>
                    <a:pt x="11295" y="10265"/>
                    <a:pt x="11295" y="10265"/>
                    <a:pt x="11097" y="10051"/>
                  </a:cubicBezTo>
                  <a:cubicBezTo>
                    <a:pt x="11097" y="10051"/>
                    <a:pt x="11097" y="10051"/>
                    <a:pt x="11097" y="10265"/>
                  </a:cubicBezTo>
                  <a:cubicBezTo>
                    <a:pt x="11097" y="10051"/>
                    <a:pt x="11097" y="10051"/>
                    <a:pt x="11097" y="10051"/>
                  </a:cubicBezTo>
                  <a:cubicBezTo>
                    <a:pt x="10899" y="10051"/>
                    <a:pt x="10899" y="10051"/>
                    <a:pt x="10899" y="10051"/>
                  </a:cubicBezTo>
                  <a:cubicBezTo>
                    <a:pt x="10899" y="9945"/>
                    <a:pt x="10899" y="9945"/>
                    <a:pt x="11097" y="9945"/>
                  </a:cubicBezTo>
                  <a:cubicBezTo>
                    <a:pt x="10899" y="9945"/>
                    <a:pt x="11097" y="9731"/>
                    <a:pt x="10899" y="9731"/>
                  </a:cubicBezTo>
                  <a:cubicBezTo>
                    <a:pt x="10503" y="9838"/>
                    <a:pt x="10503" y="9838"/>
                    <a:pt x="10503" y="9838"/>
                  </a:cubicBezTo>
                  <a:cubicBezTo>
                    <a:pt x="10305" y="9838"/>
                    <a:pt x="10503" y="9731"/>
                    <a:pt x="10503" y="9731"/>
                  </a:cubicBezTo>
                  <a:cubicBezTo>
                    <a:pt x="10503" y="9517"/>
                    <a:pt x="10503" y="9517"/>
                    <a:pt x="10503" y="9517"/>
                  </a:cubicBezTo>
                  <a:cubicBezTo>
                    <a:pt x="10503" y="9517"/>
                    <a:pt x="10503" y="9410"/>
                    <a:pt x="10503" y="9517"/>
                  </a:cubicBezTo>
                  <a:cubicBezTo>
                    <a:pt x="10503" y="9410"/>
                    <a:pt x="10305" y="9410"/>
                    <a:pt x="10503" y="9410"/>
                  </a:cubicBezTo>
                  <a:cubicBezTo>
                    <a:pt x="10305" y="9303"/>
                    <a:pt x="10305" y="8982"/>
                    <a:pt x="9512" y="8982"/>
                  </a:cubicBezTo>
                  <a:cubicBezTo>
                    <a:pt x="9512" y="8875"/>
                    <a:pt x="9512" y="8875"/>
                    <a:pt x="9512" y="8875"/>
                  </a:cubicBezTo>
                  <a:cubicBezTo>
                    <a:pt x="10106" y="8875"/>
                    <a:pt x="9512" y="8982"/>
                    <a:pt x="10106" y="8875"/>
                  </a:cubicBezTo>
                  <a:cubicBezTo>
                    <a:pt x="10106" y="8875"/>
                    <a:pt x="10106" y="8875"/>
                    <a:pt x="10106" y="8875"/>
                  </a:cubicBezTo>
                  <a:cubicBezTo>
                    <a:pt x="9512" y="8875"/>
                    <a:pt x="9512" y="8875"/>
                    <a:pt x="9512" y="8875"/>
                  </a:cubicBezTo>
                  <a:cubicBezTo>
                    <a:pt x="9314" y="8875"/>
                    <a:pt x="10106" y="8661"/>
                    <a:pt x="9512" y="8554"/>
                  </a:cubicBezTo>
                  <a:cubicBezTo>
                    <a:pt x="9512" y="8661"/>
                    <a:pt x="9512" y="8661"/>
                    <a:pt x="9512" y="8554"/>
                  </a:cubicBezTo>
                  <a:cubicBezTo>
                    <a:pt x="9512" y="8554"/>
                    <a:pt x="9512" y="8554"/>
                    <a:pt x="9512" y="8554"/>
                  </a:cubicBezTo>
                  <a:cubicBezTo>
                    <a:pt x="9314" y="8448"/>
                    <a:pt x="9314" y="8554"/>
                    <a:pt x="9116" y="8554"/>
                  </a:cubicBezTo>
                  <a:cubicBezTo>
                    <a:pt x="9116" y="8554"/>
                    <a:pt x="9116" y="8448"/>
                    <a:pt x="9314" y="8448"/>
                  </a:cubicBezTo>
                  <a:cubicBezTo>
                    <a:pt x="9116" y="8448"/>
                    <a:pt x="9116" y="8448"/>
                    <a:pt x="9116" y="8448"/>
                  </a:cubicBezTo>
                  <a:cubicBezTo>
                    <a:pt x="9116" y="8448"/>
                    <a:pt x="9116" y="8448"/>
                    <a:pt x="9116" y="8234"/>
                  </a:cubicBezTo>
                  <a:cubicBezTo>
                    <a:pt x="9116" y="8448"/>
                    <a:pt x="9116" y="8448"/>
                    <a:pt x="9116" y="8448"/>
                  </a:cubicBezTo>
                  <a:cubicBezTo>
                    <a:pt x="9116" y="8234"/>
                    <a:pt x="9116" y="8234"/>
                    <a:pt x="9116" y="8234"/>
                  </a:cubicBezTo>
                  <a:cubicBezTo>
                    <a:pt x="9116" y="8234"/>
                    <a:pt x="9116" y="8234"/>
                    <a:pt x="9116" y="8234"/>
                  </a:cubicBezTo>
                  <a:cubicBezTo>
                    <a:pt x="9314" y="8234"/>
                    <a:pt x="9116" y="8234"/>
                    <a:pt x="9314" y="8234"/>
                  </a:cubicBezTo>
                  <a:cubicBezTo>
                    <a:pt x="9116" y="8234"/>
                    <a:pt x="9116" y="8127"/>
                    <a:pt x="9116" y="8127"/>
                  </a:cubicBezTo>
                  <a:cubicBezTo>
                    <a:pt x="9116" y="8127"/>
                    <a:pt x="9116" y="8127"/>
                    <a:pt x="9116" y="8127"/>
                  </a:cubicBezTo>
                  <a:cubicBezTo>
                    <a:pt x="9116" y="8127"/>
                    <a:pt x="9116" y="8020"/>
                    <a:pt x="8719" y="8127"/>
                  </a:cubicBezTo>
                  <a:cubicBezTo>
                    <a:pt x="9116" y="8127"/>
                    <a:pt x="9116" y="8127"/>
                    <a:pt x="9116" y="8127"/>
                  </a:cubicBezTo>
                  <a:cubicBezTo>
                    <a:pt x="8719" y="8127"/>
                    <a:pt x="8719" y="8127"/>
                    <a:pt x="8719" y="8127"/>
                  </a:cubicBezTo>
                  <a:cubicBezTo>
                    <a:pt x="8719" y="8020"/>
                    <a:pt x="9116" y="8020"/>
                    <a:pt x="9116" y="8020"/>
                  </a:cubicBezTo>
                  <a:cubicBezTo>
                    <a:pt x="8719" y="8020"/>
                    <a:pt x="8719" y="8020"/>
                    <a:pt x="8719" y="8020"/>
                  </a:cubicBezTo>
                  <a:cubicBezTo>
                    <a:pt x="8719" y="8020"/>
                    <a:pt x="8719" y="8020"/>
                    <a:pt x="8719" y="8020"/>
                  </a:cubicBezTo>
                  <a:cubicBezTo>
                    <a:pt x="8719" y="8020"/>
                    <a:pt x="8719" y="8020"/>
                    <a:pt x="8719" y="8020"/>
                  </a:cubicBezTo>
                  <a:cubicBezTo>
                    <a:pt x="8719" y="8020"/>
                    <a:pt x="8719" y="8020"/>
                    <a:pt x="8719" y="8020"/>
                  </a:cubicBezTo>
                  <a:cubicBezTo>
                    <a:pt x="8719" y="7913"/>
                    <a:pt x="8719" y="7913"/>
                    <a:pt x="8719" y="7913"/>
                  </a:cubicBezTo>
                  <a:cubicBezTo>
                    <a:pt x="8719" y="7592"/>
                    <a:pt x="8719" y="7592"/>
                    <a:pt x="8521" y="7592"/>
                  </a:cubicBezTo>
                  <a:cubicBezTo>
                    <a:pt x="8521" y="7592"/>
                    <a:pt x="8521" y="7592"/>
                    <a:pt x="8521" y="7592"/>
                  </a:cubicBezTo>
                  <a:cubicBezTo>
                    <a:pt x="8521" y="7592"/>
                    <a:pt x="8521" y="7592"/>
                    <a:pt x="8521" y="7485"/>
                  </a:cubicBezTo>
                  <a:cubicBezTo>
                    <a:pt x="8521" y="7485"/>
                    <a:pt x="8521" y="7485"/>
                    <a:pt x="8521" y="7485"/>
                  </a:cubicBezTo>
                  <a:cubicBezTo>
                    <a:pt x="8521" y="7485"/>
                    <a:pt x="8521" y="7485"/>
                    <a:pt x="8521" y="7271"/>
                  </a:cubicBezTo>
                  <a:cubicBezTo>
                    <a:pt x="8323" y="7271"/>
                    <a:pt x="7927" y="7485"/>
                    <a:pt x="7927" y="7485"/>
                  </a:cubicBezTo>
                  <a:cubicBezTo>
                    <a:pt x="7927" y="7271"/>
                    <a:pt x="8323" y="7164"/>
                    <a:pt x="8323" y="7164"/>
                  </a:cubicBezTo>
                  <a:cubicBezTo>
                    <a:pt x="8323" y="7164"/>
                    <a:pt x="8323" y="7057"/>
                    <a:pt x="7927" y="6844"/>
                  </a:cubicBezTo>
                  <a:cubicBezTo>
                    <a:pt x="7927" y="6844"/>
                    <a:pt x="7927" y="6844"/>
                    <a:pt x="7927" y="6844"/>
                  </a:cubicBezTo>
                  <a:cubicBezTo>
                    <a:pt x="7728" y="6737"/>
                    <a:pt x="7927" y="6630"/>
                    <a:pt x="7530" y="6523"/>
                  </a:cubicBezTo>
                  <a:cubicBezTo>
                    <a:pt x="7530" y="6630"/>
                    <a:pt x="7530" y="6630"/>
                    <a:pt x="7332" y="6630"/>
                  </a:cubicBezTo>
                  <a:cubicBezTo>
                    <a:pt x="7530" y="6523"/>
                    <a:pt x="7332" y="6630"/>
                    <a:pt x="7530" y="6523"/>
                  </a:cubicBezTo>
                  <a:cubicBezTo>
                    <a:pt x="7530" y="6523"/>
                    <a:pt x="7530" y="6523"/>
                    <a:pt x="7530" y="6523"/>
                  </a:cubicBezTo>
                  <a:cubicBezTo>
                    <a:pt x="7530" y="6202"/>
                    <a:pt x="7530" y="6095"/>
                    <a:pt x="7332" y="6095"/>
                  </a:cubicBezTo>
                  <a:cubicBezTo>
                    <a:pt x="7530" y="6095"/>
                    <a:pt x="7530" y="6095"/>
                    <a:pt x="7530" y="6095"/>
                  </a:cubicBezTo>
                  <a:cubicBezTo>
                    <a:pt x="7332" y="6095"/>
                    <a:pt x="7332" y="6095"/>
                    <a:pt x="7332" y="6095"/>
                  </a:cubicBezTo>
                  <a:cubicBezTo>
                    <a:pt x="7332" y="5881"/>
                    <a:pt x="7332" y="5881"/>
                    <a:pt x="7332" y="5881"/>
                  </a:cubicBezTo>
                  <a:cubicBezTo>
                    <a:pt x="7332" y="5881"/>
                    <a:pt x="7332" y="5881"/>
                    <a:pt x="7332" y="5881"/>
                  </a:cubicBezTo>
                  <a:cubicBezTo>
                    <a:pt x="7332" y="5881"/>
                    <a:pt x="7332" y="5881"/>
                    <a:pt x="7332" y="5881"/>
                  </a:cubicBezTo>
                  <a:cubicBezTo>
                    <a:pt x="6738" y="5881"/>
                    <a:pt x="6738" y="5881"/>
                    <a:pt x="6738" y="5881"/>
                  </a:cubicBezTo>
                  <a:cubicBezTo>
                    <a:pt x="6738" y="5774"/>
                    <a:pt x="7332" y="5667"/>
                    <a:pt x="6738" y="5667"/>
                  </a:cubicBezTo>
                  <a:cubicBezTo>
                    <a:pt x="6539" y="5667"/>
                    <a:pt x="6539" y="5667"/>
                    <a:pt x="6539" y="5667"/>
                  </a:cubicBezTo>
                  <a:cubicBezTo>
                    <a:pt x="6738" y="5667"/>
                    <a:pt x="6738" y="5667"/>
                    <a:pt x="6738" y="5667"/>
                  </a:cubicBezTo>
                  <a:cubicBezTo>
                    <a:pt x="6539" y="5453"/>
                    <a:pt x="6539" y="5453"/>
                    <a:pt x="6143" y="5453"/>
                  </a:cubicBezTo>
                  <a:cubicBezTo>
                    <a:pt x="6539" y="5240"/>
                    <a:pt x="6143" y="5026"/>
                    <a:pt x="5945" y="4705"/>
                  </a:cubicBezTo>
                  <a:cubicBezTo>
                    <a:pt x="5945" y="4812"/>
                    <a:pt x="5945" y="4812"/>
                    <a:pt x="5945" y="4812"/>
                  </a:cubicBezTo>
                  <a:cubicBezTo>
                    <a:pt x="5945" y="4705"/>
                    <a:pt x="5945" y="4705"/>
                    <a:pt x="5945" y="4705"/>
                  </a:cubicBezTo>
                  <a:cubicBezTo>
                    <a:pt x="5945" y="4705"/>
                    <a:pt x="5747" y="4705"/>
                    <a:pt x="5747" y="4812"/>
                  </a:cubicBezTo>
                  <a:cubicBezTo>
                    <a:pt x="5747" y="4705"/>
                    <a:pt x="5747" y="4705"/>
                    <a:pt x="5747" y="4491"/>
                  </a:cubicBezTo>
                  <a:cubicBezTo>
                    <a:pt x="5945" y="4491"/>
                    <a:pt x="5747" y="4705"/>
                    <a:pt x="5945" y="4491"/>
                  </a:cubicBezTo>
                  <a:cubicBezTo>
                    <a:pt x="5945" y="4491"/>
                    <a:pt x="5747" y="4491"/>
                    <a:pt x="5945" y="4384"/>
                  </a:cubicBezTo>
                  <a:cubicBezTo>
                    <a:pt x="5747" y="4384"/>
                    <a:pt x="5747" y="4491"/>
                    <a:pt x="5747" y="4491"/>
                  </a:cubicBezTo>
                  <a:cubicBezTo>
                    <a:pt x="5747" y="4384"/>
                    <a:pt x="5747" y="4384"/>
                    <a:pt x="5747" y="4384"/>
                  </a:cubicBezTo>
                  <a:cubicBezTo>
                    <a:pt x="5350" y="4384"/>
                    <a:pt x="5350" y="4705"/>
                    <a:pt x="5152" y="4705"/>
                  </a:cubicBezTo>
                  <a:cubicBezTo>
                    <a:pt x="5152" y="4705"/>
                    <a:pt x="5152" y="4705"/>
                    <a:pt x="5152" y="4705"/>
                  </a:cubicBezTo>
                  <a:cubicBezTo>
                    <a:pt x="4954" y="4705"/>
                    <a:pt x="4954" y="4812"/>
                    <a:pt x="4954" y="4705"/>
                  </a:cubicBezTo>
                  <a:cubicBezTo>
                    <a:pt x="5152" y="4491"/>
                    <a:pt x="5152" y="4491"/>
                    <a:pt x="5152" y="4491"/>
                  </a:cubicBezTo>
                  <a:cubicBezTo>
                    <a:pt x="5152" y="4491"/>
                    <a:pt x="5350" y="4384"/>
                    <a:pt x="5350" y="4277"/>
                  </a:cubicBezTo>
                  <a:cubicBezTo>
                    <a:pt x="5350" y="4384"/>
                    <a:pt x="5350" y="4384"/>
                    <a:pt x="5350" y="4384"/>
                  </a:cubicBezTo>
                  <a:cubicBezTo>
                    <a:pt x="5152" y="4384"/>
                    <a:pt x="5350" y="4277"/>
                    <a:pt x="5152" y="4277"/>
                  </a:cubicBezTo>
                  <a:cubicBezTo>
                    <a:pt x="5350" y="4277"/>
                    <a:pt x="5350" y="4277"/>
                    <a:pt x="5350" y="4277"/>
                  </a:cubicBezTo>
                  <a:cubicBezTo>
                    <a:pt x="5350" y="4063"/>
                    <a:pt x="5350" y="4277"/>
                    <a:pt x="5152" y="4277"/>
                  </a:cubicBezTo>
                  <a:cubicBezTo>
                    <a:pt x="5350" y="4063"/>
                    <a:pt x="5350" y="4063"/>
                    <a:pt x="5350" y="4063"/>
                  </a:cubicBezTo>
                  <a:cubicBezTo>
                    <a:pt x="5747" y="3956"/>
                    <a:pt x="5350" y="4063"/>
                    <a:pt x="5350" y="3956"/>
                  </a:cubicBezTo>
                  <a:cubicBezTo>
                    <a:pt x="5152" y="3956"/>
                    <a:pt x="5152" y="4063"/>
                    <a:pt x="5152" y="4063"/>
                  </a:cubicBezTo>
                  <a:cubicBezTo>
                    <a:pt x="5152" y="4063"/>
                    <a:pt x="5152" y="3956"/>
                    <a:pt x="5350" y="3956"/>
                  </a:cubicBezTo>
                  <a:cubicBezTo>
                    <a:pt x="5152" y="3956"/>
                    <a:pt x="5152" y="3956"/>
                    <a:pt x="5152" y="3956"/>
                  </a:cubicBezTo>
                  <a:cubicBezTo>
                    <a:pt x="4954" y="3956"/>
                    <a:pt x="5152" y="3850"/>
                    <a:pt x="4954" y="3850"/>
                  </a:cubicBezTo>
                  <a:cubicBezTo>
                    <a:pt x="5152" y="3850"/>
                    <a:pt x="5152" y="3850"/>
                    <a:pt x="5152" y="3850"/>
                  </a:cubicBezTo>
                  <a:cubicBezTo>
                    <a:pt x="4954" y="3850"/>
                    <a:pt x="4954" y="3850"/>
                    <a:pt x="4954" y="3850"/>
                  </a:cubicBezTo>
                  <a:cubicBezTo>
                    <a:pt x="4954" y="3850"/>
                    <a:pt x="4954" y="3636"/>
                    <a:pt x="4756" y="3636"/>
                  </a:cubicBezTo>
                  <a:cubicBezTo>
                    <a:pt x="4756" y="3636"/>
                    <a:pt x="4756" y="3529"/>
                    <a:pt x="4954" y="3529"/>
                  </a:cubicBezTo>
                  <a:cubicBezTo>
                    <a:pt x="4954" y="3529"/>
                    <a:pt x="4954" y="3636"/>
                    <a:pt x="5152" y="3636"/>
                  </a:cubicBezTo>
                  <a:cubicBezTo>
                    <a:pt x="4954" y="3636"/>
                    <a:pt x="4954" y="3529"/>
                    <a:pt x="4954" y="3529"/>
                  </a:cubicBezTo>
                  <a:cubicBezTo>
                    <a:pt x="4954" y="3529"/>
                    <a:pt x="4954" y="3529"/>
                    <a:pt x="4954" y="3529"/>
                  </a:cubicBezTo>
                  <a:cubicBezTo>
                    <a:pt x="4954" y="3529"/>
                    <a:pt x="4954" y="3529"/>
                    <a:pt x="4954" y="3208"/>
                  </a:cubicBezTo>
                  <a:cubicBezTo>
                    <a:pt x="4954" y="3208"/>
                    <a:pt x="4954" y="3529"/>
                    <a:pt x="4954" y="3208"/>
                  </a:cubicBezTo>
                  <a:cubicBezTo>
                    <a:pt x="4954" y="3208"/>
                    <a:pt x="4954" y="3208"/>
                    <a:pt x="4954" y="3208"/>
                  </a:cubicBezTo>
                  <a:cubicBezTo>
                    <a:pt x="4954" y="3101"/>
                    <a:pt x="4756" y="3208"/>
                    <a:pt x="4756" y="3208"/>
                  </a:cubicBezTo>
                  <a:cubicBezTo>
                    <a:pt x="4756" y="3208"/>
                    <a:pt x="4756" y="3208"/>
                    <a:pt x="4756" y="3208"/>
                  </a:cubicBezTo>
                  <a:cubicBezTo>
                    <a:pt x="4161" y="3208"/>
                    <a:pt x="4161" y="3208"/>
                    <a:pt x="4161" y="3208"/>
                  </a:cubicBezTo>
                  <a:cubicBezTo>
                    <a:pt x="4756" y="3101"/>
                    <a:pt x="4756" y="3101"/>
                    <a:pt x="4756" y="3101"/>
                  </a:cubicBezTo>
                  <a:cubicBezTo>
                    <a:pt x="4954" y="3101"/>
                    <a:pt x="4756" y="3101"/>
                    <a:pt x="4756" y="3101"/>
                  </a:cubicBezTo>
                  <a:cubicBezTo>
                    <a:pt x="4756" y="3101"/>
                    <a:pt x="4756" y="3101"/>
                    <a:pt x="4756" y="3101"/>
                  </a:cubicBezTo>
                  <a:cubicBezTo>
                    <a:pt x="4161" y="3101"/>
                    <a:pt x="4161" y="3101"/>
                    <a:pt x="4161" y="3101"/>
                  </a:cubicBezTo>
                  <a:cubicBezTo>
                    <a:pt x="4161" y="3101"/>
                    <a:pt x="4161" y="2994"/>
                    <a:pt x="4756" y="2994"/>
                  </a:cubicBezTo>
                  <a:cubicBezTo>
                    <a:pt x="4161" y="2994"/>
                    <a:pt x="4161" y="2994"/>
                    <a:pt x="4161" y="2994"/>
                  </a:cubicBezTo>
                  <a:cubicBezTo>
                    <a:pt x="4161" y="2994"/>
                    <a:pt x="4161" y="2994"/>
                    <a:pt x="4756" y="2887"/>
                  </a:cubicBezTo>
                  <a:cubicBezTo>
                    <a:pt x="4161" y="2887"/>
                    <a:pt x="3963" y="2887"/>
                    <a:pt x="3963" y="2887"/>
                  </a:cubicBezTo>
                  <a:cubicBezTo>
                    <a:pt x="3567" y="2994"/>
                    <a:pt x="3567" y="2994"/>
                    <a:pt x="3567" y="2994"/>
                  </a:cubicBezTo>
                  <a:cubicBezTo>
                    <a:pt x="3567" y="2994"/>
                    <a:pt x="3567" y="2994"/>
                    <a:pt x="3567" y="2994"/>
                  </a:cubicBezTo>
                  <a:cubicBezTo>
                    <a:pt x="3567" y="2994"/>
                    <a:pt x="3567" y="2994"/>
                    <a:pt x="3369" y="2994"/>
                  </a:cubicBezTo>
                  <a:cubicBezTo>
                    <a:pt x="3369" y="2994"/>
                    <a:pt x="3369" y="2994"/>
                    <a:pt x="3369" y="2994"/>
                  </a:cubicBezTo>
                  <a:cubicBezTo>
                    <a:pt x="3567" y="2994"/>
                    <a:pt x="3567" y="2673"/>
                    <a:pt x="3963" y="2673"/>
                  </a:cubicBezTo>
                  <a:cubicBezTo>
                    <a:pt x="3963" y="2566"/>
                    <a:pt x="3369" y="2887"/>
                    <a:pt x="3567" y="2566"/>
                  </a:cubicBezTo>
                  <a:cubicBezTo>
                    <a:pt x="3567" y="2566"/>
                    <a:pt x="3963" y="2459"/>
                    <a:pt x="3567" y="2566"/>
                  </a:cubicBezTo>
                  <a:cubicBezTo>
                    <a:pt x="3963" y="2459"/>
                    <a:pt x="3963" y="2459"/>
                    <a:pt x="3963" y="2459"/>
                  </a:cubicBezTo>
                  <a:cubicBezTo>
                    <a:pt x="3567" y="2566"/>
                    <a:pt x="3369" y="2459"/>
                    <a:pt x="3369" y="2566"/>
                  </a:cubicBezTo>
                  <a:cubicBezTo>
                    <a:pt x="3567" y="2566"/>
                    <a:pt x="3567" y="2566"/>
                    <a:pt x="3567" y="2566"/>
                  </a:cubicBezTo>
                  <a:cubicBezTo>
                    <a:pt x="3369" y="2566"/>
                    <a:pt x="3369" y="2673"/>
                    <a:pt x="3171" y="2566"/>
                  </a:cubicBezTo>
                  <a:cubicBezTo>
                    <a:pt x="3171" y="2566"/>
                    <a:pt x="3171" y="2566"/>
                    <a:pt x="3369" y="2459"/>
                  </a:cubicBezTo>
                  <a:cubicBezTo>
                    <a:pt x="3369" y="2459"/>
                    <a:pt x="3369" y="2566"/>
                    <a:pt x="3369" y="2459"/>
                  </a:cubicBezTo>
                  <a:cubicBezTo>
                    <a:pt x="3369" y="2459"/>
                    <a:pt x="3171" y="2459"/>
                    <a:pt x="3369" y="2246"/>
                  </a:cubicBezTo>
                  <a:cubicBezTo>
                    <a:pt x="3369" y="2459"/>
                    <a:pt x="3567" y="2246"/>
                    <a:pt x="3567" y="2246"/>
                  </a:cubicBezTo>
                  <a:cubicBezTo>
                    <a:pt x="3567" y="2246"/>
                    <a:pt x="3567" y="2246"/>
                    <a:pt x="3567" y="2246"/>
                  </a:cubicBezTo>
                  <a:cubicBezTo>
                    <a:pt x="3567" y="2246"/>
                    <a:pt x="3567" y="2246"/>
                    <a:pt x="3567" y="2246"/>
                  </a:cubicBezTo>
                  <a:cubicBezTo>
                    <a:pt x="3369" y="2246"/>
                    <a:pt x="3567" y="2139"/>
                    <a:pt x="3567" y="2139"/>
                  </a:cubicBezTo>
                  <a:cubicBezTo>
                    <a:pt x="3369" y="2139"/>
                    <a:pt x="3369" y="2139"/>
                    <a:pt x="3369" y="2139"/>
                  </a:cubicBezTo>
                  <a:cubicBezTo>
                    <a:pt x="3369" y="2139"/>
                    <a:pt x="3567" y="2246"/>
                    <a:pt x="3369" y="2246"/>
                  </a:cubicBezTo>
                  <a:cubicBezTo>
                    <a:pt x="3369" y="2246"/>
                    <a:pt x="3369" y="2139"/>
                    <a:pt x="3171" y="2139"/>
                  </a:cubicBezTo>
                  <a:cubicBezTo>
                    <a:pt x="3171" y="2139"/>
                    <a:pt x="3171" y="2139"/>
                    <a:pt x="3171" y="2246"/>
                  </a:cubicBezTo>
                  <a:cubicBezTo>
                    <a:pt x="3171" y="2139"/>
                    <a:pt x="2774" y="2246"/>
                    <a:pt x="2774" y="2139"/>
                  </a:cubicBezTo>
                  <a:cubicBezTo>
                    <a:pt x="3171" y="2139"/>
                    <a:pt x="3171" y="2139"/>
                    <a:pt x="3171" y="2139"/>
                  </a:cubicBezTo>
                  <a:cubicBezTo>
                    <a:pt x="3171" y="1818"/>
                    <a:pt x="3171" y="1711"/>
                    <a:pt x="3171" y="1711"/>
                  </a:cubicBezTo>
                  <a:cubicBezTo>
                    <a:pt x="2774" y="1711"/>
                    <a:pt x="2774" y="1604"/>
                    <a:pt x="2774" y="1711"/>
                  </a:cubicBezTo>
                  <a:cubicBezTo>
                    <a:pt x="2774" y="1711"/>
                    <a:pt x="3171" y="1818"/>
                    <a:pt x="2774" y="2139"/>
                  </a:cubicBezTo>
                  <a:cubicBezTo>
                    <a:pt x="2576" y="2139"/>
                    <a:pt x="3171" y="2139"/>
                    <a:pt x="2774" y="2246"/>
                  </a:cubicBezTo>
                  <a:cubicBezTo>
                    <a:pt x="2774" y="2139"/>
                    <a:pt x="2576" y="2246"/>
                    <a:pt x="2378" y="2246"/>
                  </a:cubicBezTo>
                  <a:cubicBezTo>
                    <a:pt x="2378" y="2246"/>
                    <a:pt x="2378" y="2246"/>
                    <a:pt x="2378" y="2139"/>
                  </a:cubicBezTo>
                  <a:cubicBezTo>
                    <a:pt x="2576" y="2139"/>
                    <a:pt x="2576" y="2139"/>
                    <a:pt x="2576" y="2139"/>
                  </a:cubicBezTo>
                  <a:cubicBezTo>
                    <a:pt x="2576" y="1818"/>
                    <a:pt x="2576" y="1818"/>
                    <a:pt x="2576" y="1711"/>
                  </a:cubicBezTo>
                  <a:cubicBezTo>
                    <a:pt x="2576" y="1711"/>
                    <a:pt x="2378" y="1711"/>
                    <a:pt x="2576" y="1818"/>
                  </a:cubicBezTo>
                  <a:cubicBezTo>
                    <a:pt x="2378" y="1711"/>
                    <a:pt x="2378" y="1604"/>
                    <a:pt x="2180" y="1604"/>
                  </a:cubicBezTo>
                  <a:cubicBezTo>
                    <a:pt x="2378" y="1604"/>
                    <a:pt x="2180" y="1390"/>
                    <a:pt x="2378" y="1390"/>
                  </a:cubicBezTo>
                  <a:cubicBezTo>
                    <a:pt x="2378" y="1390"/>
                    <a:pt x="2576" y="1390"/>
                    <a:pt x="2576" y="1283"/>
                  </a:cubicBezTo>
                  <a:cubicBezTo>
                    <a:pt x="2576" y="1390"/>
                    <a:pt x="2576" y="1390"/>
                    <a:pt x="2576" y="1390"/>
                  </a:cubicBezTo>
                  <a:cubicBezTo>
                    <a:pt x="2576" y="1283"/>
                    <a:pt x="2378" y="1390"/>
                    <a:pt x="2378" y="1283"/>
                  </a:cubicBezTo>
                  <a:cubicBezTo>
                    <a:pt x="2378" y="1390"/>
                    <a:pt x="2180" y="1390"/>
                    <a:pt x="2180" y="1390"/>
                  </a:cubicBezTo>
                  <a:cubicBezTo>
                    <a:pt x="1783" y="1390"/>
                    <a:pt x="1783" y="1390"/>
                    <a:pt x="1783" y="1390"/>
                  </a:cubicBezTo>
                  <a:cubicBezTo>
                    <a:pt x="1783" y="1283"/>
                    <a:pt x="1783" y="1283"/>
                    <a:pt x="1783" y="1176"/>
                  </a:cubicBezTo>
                  <a:cubicBezTo>
                    <a:pt x="1387" y="1176"/>
                    <a:pt x="1387" y="855"/>
                    <a:pt x="1387" y="855"/>
                  </a:cubicBezTo>
                  <a:cubicBezTo>
                    <a:pt x="991" y="855"/>
                    <a:pt x="991" y="855"/>
                    <a:pt x="793" y="855"/>
                  </a:cubicBezTo>
                  <a:cubicBezTo>
                    <a:pt x="991" y="855"/>
                    <a:pt x="991" y="855"/>
                    <a:pt x="991" y="855"/>
                  </a:cubicBezTo>
                  <a:cubicBezTo>
                    <a:pt x="991" y="855"/>
                    <a:pt x="991" y="855"/>
                    <a:pt x="991" y="855"/>
                  </a:cubicBezTo>
                  <a:cubicBezTo>
                    <a:pt x="991" y="749"/>
                    <a:pt x="793" y="749"/>
                    <a:pt x="793" y="428"/>
                  </a:cubicBezTo>
                  <a:cubicBezTo>
                    <a:pt x="793" y="749"/>
                    <a:pt x="793" y="749"/>
                    <a:pt x="793" y="749"/>
                  </a:cubicBezTo>
                  <a:cubicBezTo>
                    <a:pt x="793" y="749"/>
                    <a:pt x="793" y="749"/>
                    <a:pt x="793" y="428"/>
                  </a:cubicBezTo>
                  <a:cubicBezTo>
                    <a:pt x="793" y="749"/>
                    <a:pt x="594" y="749"/>
                    <a:pt x="594" y="749"/>
                  </a:cubicBezTo>
                  <a:cubicBezTo>
                    <a:pt x="396" y="749"/>
                    <a:pt x="594" y="428"/>
                    <a:pt x="594" y="428"/>
                  </a:cubicBezTo>
                  <a:cubicBezTo>
                    <a:pt x="594" y="428"/>
                    <a:pt x="594" y="428"/>
                    <a:pt x="594" y="428"/>
                  </a:cubicBezTo>
                  <a:cubicBezTo>
                    <a:pt x="594" y="321"/>
                    <a:pt x="594" y="321"/>
                    <a:pt x="396" y="214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396" y="214"/>
                    <a:pt x="0" y="214"/>
                    <a:pt x="0" y="0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0" y="321"/>
                    <a:pt x="0" y="214"/>
                    <a:pt x="396" y="214"/>
                  </a:cubicBezTo>
                  <a:cubicBezTo>
                    <a:pt x="396" y="321"/>
                    <a:pt x="396" y="321"/>
                    <a:pt x="396" y="321"/>
                  </a:cubicBezTo>
                  <a:cubicBezTo>
                    <a:pt x="396" y="321"/>
                    <a:pt x="396" y="321"/>
                    <a:pt x="396" y="321"/>
                  </a:cubicBezTo>
                  <a:cubicBezTo>
                    <a:pt x="0" y="321"/>
                    <a:pt x="396" y="321"/>
                    <a:pt x="0" y="428"/>
                  </a:cubicBezTo>
                  <a:cubicBezTo>
                    <a:pt x="0" y="428"/>
                    <a:pt x="0" y="428"/>
                    <a:pt x="0" y="321"/>
                  </a:cubicBezTo>
                  <a:cubicBezTo>
                    <a:pt x="0" y="428"/>
                    <a:pt x="0" y="428"/>
                    <a:pt x="0" y="428"/>
                  </a:cubicBezTo>
                  <a:cubicBezTo>
                    <a:pt x="396" y="428"/>
                    <a:pt x="396" y="428"/>
                    <a:pt x="396" y="428"/>
                  </a:cubicBezTo>
                  <a:cubicBezTo>
                    <a:pt x="0" y="428"/>
                    <a:pt x="0" y="749"/>
                    <a:pt x="396" y="749"/>
                  </a:cubicBezTo>
                  <a:cubicBezTo>
                    <a:pt x="594" y="749"/>
                    <a:pt x="396" y="855"/>
                    <a:pt x="396" y="1069"/>
                  </a:cubicBezTo>
                  <a:cubicBezTo>
                    <a:pt x="594" y="855"/>
                    <a:pt x="594" y="855"/>
                    <a:pt x="594" y="749"/>
                  </a:cubicBezTo>
                  <a:cubicBezTo>
                    <a:pt x="793" y="855"/>
                    <a:pt x="594" y="855"/>
                    <a:pt x="793" y="855"/>
                  </a:cubicBezTo>
                  <a:cubicBezTo>
                    <a:pt x="594" y="855"/>
                    <a:pt x="594" y="1069"/>
                    <a:pt x="594" y="1069"/>
                  </a:cubicBezTo>
                  <a:cubicBezTo>
                    <a:pt x="594" y="1069"/>
                    <a:pt x="594" y="1069"/>
                    <a:pt x="594" y="1069"/>
                  </a:cubicBezTo>
                  <a:cubicBezTo>
                    <a:pt x="594" y="1176"/>
                    <a:pt x="594" y="1176"/>
                    <a:pt x="594" y="1283"/>
                  </a:cubicBezTo>
                  <a:cubicBezTo>
                    <a:pt x="793" y="1283"/>
                    <a:pt x="793" y="1390"/>
                    <a:pt x="991" y="1604"/>
                  </a:cubicBezTo>
                  <a:cubicBezTo>
                    <a:pt x="991" y="1604"/>
                    <a:pt x="991" y="1604"/>
                    <a:pt x="991" y="1604"/>
                  </a:cubicBezTo>
                  <a:cubicBezTo>
                    <a:pt x="793" y="1604"/>
                    <a:pt x="991" y="1711"/>
                    <a:pt x="991" y="1818"/>
                  </a:cubicBezTo>
                  <a:cubicBezTo>
                    <a:pt x="1387" y="1818"/>
                    <a:pt x="1387" y="2246"/>
                    <a:pt x="1783" y="2246"/>
                  </a:cubicBezTo>
                  <a:cubicBezTo>
                    <a:pt x="1783" y="2566"/>
                    <a:pt x="2180" y="2673"/>
                    <a:pt x="2378" y="2994"/>
                  </a:cubicBezTo>
                  <a:cubicBezTo>
                    <a:pt x="2378" y="2887"/>
                    <a:pt x="2378" y="2887"/>
                    <a:pt x="2378" y="2887"/>
                  </a:cubicBezTo>
                  <a:cubicBezTo>
                    <a:pt x="2576" y="2887"/>
                    <a:pt x="2576" y="2887"/>
                    <a:pt x="2576" y="2887"/>
                  </a:cubicBezTo>
                  <a:cubicBezTo>
                    <a:pt x="2378" y="2887"/>
                    <a:pt x="2378" y="2994"/>
                    <a:pt x="2378" y="2994"/>
                  </a:cubicBezTo>
                  <a:cubicBezTo>
                    <a:pt x="2576" y="3101"/>
                    <a:pt x="2576" y="3208"/>
                    <a:pt x="2576" y="3529"/>
                  </a:cubicBezTo>
                  <a:cubicBezTo>
                    <a:pt x="2576" y="3529"/>
                    <a:pt x="2576" y="3529"/>
                    <a:pt x="2576" y="3529"/>
                  </a:cubicBezTo>
                  <a:cubicBezTo>
                    <a:pt x="2576" y="3636"/>
                    <a:pt x="2774" y="3636"/>
                    <a:pt x="3171" y="3850"/>
                  </a:cubicBezTo>
                  <a:cubicBezTo>
                    <a:pt x="3171" y="3850"/>
                    <a:pt x="3171" y="3850"/>
                    <a:pt x="3171" y="3850"/>
                  </a:cubicBezTo>
                  <a:cubicBezTo>
                    <a:pt x="3171" y="3956"/>
                    <a:pt x="3171" y="3956"/>
                    <a:pt x="3171" y="4063"/>
                  </a:cubicBezTo>
                  <a:cubicBezTo>
                    <a:pt x="3369" y="4277"/>
                    <a:pt x="3369" y="4277"/>
                    <a:pt x="3369" y="4277"/>
                  </a:cubicBezTo>
                  <a:cubicBezTo>
                    <a:pt x="3369" y="4491"/>
                    <a:pt x="3963" y="4812"/>
                    <a:pt x="3963" y="5240"/>
                  </a:cubicBezTo>
                  <a:cubicBezTo>
                    <a:pt x="4161" y="5240"/>
                    <a:pt x="4161" y="5240"/>
                    <a:pt x="4161" y="5240"/>
                  </a:cubicBezTo>
                  <a:cubicBezTo>
                    <a:pt x="4161" y="5453"/>
                    <a:pt x="4954" y="5774"/>
                    <a:pt x="4954" y="5881"/>
                  </a:cubicBezTo>
                  <a:cubicBezTo>
                    <a:pt x="5152" y="5881"/>
                    <a:pt x="5152" y="5881"/>
                    <a:pt x="5152" y="5881"/>
                  </a:cubicBezTo>
                  <a:cubicBezTo>
                    <a:pt x="5350" y="5881"/>
                    <a:pt x="5152" y="6095"/>
                    <a:pt x="5152" y="6095"/>
                  </a:cubicBezTo>
                  <a:cubicBezTo>
                    <a:pt x="5152" y="6202"/>
                    <a:pt x="5152" y="6523"/>
                    <a:pt x="5350" y="6202"/>
                  </a:cubicBezTo>
                  <a:cubicBezTo>
                    <a:pt x="5350" y="6523"/>
                    <a:pt x="5350" y="6523"/>
                    <a:pt x="5350" y="6630"/>
                  </a:cubicBezTo>
                  <a:cubicBezTo>
                    <a:pt x="5747" y="6630"/>
                    <a:pt x="5747" y="6737"/>
                    <a:pt x="5747" y="6844"/>
                  </a:cubicBezTo>
                  <a:cubicBezTo>
                    <a:pt x="5747" y="6844"/>
                    <a:pt x="5747" y="6844"/>
                    <a:pt x="5747" y="6844"/>
                  </a:cubicBezTo>
                  <a:cubicBezTo>
                    <a:pt x="5747" y="6737"/>
                    <a:pt x="5747" y="6737"/>
                    <a:pt x="5945" y="6737"/>
                  </a:cubicBezTo>
                  <a:cubicBezTo>
                    <a:pt x="5945" y="6844"/>
                    <a:pt x="6143" y="7057"/>
                    <a:pt x="5747" y="7057"/>
                  </a:cubicBezTo>
                  <a:cubicBezTo>
                    <a:pt x="5945" y="7057"/>
                    <a:pt x="5945" y="7271"/>
                    <a:pt x="6143" y="7485"/>
                  </a:cubicBezTo>
                  <a:cubicBezTo>
                    <a:pt x="6143" y="7485"/>
                    <a:pt x="6143" y="7485"/>
                    <a:pt x="6143" y="7485"/>
                  </a:cubicBezTo>
                  <a:cubicBezTo>
                    <a:pt x="6143" y="7592"/>
                    <a:pt x="6539" y="7913"/>
                    <a:pt x="6539" y="8020"/>
                  </a:cubicBezTo>
                  <a:cubicBezTo>
                    <a:pt x="6738" y="8020"/>
                    <a:pt x="6738" y="7913"/>
                    <a:pt x="6738" y="7913"/>
                  </a:cubicBezTo>
                  <a:cubicBezTo>
                    <a:pt x="6738" y="8020"/>
                    <a:pt x="6738" y="8020"/>
                    <a:pt x="6738" y="8020"/>
                  </a:cubicBezTo>
                  <a:cubicBezTo>
                    <a:pt x="6738" y="8234"/>
                    <a:pt x="7530" y="8234"/>
                    <a:pt x="7530" y="8554"/>
                  </a:cubicBezTo>
                  <a:cubicBezTo>
                    <a:pt x="7728" y="8875"/>
                    <a:pt x="7927" y="9303"/>
                    <a:pt x="8323" y="9517"/>
                  </a:cubicBezTo>
                  <a:cubicBezTo>
                    <a:pt x="8521" y="9517"/>
                    <a:pt x="8521" y="9517"/>
                    <a:pt x="8521" y="9517"/>
                  </a:cubicBezTo>
                  <a:cubicBezTo>
                    <a:pt x="8323" y="9731"/>
                    <a:pt x="8719" y="9731"/>
                    <a:pt x="8719" y="9945"/>
                  </a:cubicBezTo>
                  <a:cubicBezTo>
                    <a:pt x="8719" y="9945"/>
                    <a:pt x="8719" y="9945"/>
                    <a:pt x="8719" y="9945"/>
                  </a:cubicBezTo>
                  <a:cubicBezTo>
                    <a:pt x="8719" y="10051"/>
                    <a:pt x="9314" y="10051"/>
                    <a:pt x="9116" y="10265"/>
                  </a:cubicBezTo>
                  <a:cubicBezTo>
                    <a:pt x="9116" y="10265"/>
                    <a:pt x="9116" y="10265"/>
                    <a:pt x="9116" y="10265"/>
                  </a:cubicBezTo>
                  <a:cubicBezTo>
                    <a:pt x="9314" y="10372"/>
                    <a:pt x="9314" y="10479"/>
                    <a:pt x="9512" y="10479"/>
                  </a:cubicBezTo>
                  <a:cubicBezTo>
                    <a:pt x="9512" y="10479"/>
                    <a:pt x="9512" y="10479"/>
                    <a:pt x="9512" y="10479"/>
                  </a:cubicBezTo>
                  <a:cubicBezTo>
                    <a:pt x="10106" y="10479"/>
                    <a:pt x="9512" y="10800"/>
                    <a:pt x="10106" y="10800"/>
                  </a:cubicBezTo>
                  <a:cubicBezTo>
                    <a:pt x="9512" y="10800"/>
                    <a:pt x="9512" y="10800"/>
                    <a:pt x="9512" y="10800"/>
                  </a:cubicBezTo>
                  <a:cubicBezTo>
                    <a:pt x="10305" y="11121"/>
                    <a:pt x="10305" y="11335"/>
                    <a:pt x="10503" y="11655"/>
                  </a:cubicBezTo>
                  <a:cubicBezTo>
                    <a:pt x="11097" y="11762"/>
                    <a:pt x="11097" y="11549"/>
                    <a:pt x="11097" y="11762"/>
                  </a:cubicBezTo>
                  <a:cubicBezTo>
                    <a:pt x="11097" y="11762"/>
                    <a:pt x="10899" y="11762"/>
                    <a:pt x="11097" y="11762"/>
                  </a:cubicBezTo>
                  <a:cubicBezTo>
                    <a:pt x="11097" y="11869"/>
                    <a:pt x="11295" y="11762"/>
                    <a:pt x="11295" y="11869"/>
                  </a:cubicBezTo>
                  <a:cubicBezTo>
                    <a:pt x="11097" y="11869"/>
                    <a:pt x="11295" y="11869"/>
                    <a:pt x="11097" y="11869"/>
                  </a:cubicBezTo>
                  <a:cubicBezTo>
                    <a:pt x="11295" y="12190"/>
                    <a:pt x="11692" y="12190"/>
                    <a:pt x="11692" y="12297"/>
                  </a:cubicBezTo>
                  <a:cubicBezTo>
                    <a:pt x="11692" y="12190"/>
                    <a:pt x="11692" y="12190"/>
                    <a:pt x="11692" y="12190"/>
                  </a:cubicBezTo>
                  <a:cubicBezTo>
                    <a:pt x="11295" y="12511"/>
                    <a:pt x="11692" y="12511"/>
                    <a:pt x="11692" y="12725"/>
                  </a:cubicBezTo>
                  <a:cubicBezTo>
                    <a:pt x="12088" y="13259"/>
                    <a:pt x="12881" y="14115"/>
                    <a:pt x="13475" y="14756"/>
                  </a:cubicBezTo>
                  <a:cubicBezTo>
                    <a:pt x="14268" y="15398"/>
                    <a:pt x="14466" y="15933"/>
                    <a:pt x="15457" y="16681"/>
                  </a:cubicBezTo>
                  <a:cubicBezTo>
                    <a:pt x="16051" y="16788"/>
                    <a:pt x="16051" y="16788"/>
                    <a:pt x="16051" y="16895"/>
                  </a:cubicBezTo>
                  <a:cubicBezTo>
                    <a:pt x="16051" y="16895"/>
                    <a:pt x="16051" y="16895"/>
                    <a:pt x="16051" y="16895"/>
                  </a:cubicBezTo>
                  <a:cubicBezTo>
                    <a:pt x="16051" y="17109"/>
                    <a:pt x="16250" y="17109"/>
                    <a:pt x="16051" y="17109"/>
                  </a:cubicBezTo>
                  <a:cubicBezTo>
                    <a:pt x="16250" y="17323"/>
                    <a:pt x="16448" y="17537"/>
                    <a:pt x="16844" y="17964"/>
                  </a:cubicBezTo>
                  <a:cubicBezTo>
                    <a:pt x="16844" y="17964"/>
                    <a:pt x="16844" y="17644"/>
                    <a:pt x="16844" y="17964"/>
                  </a:cubicBezTo>
                  <a:cubicBezTo>
                    <a:pt x="16844" y="17964"/>
                    <a:pt x="16844" y="17964"/>
                    <a:pt x="16844" y="17964"/>
                  </a:cubicBezTo>
                  <a:cubicBezTo>
                    <a:pt x="16844" y="17964"/>
                    <a:pt x="16844" y="17964"/>
                    <a:pt x="16844" y="17964"/>
                  </a:cubicBezTo>
                  <a:cubicBezTo>
                    <a:pt x="16844" y="18071"/>
                    <a:pt x="16844" y="18071"/>
                    <a:pt x="16844" y="18071"/>
                  </a:cubicBezTo>
                  <a:cubicBezTo>
                    <a:pt x="17042" y="18606"/>
                    <a:pt x="18231" y="19034"/>
                    <a:pt x="18826" y="19782"/>
                  </a:cubicBezTo>
                  <a:cubicBezTo>
                    <a:pt x="19024" y="19889"/>
                    <a:pt x="19024" y="20103"/>
                    <a:pt x="19420" y="20317"/>
                  </a:cubicBezTo>
                  <a:cubicBezTo>
                    <a:pt x="19817" y="20745"/>
                    <a:pt x="20807" y="21172"/>
                    <a:pt x="21204" y="21600"/>
                  </a:cubicBezTo>
                  <a:cubicBezTo>
                    <a:pt x="21204" y="21600"/>
                    <a:pt x="21402" y="21386"/>
                    <a:pt x="21402" y="21172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2" name="Полилиния 143"/>
            <p:cNvSpPr/>
            <p:nvPr/>
          </p:nvSpPr>
          <p:spPr>
            <a:xfrm flipH="1">
              <a:off x="312904" y="1198027"/>
              <a:ext cx="236020" cy="43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21377" y="21357"/>
                  </a:moveTo>
                  <a:cubicBezTo>
                    <a:pt x="21600" y="20872"/>
                    <a:pt x="20487" y="20508"/>
                    <a:pt x="20487" y="20144"/>
                  </a:cubicBezTo>
                  <a:cubicBezTo>
                    <a:pt x="20264" y="20144"/>
                    <a:pt x="20264" y="20144"/>
                    <a:pt x="20264" y="20144"/>
                  </a:cubicBezTo>
                  <a:cubicBezTo>
                    <a:pt x="20487" y="19901"/>
                    <a:pt x="20041" y="19537"/>
                    <a:pt x="19373" y="19294"/>
                  </a:cubicBezTo>
                  <a:cubicBezTo>
                    <a:pt x="19151" y="19416"/>
                    <a:pt x="19151" y="19416"/>
                    <a:pt x="19151" y="19416"/>
                  </a:cubicBezTo>
                  <a:cubicBezTo>
                    <a:pt x="19151" y="19294"/>
                    <a:pt x="19373" y="18930"/>
                    <a:pt x="19151" y="18930"/>
                  </a:cubicBezTo>
                  <a:cubicBezTo>
                    <a:pt x="19151" y="18930"/>
                    <a:pt x="19151" y="18930"/>
                    <a:pt x="19151" y="18930"/>
                  </a:cubicBezTo>
                  <a:cubicBezTo>
                    <a:pt x="19151" y="18930"/>
                    <a:pt x="19151" y="18930"/>
                    <a:pt x="19151" y="18809"/>
                  </a:cubicBezTo>
                  <a:cubicBezTo>
                    <a:pt x="18705" y="18809"/>
                    <a:pt x="18705" y="18809"/>
                    <a:pt x="18705" y="18809"/>
                  </a:cubicBezTo>
                  <a:cubicBezTo>
                    <a:pt x="18705" y="18809"/>
                    <a:pt x="18705" y="18809"/>
                    <a:pt x="18705" y="18809"/>
                  </a:cubicBezTo>
                  <a:cubicBezTo>
                    <a:pt x="19151" y="18445"/>
                    <a:pt x="18705" y="18445"/>
                    <a:pt x="18705" y="18324"/>
                  </a:cubicBezTo>
                  <a:cubicBezTo>
                    <a:pt x="18705" y="18324"/>
                    <a:pt x="18705" y="18324"/>
                    <a:pt x="18482" y="18324"/>
                  </a:cubicBezTo>
                  <a:cubicBezTo>
                    <a:pt x="18705" y="18202"/>
                    <a:pt x="18260" y="17838"/>
                    <a:pt x="18260" y="17353"/>
                  </a:cubicBezTo>
                  <a:cubicBezTo>
                    <a:pt x="18260" y="17717"/>
                    <a:pt x="17814" y="17717"/>
                    <a:pt x="17814" y="17717"/>
                  </a:cubicBezTo>
                  <a:cubicBezTo>
                    <a:pt x="18260" y="17353"/>
                    <a:pt x="18260" y="17353"/>
                    <a:pt x="17814" y="17231"/>
                  </a:cubicBezTo>
                  <a:cubicBezTo>
                    <a:pt x="17814" y="17353"/>
                    <a:pt x="18260" y="16989"/>
                    <a:pt x="17814" y="16989"/>
                  </a:cubicBezTo>
                  <a:cubicBezTo>
                    <a:pt x="17814" y="16989"/>
                    <a:pt x="17814" y="16989"/>
                    <a:pt x="17814" y="16989"/>
                  </a:cubicBezTo>
                  <a:cubicBezTo>
                    <a:pt x="17814" y="16989"/>
                    <a:pt x="17369" y="16989"/>
                    <a:pt x="17814" y="16867"/>
                  </a:cubicBezTo>
                  <a:cubicBezTo>
                    <a:pt x="17369" y="16867"/>
                    <a:pt x="17369" y="16867"/>
                    <a:pt x="17369" y="16867"/>
                  </a:cubicBezTo>
                  <a:cubicBezTo>
                    <a:pt x="17814" y="16867"/>
                    <a:pt x="17369" y="16867"/>
                    <a:pt x="17369" y="16746"/>
                  </a:cubicBezTo>
                  <a:cubicBezTo>
                    <a:pt x="17369" y="16746"/>
                    <a:pt x="17369" y="16746"/>
                    <a:pt x="17369" y="16746"/>
                  </a:cubicBezTo>
                  <a:cubicBezTo>
                    <a:pt x="17369" y="16746"/>
                    <a:pt x="17369" y="16746"/>
                    <a:pt x="17369" y="16746"/>
                  </a:cubicBezTo>
                  <a:cubicBezTo>
                    <a:pt x="17146" y="16746"/>
                    <a:pt x="17146" y="16746"/>
                    <a:pt x="17146" y="16746"/>
                  </a:cubicBezTo>
                  <a:cubicBezTo>
                    <a:pt x="17146" y="16625"/>
                    <a:pt x="17146" y="16625"/>
                    <a:pt x="17146" y="16625"/>
                  </a:cubicBezTo>
                  <a:cubicBezTo>
                    <a:pt x="17146" y="16625"/>
                    <a:pt x="17146" y="16625"/>
                    <a:pt x="16701" y="16625"/>
                  </a:cubicBezTo>
                  <a:cubicBezTo>
                    <a:pt x="16701" y="16261"/>
                    <a:pt x="16478" y="15897"/>
                    <a:pt x="16256" y="15411"/>
                  </a:cubicBezTo>
                  <a:cubicBezTo>
                    <a:pt x="15810" y="15411"/>
                    <a:pt x="15810" y="15411"/>
                    <a:pt x="15810" y="15411"/>
                  </a:cubicBezTo>
                  <a:cubicBezTo>
                    <a:pt x="15810" y="15290"/>
                    <a:pt x="15810" y="15290"/>
                    <a:pt x="15810" y="15290"/>
                  </a:cubicBezTo>
                  <a:cubicBezTo>
                    <a:pt x="15588" y="15290"/>
                    <a:pt x="15588" y="15290"/>
                    <a:pt x="15588" y="15290"/>
                  </a:cubicBezTo>
                  <a:cubicBezTo>
                    <a:pt x="15588" y="15290"/>
                    <a:pt x="15810" y="15169"/>
                    <a:pt x="15588" y="15169"/>
                  </a:cubicBezTo>
                  <a:cubicBezTo>
                    <a:pt x="15588" y="15169"/>
                    <a:pt x="15588" y="15169"/>
                    <a:pt x="15588" y="15290"/>
                  </a:cubicBezTo>
                  <a:cubicBezTo>
                    <a:pt x="15588" y="15169"/>
                    <a:pt x="15588" y="15169"/>
                    <a:pt x="15588" y="15047"/>
                  </a:cubicBezTo>
                  <a:cubicBezTo>
                    <a:pt x="15588" y="15047"/>
                    <a:pt x="15588" y="15047"/>
                    <a:pt x="15365" y="15047"/>
                  </a:cubicBezTo>
                  <a:cubicBezTo>
                    <a:pt x="15588" y="15047"/>
                    <a:pt x="15365" y="15047"/>
                    <a:pt x="15365" y="14804"/>
                  </a:cubicBezTo>
                  <a:cubicBezTo>
                    <a:pt x="15365" y="14804"/>
                    <a:pt x="15365" y="14804"/>
                    <a:pt x="15365" y="14804"/>
                  </a:cubicBezTo>
                  <a:cubicBezTo>
                    <a:pt x="14920" y="14804"/>
                    <a:pt x="15365" y="14804"/>
                    <a:pt x="15365" y="14683"/>
                  </a:cubicBezTo>
                  <a:cubicBezTo>
                    <a:pt x="15365" y="14804"/>
                    <a:pt x="15365" y="14804"/>
                    <a:pt x="15365" y="14804"/>
                  </a:cubicBezTo>
                  <a:cubicBezTo>
                    <a:pt x="15365" y="14683"/>
                    <a:pt x="14920" y="14562"/>
                    <a:pt x="14920" y="14562"/>
                  </a:cubicBezTo>
                  <a:cubicBezTo>
                    <a:pt x="14920" y="14562"/>
                    <a:pt x="14920" y="14562"/>
                    <a:pt x="14920" y="14562"/>
                  </a:cubicBezTo>
                  <a:cubicBezTo>
                    <a:pt x="14920" y="14319"/>
                    <a:pt x="14474" y="14319"/>
                    <a:pt x="14474" y="14076"/>
                  </a:cubicBezTo>
                  <a:cubicBezTo>
                    <a:pt x="14474" y="14076"/>
                    <a:pt x="14252" y="14319"/>
                    <a:pt x="14252" y="14076"/>
                  </a:cubicBezTo>
                  <a:cubicBezTo>
                    <a:pt x="14474" y="14076"/>
                    <a:pt x="14252" y="13834"/>
                    <a:pt x="14474" y="13834"/>
                  </a:cubicBezTo>
                  <a:cubicBezTo>
                    <a:pt x="14474" y="13712"/>
                    <a:pt x="14252" y="13712"/>
                    <a:pt x="14252" y="13591"/>
                  </a:cubicBezTo>
                  <a:cubicBezTo>
                    <a:pt x="14252" y="13712"/>
                    <a:pt x="13806" y="13712"/>
                    <a:pt x="13806" y="13712"/>
                  </a:cubicBezTo>
                  <a:cubicBezTo>
                    <a:pt x="13806" y="13712"/>
                    <a:pt x="13806" y="13712"/>
                    <a:pt x="13806" y="13712"/>
                  </a:cubicBezTo>
                  <a:cubicBezTo>
                    <a:pt x="13584" y="13712"/>
                    <a:pt x="13806" y="13712"/>
                    <a:pt x="13584" y="13712"/>
                  </a:cubicBezTo>
                  <a:cubicBezTo>
                    <a:pt x="13584" y="13591"/>
                    <a:pt x="13584" y="13591"/>
                    <a:pt x="13584" y="13591"/>
                  </a:cubicBezTo>
                  <a:cubicBezTo>
                    <a:pt x="13584" y="13591"/>
                    <a:pt x="13806" y="13470"/>
                    <a:pt x="13806" y="13227"/>
                  </a:cubicBezTo>
                  <a:cubicBezTo>
                    <a:pt x="13806" y="13470"/>
                    <a:pt x="13584" y="13227"/>
                    <a:pt x="13584" y="13470"/>
                  </a:cubicBezTo>
                  <a:cubicBezTo>
                    <a:pt x="13806" y="13106"/>
                    <a:pt x="13806" y="13106"/>
                    <a:pt x="13806" y="13106"/>
                  </a:cubicBezTo>
                  <a:cubicBezTo>
                    <a:pt x="13584" y="13106"/>
                    <a:pt x="13584" y="13106"/>
                    <a:pt x="13584" y="13106"/>
                  </a:cubicBezTo>
                  <a:cubicBezTo>
                    <a:pt x="13584" y="13106"/>
                    <a:pt x="13806" y="13106"/>
                    <a:pt x="13806" y="12984"/>
                  </a:cubicBezTo>
                  <a:cubicBezTo>
                    <a:pt x="13806" y="12984"/>
                    <a:pt x="13584" y="12742"/>
                    <a:pt x="13584" y="12984"/>
                  </a:cubicBezTo>
                  <a:cubicBezTo>
                    <a:pt x="13361" y="12984"/>
                    <a:pt x="13584" y="12984"/>
                    <a:pt x="13361" y="12984"/>
                  </a:cubicBezTo>
                  <a:cubicBezTo>
                    <a:pt x="13361" y="12984"/>
                    <a:pt x="13361" y="12984"/>
                    <a:pt x="13361" y="12742"/>
                  </a:cubicBezTo>
                  <a:cubicBezTo>
                    <a:pt x="13361" y="12742"/>
                    <a:pt x="13361" y="12742"/>
                    <a:pt x="13361" y="12742"/>
                  </a:cubicBezTo>
                  <a:cubicBezTo>
                    <a:pt x="13361" y="12499"/>
                    <a:pt x="13361" y="12499"/>
                    <a:pt x="13361" y="12499"/>
                  </a:cubicBezTo>
                  <a:cubicBezTo>
                    <a:pt x="13584" y="12742"/>
                    <a:pt x="13361" y="12742"/>
                    <a:pt x="13361" y="12742"/>
                  </a:cubicBezTo>
                  <a:cubicBezTo>
                    <a:pt x="13584" y="12499"/>
                    <a:pt x="13584" y="12499"/>
                    <a:pt x="13361" y="12256"/>
                  </a:cubicBezTo>
                  <a:cubicBezTo>
                    <a:pt x="13361" y="12499"/>
                    <a:pt x="13361" y="12499"/>
                    <a:pt x="13361" y="12499"/>
                  </a:cubicBezTo>
                  <a:cubicBezTo>
                    <a:pt x="13361" y="12256"/>
                    <a:pt x="13361" y="12135"/>
                    <a:pt x="13361" y="12135"/>
                  </a:cubicBezTo>
                  <a:cubicBezTo>
                    <a:pt x="13361" y="12135"/>
                    <a:pt x="13361" y="12135"/>
                    <a:pt x="13361" y="12135"/>
                  </a:cubicBezTo>
                  <a:cubicBezTo>
                    <a:pt x="12915" y="12135"/>
                    <a:pt x="13361" y="11892"/>
                    <a:pt x="12915" y="11892"/>
                  </a:cubicBezTo>
                  <a:cubicBezTo>
                    <a:pt x="12915" y="11892"/>
                    <a:pt x="12915" y="11892"/>
                    <a:pt x="12915" y="11892"/>
                  </a:cubicBezTo>
                  <a:cubicBezTo>
                    <a:pt x="12693" y="11892"/>
                    <a:pt x="12693" y="11892"/>
                    <a:pt x="12693" y="11892"/>
                  </a:cubicBezTo>
                  <a:cubicBezTo>
                    <a:pt x="12693" y="11649"/>
                    <a:pt x="12693" y="11649"/>
                    <a:pt x="12693" y="11649"/>
                  </a:cubicBezTo>
                  <a:cubicBezTo>
                    <a:pt x="12693" y="11649"/>
                    <a:pt x="12693" y="11649"/>
                    <a:pt x="12693" y="11649"/>
                  </a:cubicBezTo>
                  <a:cubicBezTo>
                    <a:pt x="12693" y="11649"/>
                    <a:pt x="12693" y="11407"/>
                    <a:pt x="12470" y="11407"/>
                  </a:cubicBezTo>
                  <a:cubicBezTo>
                    <a:pt x="12693" y="11164"/>
                    <a:pt x="12693" y="11164"/>
                    <a:pt x="12693" y="11164"/>
                  </a:cubicBezTo>
                  <a:cubicBezTo>
                    <a:pt x="12470" y="11164"/>
                    <a:pt x="12470" y="11164"/>
                    <a:pt x="12470" y="11164"/>
                  </a:cubicBezTo>
                  <a:cubicBezTo>
                    <a:pt x="12470" y="11164"/>
                    <a:pt x="12470" y="11164"/>
                    <a:pt x="12025" y="11164"/>
                  </a:cubicBezTo>
                  <a:cubicBezTo>
                    <a:pt x="12470" y="11043"/>
                    <a:pt x="12470" y="11528"/>
                    <a:pt x="12470" y="11407"/>
                  </a:cubicBezTo>
                  <a:cubicBezTo>
                    <a:pt x="12025" y="11407"/>
                    <a:pt x="12470" y="11164"/>
                    <a:pt x="12470" y="11164"/>
                  </a:cubicBezTo>
                  <a:cubicBezTo>
                    <a:pt x="12025" y="11164"/>
                    <a:pt x="12470" y="11043"/>
                    <a:pt x="12025" y="11043"/>
                  </a:cubicBezTo>
                  <a:cubicBezTo>
                    <a:pt x="12025" y="11043"/>
                    <a:pt x="12025" y="11164"/>
                    <a:pt x="12025" y="11043"/>
                  </a:cubicBezTo>
                  <a:cubicBezTo>
                    <a:pt x="11802" y="11043"/>
                    <a:pt x="12025" y="11043"/>
                    <a:pt x="12025" y="11043"/>
                  </a:cubicBezTo>
                  <a:cubicBezTo>
                    <a:pt x="12025" y="10679"/>
                    <a:pt x="12025" y="10679"/>
                    <a:pt x="12025" y="10679"/>
                  </a:cubicBezTo>
                  <a:cubicBezTo>
                    <a:pt x="12025" y="10679"/>
                    <a:pt x="11802" y="10679"/>
                    <a:pt x="12025" y="10679"/>
                  </a:cubicBezTo>
                  <a:cubicBezTo>
                    <a:pt x="12025" y="10679"/>
                    <a:pt x="12025" y="10557"/>
                    <a:pt x="11802" y="10557"/>
                  </a:cubicBezTo>
                  <a:cubicBezTo>
                    <a:pt x="11802" y="10679"/>
                    <a:pt x="11802" y="10679"/>
                    <a:pt x="11802" y="10679"/>
                  </a:cubicBezTo>
                  <a:cubicBezTo>
                    <a:pt x="11134" y="10679"/>
                    <a:pt x="11802" y="10557"/>
                    <a:pt x="11802" y="10557"/>
                  </a:cubicBezTo>
                  <a:cubicBezTo>
                    <a:pt x="11802" y="10557"/>
                    <a:pt x="11802" y="10557"/>
                    <a:pt x="11802" y="10557"/>
                  </a:cubicBezTo>
                  <a:cubicBezTo>
                    <a:pt x="12025" y="10436"/>
                    <a:pt x="11802" y="10436"/>
                    <a:pt x="11802" y="10436"/>
                  </a:cubicBezTo>
                  <a:cubicBezTo>
                    <a:pt x="11134" y="10315"/>
                    <a:pt x="11134" y="10315"/>
                    <a:pt x="11134" y="10315"/>
                  </a:cubicBezTo>
                  <a:cubicBezTo>
                    <a:pt x="11134" y="10072"/>
                    <a:pt x="11134" y="10072"/>
                    <a:pt x="11134" y="10072"/>
                  </a:cubicBezTo>
                  <a:cubicBezTo>
                    <a:pt x="11134" y="10072"/>
                    <a:pt x="11134" y="10072"/>
                    <a:pt x="10911" y="10072"/>
                  </a:cubicBezTo>
                  <a:cubicBezTo>
                    <a:pt x="10911" y="10072"/>
                    <a:pt x="10911" y="10072"/>
                    <a:pt x="10911" y="9951"/>
                  </a:cubicBezTo>
                  <a:cubicBezTo>
                    <a:pt x="10911" y="10072"/>
                    <a:pt x="10689" y="9951"/>
                    <a:pt x="10689" y="9951"/>
                  </a:cubicBezTo>
                  <a:cubicBezTo>
                    <a:pt x="10911" y="9829"/>
                    <a:pt x="10911" y="9829"/>
                    <a:pt x="10911" y="9829"/>
                  </a:cubicBezTo>
                  <a:cubicBezTo>
                    <a:pt x="10689" y="9829"/>
                    <a:pt x="10911" y="9587"/>
                    <a:pt x="10689" y="9587"/>
                  </a:cubicBezTo>
                  <a:cubicBezTo>
                    <a:pt x="10689" y="9587"/>
                    <a:pt x="10689" y="9829"/>
                    <a:pt x="10466" y="9829"/>
                  </a:cubicBezTo>
                  <a:cubicBezTo>
                    <a:pt x="10021" y="9829"/>
                    <a:pt x="10689" y="9587"/>
                    <a:pt x="10466" y="9465"/>
                  </a:cubicBezTo>
                  <a:cubicBezTo>
                    <a:pt x="10689" y="9465"/>
                    <a:pt x="10689" y="9465"/>
                    <a:pt x="10689" y="9465"/>
                  </a:cubicBezTo>
                  <a:cubicBezTo>
                    <a:pt x="10466" y="9465"/>
                    <a:pt x="10689" y="9101"/>
                    <a:pt x="10466" y="9465"/>
                  </a:cubicBezTo>
                  <a:cubicBezTo>
                    <a:pt x="10466" y="9101"/>
                    <a:pt x="10021" y="9101"/>
                    <a:pt x="10466" y="9101"/>
                  </a:cubicBezTo>
                  <a:cubicBezTo>
                    <a:pt x="10021" y="8980"/>
                    <a:pt x="10466" y="8858"/>
                    <a:pt x="9798" y="8858"/>
                  </a:cubicBezTo>
                  <a:cubicBezTo>
                    <a:pt x="9798" y="8858"/>
                    <a:pt x="9798" y="8858"/>
                    <a:pt x="9798" y="8737"/>
                  </a:cubicBezTo>
                  <a:cubicBezTo>
                    <a:pt x="10021" y="8737"/>
                    <a:pt x="9798" y="8858"/>
                    <a:pt x="9798" y="8858"/>
                  </a:cubicBezTo>
                  <a:cubicBezTo>
                    <a:pt x="9798" y="8858"/>
                    <a:pt x="9798" y="8737"/>
                    <a:pt x="10021" y="8737"/>
                  </a:cubicBezTo>
                  <a:cubicBezTo>
                    <a:pt x="9798" y="8737"/>
                    <a:pt x="9798" y="8737"/>
                    <a:pt x="9798" y="8858"/>
                  </a:cubicBezTo>
                  <a:cubicBezTo>
                    <a:pt x="9575" y="8737"/>
                    <a:pt x="10021" y="8494"/>
                    <a:pt x="9798" y="8494"/>
                  </a:cubicBezTo>
                  <a:cubicBezTo>
                    <a:pt x="9575" y="8494"/>
                    <a:pt x="9575" y="8494"/>
                    <a:pt x="9575" y="8494"/>
                  </a:cubicBezTo>
                  <a:cubicBezTo>
                    <a:pt x="9798" y="8373"/>
                    <a:pt x="9798" y="8373"/>
                    <a:pt x="9798" y="8373"/>
                  </a:cubicBezTo>
                  <a:cubicBezTo>
                    <a:pt x="9575" y="8373"/>
                    <a:pt x="9575" y="8373"/>
                    <a:pt x="9130" y="8494"/>
                  </a:cubicBezTo>
                  <a:cubicBezTo>
                    <a:pt x="9130" y="8373"/>
                    <a:pt x="9130" y="8373"/>
                    <a:pt x="9130" y="8373"/>
                  </a:cubicBezTo>
                  <a:cubicBezTo>
                    <a:pt x="9130" y="8373"/>
                    <a:pt x="9130" y="8373"/>
                    <a:pt x="9130" y="8373"/>
                  </a:cubicBezTo>
                  <a:cubicBezTo>
                    <a:pt x="9130" y="8252"/>
                    <a:pt x="9130" y="8252"/>
                    <a:pt x="9130" y="8252"/>
                  </a:cubicBezTo>
                  <a:cubicBezTo>
                    <a:pt x="9130" y="8252"/>
                    <a:pt x="9130" y="8252"/>
                    <a:pt x="9130" y="8252"/>
                  </a:cubicBezTo>
                  <a:cubicBezTo>
                    <a:pt x="8907" y="8252"/>
                    <a:pt x="8907" y="8252"/>
                    <a:pt x="8907" y="8252"/>
                  </a:cubicBezTo>
                  <a:cubicBezTo>
                    <a:pt x="9130" y="8252"/>
                    <a:pt x="9130" y="8252"/>
                    <a:pt x="9130" y="8252"/>
                  </a:cubicBezTo>
                  <a:cubicBezTo>
                    <a:pt x="9130" y="8252"/>
                    <a:pt x="9130" y="8252"/>
                    <a:pt x="9130" y="8009"/>
                  </a:cubicBezTo>
                  <a:cubicBezTo>
                    <a:pt x="9130" y="8252"/>
                    <a:pt x="9130" y="8009"/>
                    <a:pt x="9130" y="8009"/>
                  </a:cubicBezTo>
                  <a:cubicBezTo>
                    <a:pt x="8907" y="8009"/>
                    <a:pt x="9130" y="7888"/>
                    <a:pt x="9130" y="7888"/>
                  </a:cubicBezTo>
                  <a:cubicBezTo>
                    <a:pt x="9130" y="7888"/>
                    <a:pt x="9130" y="7888"/>
                    <a:pt x="8907" y="7888"/>
                  </a:cubicBezTo>
                  <a:cubicBezTo>
                    <a:pt x="8907" y="7888"/>
                    <a:pt x="9130" y="7888"/>
                    <a:pt x="9130" y="8009"/>
                  </a:cubicBezTo>
                  <a:cubicBezTo>
                    <a:pt x="8907" y="8009"/>
                    <a:pt x="8907" y="8009"/>
                    <a:pt x="8907" y="7888"/>
                  </a:cubicBezTo>
                  <a:cubicBezTo>
                    <a:pt x="9130" y="7888"/>
                    <a:pt x="9130" y="7888"/>
                    <a:pt x="9130" y="7888"/>
                  </a:cubicBezTo>
                  <a:cubicBezTo>
                    <a:pt x="8907" y="7888"/>
                    <a:pt x="8907" y="7888"/>
                    <a:pt x="8907" y="7888"/>
                  </a:cubicBezTo>
                  <a:cubicBezTo>
                    <a:pt x="8907" y="7888"/>
                    <a:pt x="8907" y="7888"/>
                    <a:pt x="8907" y="7888"/>
                  </a:cubicBezTo>
                  <a:cubicBezTo>
                    <a:pt x="8907" y="7888"/>
                    <a:pt x="8907" y="7888"/>
                    <a:pt x="8907" y="7888"/>
                  </a:cubicBezTo>
                  <a:cubicBezTo>
                    <a:pt x="8907" y="7888"/>
                    <a:pt x="8907" y="7888"/>
                    <a:pt x="8907" y="7888"/>
                  </a:cubicBezTo>
                  <a:cubicBezTo>
                    <a:pt x="8907" y="7524"/>
                    <a:pt x="8907" y="7524"/>
                    <a:pt x="8907" y="7524"/>
                  </a:cubicBezTo>
                  <a:cubicBezTo>
                    <a:pt x="8907" y="7402"/>
                    <a:pt x="8907" y="7402"/>
                    <a:pt x="8685" y="7402"/>
                  </a:cubicBezTo>
                  <a:cubicBezTo>
                    <a:pt x="8685" y="7402"/>
                    <a:pt x="8685" y="7402"/>
                    <a:pt x="8685" y="7402"/>
                  </a:cubicBezTo>
                  <a:cubicBezTo>
                    <a:pt x="8685" y="7402"/>
                    <a:pt x="8685" y="7402"/>
                    <a:pt x="8685" y="7281"/>
                  </a:cubicBezTo>
                  <a:cubicBezTo>
                    <a:pt x="8685" y="7281"/>
                    <a:pt x="8685" y="7281"/>
                    <a:pt x="8685" y="7281"/>
                  </a:cubicBezTo>
                  <a:cubicBezTo>
                    <a:pt x="8685" y="7281"/>
                    <a:pt x="8685" y="7281"/>
                    <a:pt x="8685" y="7281"/>
                  </a:cubicBezTo>
                  <a:cubicBezTo>
                    <a:pt x="8685" y="7160"/>
                    <a:pt x="7794" y="7281"/>
                    <a:pt x="8016" y="7281"/>
                  </a:cubicBezTo>
                  <a:cubicBezTo>
                    <a:pt x="7794" y="7160"/>
                    <a:pt x="8016" y="7160"/>
                    <a:pt x="8685" y="7160"/>
                  </a:cubicBezTo>
                  <a:cubicBezTo>
                    <a:pt x="8016" y="6917"/>
                    <a:pt x="8016" y="6796"/>
                    <a:pt x="7794" y="6796"/>
                  </a:cubicBezTo>
                  <a:cubicBezTo>
                    <a:pt x="8016" y="6796"/>
                    <a:pt x="8016" y="6796"/>
                    <a:pt x="8016" y="6796"/>
                  </a:cubicBezTo>
                  <a:cubicBezTo>
                    <a:pt x="7794" y="6674"/>
                    <a:pt x="7794" y="6310"/>
                    <a:pt x="7348" y="6310"/>
                  </a:cubicBezTo>
                  <a:cubicBezTo>
                    <a:pt x="7348" y="6431"/>
                    <a:pt x="7126" y="6310"/>
                    <a:pt x="7126" y="6431"/>
                  </a:cubicBezTo>
                  <a:cubicBezTo>
                    <a:pt x="7126" y="6310"/>
                    <a:pt x="6903" y="6431"/>
                    <a:pt x="7126" y="6310"/>
                  </a:cubicBezTo>
                  <a:cubicBezTo>
                    <a:pt x="7348" y="6310"/>
                    <a:pt x="7348" y="6310"/>
                    <a:pt x="7348" y="6310"/>
                  </a:cubicBezTo>
                  <a:cubicBezTo>
                    <a:pt x="7348" y="6189"/>
                    <a:pt x="7348" y="5825"/>
                    <a:pt x="7126" y="5825"/>
                  </a:cubicBezTo>
                  <a:cubicBezTo>
                    <a:pt x="7126" y="5825"/>
                    <a:pt x="7126" y="5825"/>
                    <a:pt x="7126" y="5825"/>
                  </a:cubicBezTo>
                  <a:cubicBezTo>
                    <a:pt x="6903" y="5825"/>
                    <a:pt x="6903" y="5825"/>
                    <a:pt x="6903" y="5825"/>
                  </a:cubicBezTo>
                  <a:cubicBezTo>
                    <a:pt x="7126" y="5703"/>
                    <a:pt x="7126" y="5703"/>
                    <a:pt x="7126" y="5703"/>
                  </a:cubicBezTo>
                  <a:cubicBezTo>
                    <a:pt x="6903" y="5703"/>
                    <a:pt x="6903" y="5703"/>
                    <a:pt x="6903" y="5703"/>
                  </a:cubicBezTo>
                  <a:cubicBezTo>
                    <a:pt x="7126" y="5703"/>
                    <a:pt x="7126" y="5703"/>
                    <a:pt x="7126" y="5703"/>
                  </a:cubicBezTo>
                  <a:cubicBezTo>
                    <a:pt x="6903" y="5703"/>
                    <a:pt x="6903" y="5703"/>
                    <a:pt x="6903" y="5703"/>
                  </a:cubicBezTo>
                  <a:cubicBezTo>
                    <a:pt x="6903" y="5582"/>
                    <a:pt x="7126" y="5582"/>
                    <a:pt x="6903" y="5582"/>
                  </a:cubicBezTo>
                  <a:cubicBezTo>
                    <a:pt x="6680" y="5582"/>
                    <a:pt x="6680" y="5582"/>
                    <a:pt x="6680" y="5582"/>
                  </a:cubicBezTo>
                  <a:cubicBezTo>
                    <a:pt x="6680" y="5339"/>
                    <a:pt x="6680" y="5339"/>
                    <a:pt x="6903" y="5339"/>
                  </a:cubicBezTo>
                  <a:cubicBezTo>
                    <a:pt x="6680" y="5339"/>
                    <a:pt x="6680" y="5218"/>
                    <a:pt x="6235" y="5339"/>
                  </a:cubicBezTo>
                  <a:cubicBezTo>
                    <a:pt x="6680" y="5097"/>
                    <a:pt x="6235" y="4733"/>
                    <a:pt x="6012" y="4611"/>
                  </a:cubicBezTo>
                  <a:cubicBezTo>
                    <a:pt x="6012" y="4733"/>
                    <a:pt x="6012" y="4733"/>
                    <a:pt x="6012" y="4733"/>
                  </a:cubicBezTo>
                  <a:cubicBezTo>
                    <a:pt x="6012" y="4611"/>
                    <a:pt x="6235" y="4611"/>
                    <a:pt x="6012" y="4611"/>
                  </a:cubicBezTo>
                  <a:cubicBezTo>
                    <a:pt x="6012" y="4611"/>
                    <a:pt x="6012" y="4611"/>
                    <a:pt x="5790" y="4733"/>
                  </a:cubicBezTo>
                  <a:cubicBezTo>
                    <a:pt x="5790" y="4611"/>
                    <a:pt x="6012" y="4611"/>
                    <a:pt x="6012" y="4247"/>
                  </a:cubicBezTo>
                  <a:cubicBezTo>
                    <a:pt x="6012" y="4247"/>
                    <a:pt x="5790" y="4611"/>
                    <a:pt x="6012" y="4247"/>
                  </a:cubicBezTo>
                  <a:cubicBezTo>
                    <a:pt x="6012" y="4247"/>
                    <a:pt x="5790" y="4247"/>
                    <a:pt x="6012" y="4247"/>
                  </a:cubicBezTo>
                  <a:cubicBezTo>
                    <a:pt x="5790" y="4247"/>
                    <a:pt x="5790" y="4247"/>
                    <a:pt x="5790" y="4247"/>
                  </a:cubicBezTo>
                  <a:cubicBezTo>
                    <a:pt x="5790" y="4247"/>
                    <a:pt x="5790" y="4247"/>
                    <a:pt x="5790" y="4247"/>
                  </a:cubicBezTo>
                  <a:cubicBezTo>
                    <a:pt x="5344" y="4247"/>
                    <a:pt x="5344" y="4611"/>
                    <a:pt x="4899" y="4611"/>
                  </a:cubicBezTo>
                  <a:cubicBezTo>
                    <a:pt x="4899" y="4611"/>
                    <a:pt x="4899" y="4611"/>
                    <a:pt x="4899" y="4611"/>
                  </a:cubicBezTo>
                  <a:cubicBezTo>
                    <a:pt x="4454" y="4611"/>
                    <a:pt x="4899" y="4733"/>
                    <a:pt x="4454" y="4733"/>
                  </a:cubicBezTo>
                  <a:cubicBezTo>
                    <a:pt x="4454" y="4611"/>
                    <a:pt x="4899" y="4247"/>
                    <a:pt x="4899" y="4247"/>
                  </a:cubicBezTo>
                  <a:cubicBezTo>
                    <a:pt x="4899" y="4247"/>
                    <a:pt x="5790" y="4126"/>
                    <a:pt x="5344" y="4126"/>
                  </a:cubicBezTo>
                  <a:cubicBezTo>
                    <a:pt x="5344" y="4126"/>
                    <a:pt x="5790" y="4126"/>
                    <a:pt x="5344" y="4126"/>
                  </a:cubicBezTo>
                  <a:cubicBezTo>
                    <a:pt x="4899" y="4126"/>
                    <a:pt x="5344" y="4126"/>
                    <a:pt x="5344" y="4126"/>
                  </a:cubicBezTo>
                  <a:cubicBezTo>
                    <a:pt x="5344" y="4004"/>
                    <a:pt x="5344" y="4004"/>
                    <a:pt x="5344" y="4004"/>
                  </a:cubicBezTo>
                  <a:cubicBezTo>
                    <a:pt x="5344" y="4004"/>
                    <a:pt x="5344" y="4004"/>
                    <a:pt x="5344" y="4004"/>
                  </a:cubicBezTo>
                  <a:cubicBezTo>
                    <a:pt x="5344" y="4004"/>
                    <a:pt x="5344" y="3762"/>
                    <a:pt x="5790" y="3762"/>
                  </a:cubicBezTo>
                  <a:cubicBezTo>
                    <a:pt x="5790" y="3762"/>
                    <a:pt x="5344" y="3762"/>
                    <a:pt x="5790" y="3762"/>
                  </a:cubicBezTo>
                  <a:cubicBezTo>
                    <a:pt x="5344" y="3762"/>
                    <a:pt x="4899" y="4004"/>
                    <a:pt x="4899" y="3762"/>
                  </a:cubicBezTo>
                  <a:cubicBezTo>
                    <a:pt x="5344" y="3762"/>
                    <a:pt x="4899" y="3640"/>
                    <a:pt x="5344" y="3640"/>
                  </a:cubicBezTo>
                  <a:cubicBezTo>
                    <a:pt x="5344" y="3640"/>
                    <a:pt x="5344" y="3640"/>
                    <a:pt x="4899" y="3762"/>
                  </a:cubicBezTo>
                  <a:cubicBezTo>
                    <a:pt x="4899" y="3762"/>
                    <a:pt x="5344" y="3519"/>
                    <a:pt x="4899" y="3640"/>
                  </a:cubicBezTo>
                  <a:cubicBezTo>
                    <a:pt x="4899" y="3640"/>
                    <a:pt x="4899" y="3640"/>
                    <a:pt x="4899" y="3640"/>
                  </a:cubicBezTo>
                  <a:cubicBezTo>
                    <a:pt x="4899" y="3640"/>
                    <a:pt x="4899" y="3640"/>
                    <a:pt x="4899" y="3640"/>
                  </a:cubicBezTo>
                  <a:cubicBezTo>
                    <a:pt x="4454" y="3519"/>
                    <a:pt x="4899" y="3276"/>
                    <a:pt x="4454" y="3519"/>
                  </a:cubicBezTo>
                  <a:cubicBezTo>
                    <a:pt x="4454" y="3276"/>
                    <a:pt x="4454" y="3276"/>
                    <a:pt x="4454" y="3276"/>
                  </a:cubicBezTo>
                  <a:cubicBezTo>
                    <a:pt x="4899" y="3276"/>
                    <a:pt x="4454" y="3519"/>
                    <a:pt x="4899" y="3276"/>
                  </a:cubicBezTo>
                  <a:cubicBezTo>
                    <a:pt x="4454" y="3519"/>
                    <a:pt x="4899" y="3276"/>
                    <a:pt x="4899" y="3276"/>
                  </a:cubicBezTo>
                  <a:cubicBezTo>
                    <a:pt x="4899" y="3276"/>
                    <a:pt x="4899" y="3276"/>
                    <a:pt x="4899" y="3276"/>
                  </a:cubicBezTo>
                  <a:cubicBezTo>
                    <a:pt x="4899" y="3155"/>
                    <a:pt x="4899" y="3155"/>
                    <a:pt x="4899" y="3155"/>
                  </a:cubicBezTo>
                  <a:cubicBezTo>
                    <a:pt x="4454" y="3155"/>
                    <a:pt x="4454" y="3155"/>
                    <a:pt x="4454" y="3155"/>
                  </a:cubicBezTo>
                  <a:cubicBezTo>
                    <a:pt x="4899" y="3155"/>
                    <a:pt x="4899" y="3155"/>
                    <a:pt x="4899" y="3155"/>
                  </a:cubicBezTo>
                  <a:cubicBezTo>
                    <a:pt x="4899" y="3034"/>
                    <a:pt x="4454" y="3155"/>
                    <a:pt x="4454" y="3155"/>
                  </a:cubicBezTo>
                  <a:cubicBezTo>
                    <a:pt x="4454" y="3155"/>
                    <a:pt x="4454" y="3155"/>
                    <a:pt x="4454" y="3155"/>
                  </a:cubicBezTo>
                  <a:cubicBezTo>
                    <a:pt x="4231" y="3155"/>
                    <a:pt x="4231" y="3155"/>
                    <a:pt x="4231" y="3155"/>
                  </a:cubicBezTo>
                  <a:cubicBezTo>
                    <a:pt x="4454" y="3034"/>
                    <a:pt x="4454" y="3034"/>
                    <a:pt x="4454" y="3034"/>
                  </a:cubicBezTo>
                  <a:cubicBezTo>
                    <a:pt x="4454" y="3034"/>
                    <a:pt x="4454" y="3034"/>
                    <a:pt x="4454" y="3034"/>
                  </a:cubicBezTo>
                  <a:cubicBezTo>
                    <a:pt x="4454" y="3034"/>
                    <a:pt x="4454" y="3034"/>
                    <a:pt x="4454" y="3034"/>
                  </a:cubicBezTo>
                  <a:cubicBezTo>
                    <a:pt x="4231" y="3034"/>
                    <a:pt x="4231" y="3034"/>
                    <a:pt x="4231" y="3034"/>
                  </a:cubicBezTo>
                  <a:cubicBezTo>
                    <a:pt x="4231" y="3034"/>
                    <a:pt x="4231" y="2670"/>
                    <a:pt x="4454" y="2670"/>
                  </a:cubicBezTo>
                  <a:cubicBezTo>
                    <a:pt x="4231" y="2670"/>
                    <a:pt x="4231" y="2670"/>
                    <a:pt x="4231" y="2670"/>
                  </a:cubicBezTo>
                  <a:cubicBezTo>
                    <a:pt x="4231" y="2670"/>
                    <a:pt x="4231" y="2670"/>
                    <a:pt x="4231" y="2670"/>
                  </a:cubicBezTo>
                  <a:cubicBezTo>
                    <a:pt x="4008" y="2548"/>
                    <a:pt x="4008" y="2548"/>
                    <a:pt x="4008" y="2548"/>
                  </a:cubicBezTo>
                  <a:cubicBezTo>
                    <a:pt x="3786" y="2670"/>
                    <a:pt x="3786" y="2670"/>
                    <a:pt x="3786" y="2670"/>
                  </a:cubicBezTo>
                  <a:cubicBezTo>
                    <a:pt x="3786" y="2670"/>
                    <a:pt x="3786" y="2670"/>
                    <a:pt x="3786" y="2670"/>
                  </a:cubicBezTo>
                  <a:cubicBezTo>
                    <a:pt x="3786" y="3034"/>
                    <a:pt x="3786" y="2670"/>
                    <a:pt x="3340" y="3034"/>
                  </a:cubicBezTo>
                  <a:cubicBezTo>
                    <a:pt x="3340" y="2670"/>
                    <a:pt x="3340" y="2670"/>
                    <a:pt x="3340" y="2670"/>
                  </a:cubicBezTo>
                  <a:cubicBezTo>
                    <a:pt x="3786" y="2670"/>
                    <a:pt x="3786" y="2548"/>
                    <a:pt x="4008" y="2427"/>
                  </a:cubicBezTo>
                  <a:cubicBezTo>
                    <a:pt x="4008" y="2427"/>
                    <a:pt x="3340" y="2548"/>
                    <a:pt x="3786" y="2427"/>
                  </a:cubicBezTo>
                  <a:cubicBezTo>
                    <a:pt x="3786" y="2427"/>
                    <a:pt x="4008" y="2184"/>
                    <a:pt x="3786" y="2184"/>
                  </a:cubicBezTo>
                  <a:cubicBezTo>
                    <a:pt x="3786" y="2184"/>
                    <a:pt x="4008" y="2184"/>
                    <a:pt x="4008" y="2063"/>
                  </a:cubicBezTo>
                  <a:cubicBezTo>
                    <a:pt x="3786" y="2184"/>
                    <a:pt x="3340" y="2184"/>
                    <a:pt x="3340" y="2184"/>
                  </a:cubicBezTo>
                  <a:cubicBezTo>
                    <a:pt x="3786" y="2427"/>
                    <a:pt x="3786" y="2427"/>
                    <a:pt x="3786" y="2427"/>
                  </a:cubicBezTo>
                  <a:cubicBezTo>
                    <a:pt x="3340" y="2427"/>
                    <a:pt x="3340" y="2427"/>
                    <a:pt x="3118" y="2427"/>
                  </a:cubicBezTo>
                  <a:cubicBezTo>
                    <a:pt x="3118" y="2427"/>
                    <a:pt x="3118" y="2184"/>
                    <a:pt x="3340" y="2184"/>
                  </a:cubicBezTo>
                  <a:cubicBezTo>
                    <a:pt x="3340" y="2184"/>
                    <a:pt x="3340" y="2184"/>
                    <a:pt x="3340" y="2184"/>
                  </a:cubicBezTo>
                  <a:cubicBezTo>
                    <a:pt x="3340" y="2063"/>
                    <a:pt x="3118" y="2184"/>
                    <a:pt x="3340" y="2063"/>
                  </a:cubicBezTo>
                  <a:cubicBezTo>
                    <a:pt x="3786" y="2063"/>
                    <a:pt x="3786" y="2063"/>
                    <a:pt x="3786" y="2063"/>
                  </a:cubicBezTo>
                  <a:cubicBezTo>
                    <a:pt x="3786" y="1942"/>
                    <a:pt x="3786" y="1942"/>
                    <a:pt x="3786" y="1942"/>
                  </a:cubicBezTo>
                  <a:cubicBezTo>
                    <a:pt x="3786" y="2063"/>
                    <a:pt x="3786" y="2063"/>
                    <a:pt x="3786" y="2063"/>
                  </a:cubicBezTo>
                  <a:cubicBezTo>
                    <a:pt x="3340" y="1942"/>
                    <a:pt x="3786" y="1942"/>
                    <a:pt x="3786" y="1942"/>
                  </a:cubicBezTo>
                  <a:cubicBezTo>
                    <a:pt x="3340" y="1942"/>
                    <a:pt x="3340" y="1942"/>
                    <a:pt x="3340" y="1942"/>
                  </a:cubicBezTo>
                  <a:cubicBezTo>
                    <a:pt x="3340" y="1942"/>
                    <a:pt x="3786" y="1942"/>
                    <a:pt x="3340" y="2063"/>
                  </a:cubicBezTo>
                  <a:cubicBezTo>
                    <a:pt x="3340" y="1942"/>
                    <a:pt x="3340" y="1942"/>
                    <a:pt x="3340" y="1942"/>
                  </a:cubicBezTo>
                  <a:cubicBezTo>
                    <a:pt x="3340" y="1942"/>
                    <a:pt x="3340" y="1942"/>
                    <a:pt x="3340" y="1942"/>
                  </a:cubicBezTo>
                  <a:cubicBezTo>
                    <a:pt x="3118" y="1942"/>
                    <a:pt x="2895" y="2063"/>
                    <a:pt x="3118" y="1942"/>
                  </a:cubicBezTo>
                  <a:cubicBezTo>
                    <a:pt x="3118" y="1699"/>
                    <a:pt x="3118" y="1942"/>
                    <a:pt x="3118" y="1699"/>
                  </a:cubicBezTo>
                  <a:cubicBezTo>
                    <a:pt x="3118" y="1578"/>
                    <a:pt x="3118" y="1578"/>
                    <a:pt x="3118" y="1578"/>
                  </a:cubicBezTo>
                  <a:cubicBezTo>
                    <a:pt x="2895" y="1578"/>
                    <a:pt x="3118" y="1456"/>
                    <a:pt x="2895" y="1578"/>
                  </a:cubicBezTo>
                  <a:cubicBezTo>
                    <a:pt x="3118" y="1578"/>
                    <a:pt x="3118" y="1699"/>
                    <a:pt x="3118" y="1942"/>
                  </a:cubicBezTo>
                  <a:cubicBezTo>
                    <a:pt x="2895" y="1942"/>
                    <a:pt x="3118" y="1942"/>
                    <a:pt x="2895" y="2063"/>
                  </a:cubicBezTo>
                  <a:cubicBezTo>
                    <a:pt x="2895" y="1942"/>
                    <a:pt x="2449" y="2063"/>
                    <a:pt x="2449" y="2063"/>
                  </a:cubicBezTo>
                  <a:cubicBezTo>
                    <a:pt x="2227" y="2063"/>
                    <a:pt x="2449" y="1942"/>
                    <a:pt x="2449" y="1942"/>
                  </a:cubicBezTo>
                  <a:cubicBezTo>
                    <a:pt x="2449" y="1942"/>
                    <a:pt x="2449" y="1942"/>
                    <a:pt x="2895" y="1942"/>
                  </a:cubicBezTo>
                  <a:cubicBezTo>
                    <a:pt x="2449" y="1699"/>
                    <a:pt x="2449" y="1699"/>
                    <a:pt x="2895" y="1578"/>
                  </a:cubicBezTo>
                  <a:cubicBezTo>
                    <a:pt x="2449" y="1578"/>
                    <a:pt x="2449" y="1578"/>
                    <a:pt x="2449" y="1699"/>
                  </a:cubicBezTo>
                  <a:cubicBezTo>
                    <a:pt x="2449" y="1578"/>
                    <a:pt x="2227" y="1456"/>
                    <a:pt x="2227" y="1456"/>
                  </a:cubicBezTo>
                  <a:cubicBezTo>
                    <a:pt x="2449" y="1456"/>
                    <a:pt x="2227" y="1213"/>
                    <a:pt x="2227" y="1213"/>
                  </a:cubicBezTo>
                  <a:cubicBezTo>
                    <a:pt x="2449" y="1213"/>
                    <a:pt x="2449" y="1213"/>
                    <a:pt x="2895" y="1213"/>
                  </a:cubicBezTo>
                  <a:cubicBezTo>
                    <a:pt x="2449" y="1213"/>
                    <a:pt x="2449" y="1213"/>
                    <a:pt x="2449" y="1213"/>
                  </a:cubicBezTo>
                  <a:cubicBezTo>
                    <a:pt x="2895" y="971"/>
                    <a:pt x="2227" y="1213"/>
                    <a:pt x="2449" y="971"/>
                  </a:cubicBezTo>
                  <a:cubicBezTo>
                    <a:pt x="2449" y="1213"/>
                    <a:pt x="2227" y="1213"/>
                    <a:pt x="1559" y="1213"/>
                  </a:cubicBezTo>
                  <a:cubicBezTo>
                    <a:pt x="1559" y="1213"/>
                    <a:pt x="1559" y="1456"/>
                    <a:pt x="1559" y="1213"/>
                  </a:cubicBezTo>
                  <a:cubicBezTo>
                    <a:pt x="1559" y="971"/>
                    <a:pt x="1559" y="971"/>
                    <a:pt x="1559" y="971"/>
                  </a:cubicBezTo>
                  <a:cubicBezTo>
                    <a:pt x="1336" y="849"/>
                    <a:pt x="1336" y="607"/>
                    <a:pt x="1336" y="607"/>
                  </a:cubicBezTo>
                  <a:cubicBezTo>
                    <a:pt x="1113" y="485"/>
                    <a:pt x="668" y="607"/>
                    <a:pt x="668" y="607"/>
                  </a:cubicBezTo>
                  <a:cubicBezTo>
                    <a:pt x="668" y="485"/>
                    <a:pt x="1113" y="607"/>
                    <a:pt x="668" y="485"/>
                  </a:cubicBezTo>
                  <a:cubicBezTo>
                    <a:pt x="668" y="485"/>
                    <a:pt x="668" y="485"/>
                    <a:pt x="668" y="485"/>
                  </a:cubicBezTo>
                  <a:cubicBezTo>
                    <a:pt x="668" y="485"/>
                    <a:pt x="445" y="485"/>
                    <a:pt x="668" y="364"/>
                  </a:cubicBezTo>
                  <a:cubicBezTo>
                    <a:pt x="668" y="485"/>
                    <a:pt x="668" y="485"/>
                    <a:pt x="668" y="485"/>
                  </a:cubicBezTo>
                  <a:cubicBezTo>
                    <a:pt x="445" y="485"/>
                    <a:pt x="668" y="364"/>
                    <a:pt x="668" y="364"/>
                  </a:cubicBezTo>
                  <a:cubicBezTo>
                    <a:pt x="445" y="364"/>
                    <a:pt x="445" y="364"/>
                    <a:pt x="445" y="485"/>
                  </a:cubicBezTo>
                  <a:cubicBezTo>
                    <a:pt x="223" y="485"/>
                    <a:pt x="445" y="364"/>
                    <a:pt x="445" y="364"/>
                  </a:cubicBezTo>
                  <a:cubicBezTo>
                    <a:pt x="445" y="364"/>
                    <a:pt x="445" y="364"/>
                    <a:pt x="445" y="364"/>
                  </a:cubicBezTo>
                  <a:cubicBezTo>
                    <a:pt x="445" y="121"/>
                    <a:pt x="223" y="121"/>
                    <a:pt x="223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223" y="0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0" y="121"/>
                    <a:pt x="0" y="121"/>
                    <a:pt x="0" y="364"/>
                  </a:cubicBezTo>
                  <a:cubicBezTo>
                    <a:pt x="0" y="364"/>
                    <a:pt x="0" y="364"/>
                    <a:pt x="0" y="121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64"/>
                    <a:pt x="0" y="364"/>
                    <a:pt x="223" y="36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223" y="485"/>
                    <a:pt x="0" y="607"/>
                    <a:pt x="223" y="849"/>
                  </a:cubicBezTo>
                  <a:cubicBezTo>
                    <a:pt x="223" y="607"/>
                    <a:pt x="445" y="607"/>
                    <a:pt x="445" y="485"/>
                  </a:cubicBezTo>
                  <a:cubicBezTo>
                    <a:pt x="445" y="607"/>
                    <a:pt x="445" y="607"/>
                    <a:pt x="445" y="607"/>
                  </a:cubicBezTo>
                  <a:cubicBezTo>
                    <a:pt x="223" y="849"/>
                    <a:pt x="223" y="849"/>
                    <a:pt x="223" y="849"/>
                  </a:cubicBezTo>
                  <a:cubicBezTo>
                    <a:pt x="445" y="849"/>
                    <a:pt x="445" y="849"/>
                    <a:pt x="445" y="849"/>
                  </a:cubicBezTo>
                  <a:cubicBezTo>
                    <a:pt x="445" y="849"/>
                    <a:pt x="223" y="971"/>
                    <a:pt x="445" y="971"/>
                  </a:cubicBezTo>
                  <a:cubicBezTo>
                    <a:pt x="445" y="1213"/>
                    <a:pt x="668" y="1456"/>
                    <a:pt x="668" y="1456"/>
                  </a:cubicBezTo>
                  <a:cubicBezTo>
                    <a:pt x="1113" y="1456"/>
                    <a:pt x="1113" y="1456"/>
                    <a:pt x="1113" y="1456"/>
                  </a:cubicBezTo>
                  <a:cubicBezTo>
                    <a:pt x="668" y="1578"/>
                    <a:pt x="1113" y="1578"/>
                    <a:pt x="1113" y="1699"/>
                  </a:cubicBezTo>
                  <a:cubicBezTo>
                    <a:pt x="1336" y="1699"/>
                    <a:pt x="1113" y="2063"/>
                    <a:pt x="1336" y="2063"/>
                  </a:cubicBezTo>
                  <a:cubicBezTo>
                    <a:pt x="1559" y="2184"/>
                    <a:pt x="1559" y="2548"/>
                    <a:pt x="2227" y="2670"/>
                  </a:cubicBezTo>
                  <a:cubicBezTo>
                    <a:pt x="2227" y="2548"/>
                    <a:pt x="2227" y="2548"/>
                    <a:pt x="2227" y="2548"/>
                  </a:cubicBezTo>
                  <a:cubicBezTo>
                    <a:pt x="2227" y="2670"/>
                    <a:pt x="2449" y="2548"/>
                    <a:pt x="2449" y="2670"/>
                  </a:cubicBezTo>
                  <a:cubicBezTo>
                    <a:pt x="2227" y="2670"/>
                    <a:pt x="2227" y="2670"/>
                    <a:pt x="2227" y="3034"/>
                  </a:cubicBezTo>
                  <a:cubicBezTo>
                    <a:pt x="2449" y="3034"/>
                    <a:pt x="2449" y="3155"/>
                    <a:pt x="2449" y="3276"/>
                  </a:cubicBezTo>
                  <a:cubicBezTo>
                    <a:pt x="2449" y="3276"/>
                    <a:pt x="2449" y="3276"/>
                    <a:pt x="2449" y="3276"/>
                  </a:cubicBezTo>
                  <a:cubicBezTo>
                    <a:pt x="2449" y="3519"/>
                    <a:pt x="2895" y="3519"/>
                    <a:pt x="2895" y="3640"/>
                  </a:cubicBezTo>
                  <a:cubicBezTo>
                    <a:pt x="3118" y="3640"/>
                    <a:pt x="3118" y="3640"/>
                    <a:pt x="3118" y="3640"/>
                  </a:cubicBezTo>
                  <a:cubicBezTo>
                    <a:pt x="3118" y="3762"/>
                    <a:pt x="3118" y="3762"/>
                    <a:pt x="3118" y="4004"/>
                  </a:cubicBezTo>
                  <a:cubicBezTo>
                    <a:pt x="3118" y="4004"/>
                    <a:pt x="3118" y="4126"/>
                    <a:pt x="3340" y="4126"/>
                  </a:cubicBezTo>
                  <a:cubicBezTo>
                    <a:pt x="3340" y="4611"/>
                    <a:pt x="3786" y="4733"/>
                    <a:pt x="4008" y="5097"/>
                  </a:cubicBezTo>
                  <a:cubicBezTo>
                    <a:pt x="4008" y="5097"/>
                    <a:pt x="4008" y="5097"/>
                    <a:pt x="4008" y="5097"/>
                  </a:cubicBezTo>
                  <a:cubicBezTo>
                    <a:pt x="4008" y="5339"/>
                    <a:pt x="4454" y="5582"/>
                    <a:pt x="4454" y="5825"/>
                  </a:cubicBezTo>
                  <a:cubicBezTo>
                    <a:pt x="4899" y="5703"/>
                    <a:pt x="4899" y="5703"/>
                    <a:pt x="4899" y="5703"/>
                  </a:cubicBezTo>
                  <a:cubicBezTo>
                    <a:pt x="4899" y="5825"/>
                    <a:pt x="4899" y="5825"/>
                    <a:pt x="4899" y="6189"/>
                  </a:cubicBezTo>
                  <a:cubicBezTo>
                    <a:pt x="4899" y="6189"/>
                    <a:pt x="4899" y="6310"/>
                    <a:pt x="5344" y="6310"/>
                  </a:cubicBezTo>
                  <a:cubicBezTo>
                    <a:pt x="5344" y="6310"/>
                    <a:pt x="4899" y="6310"/>
                    <a:pt x="5344" y="6431"/>
                  </a:cubicBezTo>
                  <a:cubicBezTo>
                    <a:pt x="5344" y="6674"/>
                    <a:pt x="5344" y="6674"/>
                    <a:pt x="5790" y="6796"/>
                  </a:cubicBezTo>
                  <a:cubicBezTo>
                    <a:pt x="5790" y="6796"/>
                    <a:pt x="5790" y="6796"/>
                    <a:pt x="5790" y="6796"/>
                  </a:cubicBezTo>
                  <a:cubicBezTo>
                    <a:pt x="5790" y="6674"/>
                    <a:pt x="5790" y="6674"/>
                    <a:pt x="5790" y="6674"/>
                  </a:cubicBezTo>
                  <a:cubicBezTo>
                    <a:pt x="5790" y="6796"/>
                    <a:pt x="6012" y="6796"/>
                    <a:pt x="5790" y="6917"/>
                  </a:cubicBezTo>
                  <a:cubicBezTo>
                    <a:pt x="6012" y="6917"/>
                    <a:pt x="5790" y="7281"/>
                    <a:pt x="6235" y="7281"/>
                  </a:cubicBezTo>
                  <a:cubicBezTo>
                    <a:pt x="6012" y="7281"/>
                    <a:pt x="6012" y="7402"/>
                    <a:pt x="6012" y="7402"/>
                  </a:cubicBezTo>
                  <a:cubicBezTo>
                    <a:pt x="6235" y="7524"/>
                    <a:pt x="6680" y="7524"/>
                    <a:pt x="6680" y="7888"/>
                  </a:cubicBezTo>
                  <a:cubicBezTo>
                    <a:pt x="6680" y="7888"/>
                    <a:pt x="6680" y="7524"/>
                    <a:pt x="6680" y="7888"/>
                  </a:cubicBezTo>
                  <a:cubicBezTo>
                    <a:pt x="6680" y="7888"/>
                    <a:pt x="6680" y="7888"/>
                    <a:pt x="6680" y="7888"/>
                  </a:cubicBezTo>
                  <a:cubicBezTo>
                    <a:pt x="6680" y="8252"/>
                    <a:pt x="7126" y="8252"/>
                    <a:pt x="7126" y="8494"/>
                  </a:cubicBezTo>
                  <a:cubicBezTo>
                    <a:pt x="7348" y="8858"/>
                    <a:pt x="7794" y="9101"/>
                    <a:pt x="8016" y="9587"/>
                  </a:cubicBezTo>
                  <a:cubicBezTo>
                    <a:pt x="8016" y="9465"/>
                    <a:pt x="8016" y="9465"/>
                    <a:pt x="8016" y="9465"/>
                  </a:cubicBezTo>
                  <a:cubicBezTo>
                    <a:pt x="8016" y="9587"/>
                    <a:pt x="8907" y="9587"/>
                    <a:pt x="8685" y="9951"/>
                  </a:cubicBezTo>
                  <a:cubicBezTo>
                    <a:pt x="8685" y="9951"/>
                    <a:pt x="8685" y="9951"/>
                    <a:pt x="8907" y="9951"/>
                  </a:cubicBezTo>
                  <a:cubicBezTo>
                    <a:pt x="8685" y="10072"/>
                    <a:pt x="9130" y="10072"/>
                    <a:pt x="9130" y="10315"/>
                  </a:cubicBezTo>
                  <a:cubicBezTo>
                    <a:pt x="9130" y="10315"/>
                    <a:pt x="9130" y="10315"/>
                    <a:pt x="9130" y="10315"/>
                  </a:cubicBezTo>
                  <a:cubicBezTo>
                    <a:pt x="9575" y="10315"/>
                    <a:pt x="9130" y="10436"/>
                    <a:pt x="9575" y="10557"/>
                  </a:cubicBezTo>
                  <a:cubicBezTo>
                    <a:pt x="9575" y="10436"/>
                    <a:pt x="9575" y="10436"/>
                    <a:pt x="9575" y="10436"/>
                  </a:cubicBezTo>
                  <a:cubicBezTo>
                    <a:pt x="9798" y="10436"/>
                    <a:pt x="9575" y="10679"/>
                    <a:pt x="9798" y="10557"/>
                  </a:cubicBezTo>
                  <a:cubicBezTo>
                    <a:pt x="9798" y="10557"/>
                    <a:pt x="9798" y="10679"/>
                    <a:pt x="9798" y="10557"/>
                  </a:cubicBezTo>
                  <a:cubicBezTo>
                    <a:pt x="10021" y="11043"/>
                    <a:pt x="10021" y="11407"/>
                    <a:pt x="10466" y="11649"/>
                  </a:cubicBezTo>
                  <a:cubicBezTo>
                    <a:pt x="10689" y="11892"/>
                    <a:pt x="10911" y="11528"/>
                    <a:pt x="10689" y="11649"/>
                  </a:cubicBezTo>
                  <a:cubicBezTo>
                    <a:pt x="10911" y="11649"/>
                    <a:pt x="10689" y="11892"/>
                    <a:pt x="10689" y="11892"/>
                  </a:cubicBezTo>
                  <a:cubicBezTo>
                    <a:pt x="10689" y="11892"/>
                    <a:pt x="11134" y="11892"/>
                    <a:pt x="10911" y="11892"/>
                  </a:cubicBezTo>
                  <a:cubicBezTo>
                    <a:pt x="10911" y="11892"/>
                    <a:pt x="10911" y="11892"/>
                    <a:pt x="10911" y="12013"/>
                  </a:cubicBezTo>
                  <a:cubicBezTo>
                    <a:pt x="11134" y="12013"/>
                    <a:pt x="11134" y="12013"/>
                    <a:pt x="11134" y="12135"/>
                  </a:cubicBezTo>
                  <a:cubicBezTo>
                    <a:pt x="11134" y="12135"/>
                    <a:pt x="11134" y="12135"/>
                    <a:pt x="11134" y="12135"/>
                  </a:cubicBezTo>
                  <a:cubicBezTo>
                    <a:pt x="11134" y="12256"/>
                    <a:pt x="11802" y="12499"/>
                    <a:pt x="11134" y="12742"/>
                  </a:cubicBezTo>
                  <a:cubicBezTo>
                    <a:pt x="12025" y="13470"/>
                    <a:pt x="12693" y="14076"/>
                    <a:pt x="13361" y="14804"/>
                  </a:cubicBezTo>
                  <a:cubicBezTo>
                    <a:pt x="13806" y="15290"/>
                    <a:pt x="14474" y="16139"/>
                    <a:pt x="15365" y="16746"/>
                  </a:cubicBezTo>
                  <a:cubicBezTo>
                    <a:pt x="15810" y="16746"/>
                    <a:pt x="15810" y="16746"/>
                    <a:pt x="15810" y="16867"/>
                  </a:cubicBezTo>
                  <a:cubicBezTo>
                    <a:pt x="15810" y="16867"/>
                    <a:pt x="15810" y="16867"/>
                    <a:pt x="15810" y="16867"/>
                  </a:cubicBezTo>
                  <a:cubicBezTo>
                    <a:pt x="15588" y="16989"/>
                    <a:pt x="15810" y="16989"/>
                    <a:pt x="15810" y="16989"/>
                  </a:cubicBezTo>
                  <a:cubicBezTo>
                    <a:pt x="16256" y="17353"/>
                    <a:pt x="16256" y="17717"/>
                    <a:pt x="16478" y="17960"/>
                  </a:cubicBezTo>
                  <a:cubicBezTo>
                    <a:pt x="16478" y="17838"/>
                    <a:pt x="16701" y="17838"/>
                    <a:pt x="16701" y="17838"/>
                  </a:cubicBezTo>
                  <a:cubicBezTo>
                    <a:pt x="16478" y="17960"/>
                    <a:pt x="16478" y="17960"/>
                    <a:pt x="16478" y="17960"/>
                  </a:cubicBezTo>
                  <a:cubicBezTo>
                    <a:pt x="16701" y="17960"/>
                    <a:pt x="16701" y="17960"/>
                    <a:pt x="16701" y="17960"/>
                  </a:cubicBezTo>
                  <a:cubicBezTo>
                    <a:pt x="16478" y="17960"/>
                    <a:pt x="16478" y="17960"/>
                    <a:pt x="16478" y="17960"/>
                  </a:cubicBezTo>
                  <a:cubicBezTo>
                    <a:pt x="16701" y="18566"/>
                    <a:pt x="18260" y="19294"/>
                    <a:pt x="18705" y="19901"/>
                  </a:cubicBezTo>
                  <a:cubicBezTo>
                    <a:pt x="18705" y="19901"/>
                    <a:pt x="19151" y="20144"/>
                    <a:pt x="19151" y="20387"/>
                  </a:cubicBezTo>
                  <a:cubicBezTo>
                    <a:pt x="20041" y="20872"/>
                    <a:pt x="20487" y="21115"/>
                    <a:pt x="21155" y="21600"/>
                  </a:cubicBezTo>
                  <a:cubicBezTo>
                    <a:pt x="21155" y="21600"/>
                    <a:pt x="21377" y="21479"/>
                    <a:pt x="21377" y="21357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3" name="Полилиния 144"/>
            <p:cNvSpPr/>
            <p:nvPr/>
          </p:nvSpPr>
          <p:spPr>
            <a:xfrm flipH="1">
              <a:off x="23746" y="1044114"/>
              <a:ext cx="287029" cy="46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" y="21486"/>
                  </a:moveTo>
                  <a:cubicBezTo>
                    <a:pt x="1292" y="21486"/>
                    <a:pt x="1292" y="21032"/>
                    <a:pt x="1846" y="20577"/>
                  </a:cubicBezTo>
                  <a:cubicBezTo>
                    <a:pt x="1846" y="20577"/>
                    <a:pt x="1477" y="20577"/>
                    <a:pt x="1846" y="20577"/>
                  </a:cubicBezTo>
                  <a:cubicBezTo>
                    <a:pt x="2585" y="20463"/>
                    <a:pt x="2769" y="20008"/>
                    <a:pt x="2769" y="19554"/>
                  </a:cubicBezTo>
                  <a:cubicBezTo>
                    <a:pt x="2769" y="19554"/>
                    <a:pt x="2769" y="19554"/>
                    <a:pt x="2769" y="19554"/>
                  </a:cubicBezTo>
                  <a:cubicBezTo>
                    <a:pt x="2769" y="19554"/>
                    <a:pt x="2954" y="19554"/>
                    <a:pt x="2954" y="19440"/>
                  </a:cubicBezTo>
                  <a:cubicBezTo>
                    <a:pt x="2954" y="19440"/>
                    <a:pt x="2954" y="19440"/>
                    <a:pt x="2769" y="19440"/>
                  </a:cubicBezTo>
                  <a:cubicBezTo>
                    <a:pt x="2954" y="19440"/>
                    <a:pt x="2954" y="19099"/>
                    <a:pt x="3138" y="19099"/>
                  </a:cubicBezTo>
                  <a:cubicBezTo>
                    <a:pt x="2954" y="19099"/>
                    <a:pt x="2954" y="19099"/>
                    <a:pt x="2954" y="18985"/>
                  </a:cubicBezTo>
                  <a:cubicBezTo>
                    <a:pt x="3138" y="18985"/>
                    <a:pt x="3138" y="18985"/>
                    <a:pt x="3138" y="18985"/>
                  </a:cubicBezTo>
                  <a:cubicBezTo>
                    <a:pt x="3508" y="19099"/>
                    <a:pt x="3138" y="18872"/>
                    <a:pt x="3692" y="18644"/>
                  </a:cubicBezTo>
                  <a:cubicBezTo>
                    <a:pt x="3508" y="18644"/>
                    <a:pt x="3508" y="18644"/>
                    <a:pt x="3508" y="18644"/>
                  </a:cubicBezTo>
                  <a:cubicBezTo>
                    <a:pt x="3877" y="18531"/>
                    <a:pt x="4246" y="18189"/>
                    <a:pt x="4615" y="18076"/>
                  </a:cubicBezTo>
                  <a:cubicBezTo>
                    <a:pt x="4615" y="18076"/>
                    <a:pt x="4246" y="18076"/>
                    <a:pt x="4246" y="17962"/>
                  </a:cubicBezTo>
                  <a:cubicBezTo>
                    <a:pt x="4615" y="18076"/>
                    <a:pt x="4615" y="17962"/>
                    <a:pt x="4985" y="17962"/>
                  </a:cubicBezTo>
                  <a:cubicBezTo>
                    <a:pt x="4615" y="17735"/>
                    <a:pt x="5169" y="17962"/>
                    <a:pt x="5169" y="17735"/>
                  </a:cubicBezTo>
                  <a:cubicBezTo>
                    <a:pt x="5169" y="17735"/>
                    <a:pt x="5169" y="17735"/>
                    <a:pt x="5169" y="17735"/>
                  </a:cubicBezTo>
                  <a:cubicBezTo>
                    <a:pt x="5169" y="17507"/>
                    <a:pt x="5169" y="17507"/>
                    <a:pt x="5169" y="17507"/>
                  </a:cubicBezTo>
                  <a:cubicBezTo>
                    <a:pt x="5169" y="17507"/>
                    <a:pt x="5169" y="17507"/>
                    <a:pt x="5169" y="17507"/>
                  </a:cubicBezTo>
                  <a:cubicBezTo>
                    <a:pt x="5354" y="17507"/>
                    <a:pt x="5169" y="17394"/>
                    <a:pt x="5354" y="17394"/>
                  </a:cubicBezTo>
                  <a:cubicBezTo>
                    <a:pt x="5354" y="17394"/>
                    <a:pt x="5354" y="17394"/>
                    <a:pt x="5354" y="17394"/>
                  </a:cubicBezTo>
                  <a:cubicBezTo>
                    <a:pt x="5354" y="17166"/>
                    <a:pt x="5354" y="17166"/>
                    <a:pt x="5354" y="17166"/>
                  </a:cubicBezTo>
                  <a:cubicBezTo>
                    <a:pt x="5354" y="17166"/>
                    <a:pt x="5354" y="17166"/>
                    <a:pt x="5354" y="17166"/>
                  </a:cubicBezTo>
                  <a:cubicBezTo>
                    <a:pt x="5538" y="17166"/>
                    <a:pt x="5354" y="17053"/>
                    <a:pt x="5538" y="17053"/>
                  </a:cubicBezTo>
                  <a:cubicBezTo>
                    <a:pt x="5538" y="17053"/>
                    <a:pt x="5354" y="17166"/>
                    <a:pt x="5354" y="17053"/>
                  </a:cubicBezTo>
                  <a:cubicBezTo>
                    <a:pt x="5908" y="16712"/>
                    <a:pt x="6092" y="16484"/>
                    <a:pt x="6277" y="16029"/>
                  </a:cubicBezTo>
                  <a:cubicBezTo>
                    <a:pt x="6277" y="15802"/>
                    <a:pt x="6277" y="15802"/>
                    <a:pt x="6277" y="15802"/>
                  </a:cubicBezTo>
                  <a:cubicBezTo>
                    <a:pt x="6277" y="15802"/>
                    <a:pt x="6277" y="15688"/>
                    <a:pt x="6646" y="15688"/>
                  </a:cubicBezTo>
                  <a:cubicBezTo>
                    <a:pt x="6646" y="15688"/>
                    <a:pt x="6646" y="15688"/>
                    <a:pt x="6646" y="15688"/>
                  </a:cubicBezTo>
                  <a:cubicBezTo>
                    <a:pt x="6646" y="15575"/>
                    <a:pt x="7015" y="15688"/>
                    <a:pt x="7015" y="15575"/>
                  </a:cubicBezTo>
                  <a:cubicBezTo>
                    <a:pt x="6646" y="15575"/>
                    <a:pt x="6646" y="15575"/>
                    <a:pt x="6646" y="15575"/>
                  </a:cubicBezTo>
                  <a:cubicBezTo>
                    <a:pt x="7015" y="15575"/>
                    <a:pt x="7015" y="15575"/>
                    <a:pt x="7015" y="15461"/>
                  </a:cubicBezTo>
                  <a:cubicBezTo>
                    <a:pt x="7015" y="15461"/>
                    <a:pt x="7015" y="15461"/>
                    <a:pt x="7015" y="15461"/>
                  </a:cubicBezTo>
                  <a:cubicBezTo>
                    <a:pt x="7385" y="15461"/>
                    <a:pt x="7015" y="15234"/>
                    <a:pt x="7385" y="15234"/>
                  </a:cubicBezTo>
                  <a:cubicBezTo>
                    <a:pt x="7015" y="15234"/>
                    <a:pt x="7015" y="15234"/>
                    <a:pt x="7015" y="15234"/>
                  </a:cubicBezTo>
                  <a:cubicBezTo>
                    <a:pt x="7015" y="15120"/>
                    <a:pt x="7385" y="15234"/>
                    <a:pt x="7385" y="15234"/>
                  </a:cubicBezTo>
                  <a:cubicBezTo>
                    <a:pt x="7385" y="15120"/>
                    <a:pt x="7385" y="15120"/>
                    <a:pt x="7385" y="15120"/>
                  </a:cubicBezTo>
                  <a:cubicBezTo>
                    <a:pt x="7569" y="15120"/>
                    <a:pt x="7569" y="15006"/>
                    <a:pt x="7569" y="15006"/>
                  </a:cubicBezTo>
                  <a:cubicBezTo>
                    <a:pt x="7569" y="15006"/>
                    <a:pt x="7569" y="15006"/>
                    <a:pt x="7569" y="15006"/>
                  </a:cubicBezTo>
                  <a:cubicBezTo>
                    <a:pt x="7754" y="14779"/>
                    <a:pt x="7754" y="14779"/>
                    <a:pt x="8123" y="14665"/>
                  </a:cubicBezTo>
                  <a:cubicBezTo>
                    <a:pt x="7754" y="14665"/>
                    <a:pt x="7754" y="14665"/>
                    <a:pt x="7754" y="14324"/>
                  </a:cubicBezTo>
                  <a:cubicBezTo>
                    <a:pt x="8123" y="14665"/>
                    <a:pt x="8123" y="14211"/>
                    <a:pt x="8308" y="14324"/>
                  </a:cubicBezTo>
                  <a:cubicBezTo>
                    <a:pt x="8308" y="14324"/>
                    <a:pt x="8308" y="14211"/>
                    <a:pt x="8308" y="14097"/>
                  </a:cubicBezTo>
                  <a:cubicBezTo>
                    <a:pt x="8308" y="14097"/>
                    <a:pt x="8308" y="14097"/>
                    <a:pt x="8123" y="14097"/>
                  </a:cubicBezTo>
                  <a:cubicBezTo>
                    <a:pt x="8123" y="13983"/>
                    <a:pt x="8123" y="13983"/>
                    <a:pt x="8123" y="13983"/>
                  </a:cubicBezTo>
                  <a:cubicBezTo>
                    <a:pt x="8123" y="13983"/>
                    <a:pt x="8123" y="14097"/>
                    <a:pt x="8123" y="13983"/>
                  </a:cubicBezTo>
                  <a:cubicBezTo>
                    <a:pt x="8123" y="13983"/>
                    <a:pt x="8123" y="13983"/>
                    <a:pt x="8123" y="13983"/>
                  </a:cubicBezTo>
                  <a:cubicBezTo>
                    <a:pt x="8308" y="13756"/>
                    <a:pt x="8492" y="13983"/>
                    <a:pt x="8677" y="13756"/>
                  </a:cubicBezTo>
                  <a:cubicBezTo>
                    <a:pt x="8492" y="13756"/>
                    <a:pt x="8492" y="13642"/>
                    <a:pt x="8492" y="13642"/>
                  </a:cubicBezTo>
                  <a:cubicBezTo>
                    <a:pt x="9046" y="13642"/>
                    <a:pt x="9046" y="13642"/>
                    <a:pt x="9046" y="13642"/>
                  </a:cubicBezTo>
                  <a:cubicBezTo>
                    <a:pt x="9046" y="13642"/>
                    <a:pt x="8677" y="13642"/>
                    <a:pt x="9046" y="13642"/>
                  </a:cubicBezTo>
                  <a:cubicBezTo>
                    <a:pt x="9046" y="13642"/>
                    <a:pt x="9046" y="13642"/>
                    <a:pt x="9046" y="13642"/>
                  </a:cubicBezTo>
                  <a:cubicBezTo>
                    <a:pt x="9046" y="13642"/>
                    <a:pt x="9415" y="13528"/>
                    <a:pt x="9046" y="13528"/>
                  </a:cubicBezTo>
                  <a:cubicBezTo>
                    <a:pt x="9046" y="13301"/>
                    <a:pt x="9046" y="13528"/>
                    <a:pt x="9046" y="13301"/>
                  </a:cubicBezTo>
                  <a:cubicBezTo>
                    <a:pt x="9046" y="13301"/>
                    <a:pt x="9046" y="13301"/>
                    <a:pt x="9046" y="13301"/>
                  </a:cubicBezTo>
                  <a:cubicBezTo>
                    <a:pt x="9046" y="13301"/>
                    <a:pt x="9046" y="13301"/>
                    <a:pt x="9046" y="13301"/>
                  </a:cubicBezTo>
                  <a:cubicBezTo>
                    <a:pt x="9046" y="13187"/>
                    <a:pt x="9415" y="13187"/>
                    <a:pt x="9415" y="13301"/>
                  </a:cubicBezTo>
                  <a:cubicBezTo>
                    <a:pt x="9415" y="13301"/>
                    <a:pt x="9415" y="13187"/>
                    <a:pt x="9415" y="13301"/>
                  </a:cubicBezTo>
                  <a:cubicBezTo>
                    <a:pt x="9785" y="13301"/>
                    <a:pt x="9785" y="13187"/>
                    <a:pt x="9785" y="13187"/>
                  </a:cubicBezTo>
                  <a:cubicBezTo>
                    <a:pt x="9785" y="13187"/>
                    <a:pt x="9785" y="13187"/>
                    <a:pt x="9785" y="13187"/>
                  </a:cubicBezTo>
                  <a:cubicBezTo>
                    <a:pt x="9785" y="13187"/>
                    <a:pt x="9969" y="12846"/>
                    <a:pt x="10154" y="12846"/>
                  </a:cubicBezTo>
                  <a:cubicBezTo>
                    <a:pt x="9969" y="12846"/>
                    <a:pt x="9969" y="12846"/>
                    <a:pt x="9969" y="12846"/>
                  </a:cubicBezTo>
                  <a:cubicBezTo>
                    <a:pt x="9969" y="12733"/>
                    <a:pt x="10523" y="12733"/>
                    <a:pt x="10154" y="12619"/>
                  </a:cubicBezTo>
                  <a:cubicBezTo>
                    <a:pt x="10523" y="12619"/>
                    <a:pt x="10523" y="12619"/>
                    <a:pt x="10523" y="12619"/>
                  </a:cubicBezTo>
                  <a:cubicBezTo>
                    <a:pt x="10523" y="12505"/>
                    <a:pt x="10154" y="12505"/>
                    <a:pt x="10523" y="12505"/>
                  </a:cubicBezTo>
                  <a:cubicBezTo>
                    <a:pt x="10154" y="12505"/>
                    <a:pt x="10523" y="12505"/>
                    <a:pt x="10523" y="12505"/>
                  </a:cubicBezTo>
                  <a:cubicBezTo>
                    <a:pt x="10523" y="12505"/>
                    <a:pt x="10523" y="12278"/>
                    <a:pt x="10523" y="12505"/>
                  </a:cubicBezTo>
                  <a:cubicBezTo>
                    <a:pt x="10523" y="12278"/>
                    <a:pt x="10892" y="12164"/>
                    <a:pt x="10892" y="12051"/>
                  </a:cubicBezTo>
                  <a:cubicBezTo>
                    <a:pt x="11077" y="12051"/>
                    <a:pt x="11077" y="12051"/>
                    <a:pt x="11077" y="12051"/>
                  </a:cubicBezTo>
                  <a:cubicBezTo>
                    <a:pt x="10892" y="12051"/>
                    <a:pt x="10892" y="12051"/>
                    <a:pt x="10892" y="12051"/>
                  </a:cubicBezTo>
                  <a:cubicBezTo>
                    <a:pt x="10892" y="12051"/>
                    <a:pt x="11077" y="11823"/>
                    <a:pt x="10892" y="11823"/>
                  </a:cubicBezTo>
                  <a:cubicBezTo>
                    <a:pt x="11077" y="11823"/>
                    <a:pt x="10708" y="12051"/>
                    <a:pt x="10892" y="12051"/>
                  </a:cubicBezTo>
                  <a:cubicBezTo>
                    <a:pt x="10708" y="12051"/>
                    <a:pt x="11077" y="12051"/>
                    <a:pt x="10892" y="11823"/>
                  </a:cubicBezTo>
                  <a:cubicBezTo>
                    <a:pt x="10892" y="11823"/>
                    <a:pt x="11077" y="11823"/>
                    <a:pt x="11077" y="11709"/>
                  </a:cubicBezTo>
                  <a:cubicBezTo>
                    <a:pt x="11077" y="11823"/>
                    <a:pt x="10892" y="11709"/>
                    <a:pt x="10892" y="11709"/>
                  </a:cubicBezTo>
                  <a:cubicBezTo>
                    <a:pt x="11077" y="11709"/>
                    <a:pt x="10892" y="11709"/>
                    <a:pt x="11077" y="11709"/>
                  </a:cubicBezTo>
                  <a:cubicBezTo>
                    <a:pt x="11077" y="11709"/>
                    <a:pt x="11077" y="11709"/>
                    <a:pt x="11077" y="11709"/>
                  </a:cubicBezTo>
                  <a:cubicBezTo>
                    <a:pt x="11446" y="11709"/>
                    <a:pt x="11077" y="11596"/>
                    <a:pt x="11446" y="11596"/>
                  </a:cubicBezTo>
                  <a:cubicBezTo>
                    <a:pt x="11077" y="11596"/>
                    <a:pt x="11631" y="11596"/>
                    <a:pt x="11446" y="11255"/>
                  </a:cubicBezTo>
                  <a:cubicBezTo>
                    <a:pt x="11077" y="11255"/>
                    <a:pt x="11077" y="11255"/>
                    <a:pt x="11077" y="11255"/>
                  </a:cubicBezTo>
                  <a:cubicBezTo>
                    <a:pt x="11446" y="11255"/>
                    <a:pt x="11446" y="11255"/>
                    <a:pt x="11446" y="11255"/>
                  </a:cubicBezTo>
                  <a:cubicBezTo>
                    <a:pt x="11446" y="11255"/>
                    <a:pt x="11446" y="11255"/>
                    <a:pt x="11446" y="11255"/>
                  </a:cubicBezTo>
                  <a:cubicBezTo>
                    <a:pt x="11631" y="11255"/>
                    <a:pt x="11446" y="11141"/>
                    <a:pt x="11631" y="11255"/>
                  </a:cubicBezTo>
                  <a:cubicBezTo>
                    <a:pt x="11631" y="11141"/>
                    <a:pt x="12185" y="11027"/>
                    <a:pt x="11631" y="11027"/>
                  </a:cubicBezTo>
                  <a:cubicBezTo>
                    <a:pt x="12185" y="11027"/>
                    <a:pt x="12185" y="10800"/>
                    <a:pt x="12185" y="10800"/>
                  </a:cubicBezTo>
                  <a:cubicBezTo>
                    <a:pt x="12185" y="10800"/>
                    <a:pt x="12185" y="10800"/>
                    <a:pt x="12185" y="10800"/>
                  </a:cubicBezTo>
                  <a:cubicBezTo>
                    <a:pt x="12185" y="10686"/>
                    <a:pt x="12185" y="10800"/>
                    <a:pt x="12185" y="10686"/>
                  </a:cubicBezTo>
                  <a:cubicBezTo>
                    <a:pt x="12185" y="10686"/>
                    <a:pt x="12185" y="10686"/>
                    <a:pt x="12185" y="10573"/>
                  </a:cubicBezTo>
                  <a:cubicBezTo>
                    <a:pt x="12369" y="10573"/>
                    <a:pt x="12369" y="10573"/>
                    <a:pt x="12369" y="10573"/>
                  </a:cubicBezTo>
                  <a:cubicBezTo>
                    <a:pt x="12369" y="10573"/>
                    <a:pt x="12923" y="10573"/>
                    <a:pt x="12554" y="10345"/>
                  </a:cubicBezTo>
                  <a:cubicBezTo>
                    <a:pt x="12369" y="10345"/>
                    <a:pt x="12369" y="10345"/>
                    <a:pt x="12369" y="10345"/>
                  </a:cubicBezTo>
                  <a:cubicBezTo>
                    <a:pt x="12185" y="10232"/>
                    <a:pt x="12554" y="10232"/>
                    <a:pt x="12554" y="10232"/>
                  </a:cubicBezTo>
                  <a:cubicBezTo>
                    <a:pt x="12923" y="10232"/>
                    <a:pt x="12923" y="10232"/>
                    <a:pt x="12923" y="10232"/>
                  </a:cubicBezTo>
                  <a:cubicBezTo>
                    <a:pt x="12554" y="10232"/>
                    <a:pt x="13108" y="10232"/>
                    <a:pt x="12923" y="10118"/>
                  </a:cubicBezTo>
                  <a:cubicBezTo>
                    <a:pt x="12923" y="10118"/>
                    <a:pt x="12923" y="9777"/>
                    <a:pt x="13108" y="10118"/>
                  </a:cubicBezTo>
                  <a:cubicBezTo>
                    <a:pt x="13108" y="9777"/>
                    <a:pt x="13292" y="9663"/>
                    <a:pt x="13108" y="9549"/>
                  </a:cubicBezTo>
                  <a:cubicBezTo>
                    <a:pt x="13108" y="9549"/>
                    <a:pt x="13292" y="9322"/>
                    <a:pt x="13292" y="9549"/>
                  </a:cubicBezTo>
                  <a:cubicBezTo>
                    <a:pt x="13292" y="9549"/>
                    <a:pt x="13108" y="9549"/>
                    <a:pt x="13292" y="9549"/>
                  </a:cubicBezTo>
                  <a:cubicBezTo>
                    <a:pt x="13292" y="9549"/>
                    <a:pt x="13292" y="9549"/>
                    <a:pt x="13292" y="9549"/>
                  </a:cubicBezTo>
                  <a:cubicBezTo>
                    <a:pt x="13292" y="9549"/>
                    <a:pt x="13292" y="9322"/>
                    <a:pt x="13108" y="9322"/>
                  </a:cubicBezTo>
                  <a:cubicBezTo>
                    <a:pt x="13108" y="9208"/>
                    <a:pt x="13662" y="9322"/>
                    <a:pt x="13662" y="9208"/>
                  </a:cubicBezTo>
                  <a:cubicBezTo>
                    <a:pt x="13662" y="9208"/>
                    <a:pt x="13662" y="9208"/>
                    <a:pt x="13662" y="9208"/>
                  </a:cubicBezTo>
                  <a:cubicBezTo>
                    <a:pt x="13846" y="9208"/>
                    <a:pt x="13846" y="9208"/>
                    <a:pt x="13846" y="9208"/>
                  </a:cubicBezTo>
                  <a:cubicBezTo>
                    <a:pt x="13846" y="9095"/>
                    <a:pt x="13662" y="9095"/>
                    <a:pt x="13662" y="9095"/>
                  </a:cubicBezTo>
                  <a:cubicBezTo>
                    <a:pt x="13662" y="9095"/>
                    <a:pt x="13662" y="8867"/>
                    <a:pt x="13846" y="8867"/>
                  </a:cubicBezTo>
                  <a:cubicBezTo>
                    <a:pt x="13662" y="8867"/>
                    <a:pt x="13662" y="8867"/>
                    <a:pt x="13662" y="8867"/>
                  </a:cubicBezTo>
                  <a:cubicBezTo>
                    <a:pt x="13662" y="8867"/>
                    <a:pt x="13662" y="8867"/>
                    <a:pt x="13846" y="8867"/>
                  </a:cubicBezTo>
                  <a:cubicBezTo>
                    <a:pt x="13662" y="8867"/>
                    <a:pt x="13662" y="8867"/>
                    <a:pt x="13662" y="8867"/>
                  </a:cubicBezTo>
                  <a:cubicBezTo>
                    <a:pt x="13662" y="8754"/>
                    <a:pt x="13846" y="8754"/>
                    <a:pt x="13846" y="8754"/>
                  </a:cubicBezTo>
                  <a:cubicBezTo>
                    <a:pt x="13846" y="8867"/>
                    <a:pt x="13846" y="8867"/>
                    <a:pt x="13846" y="8867"/>
                  </a:cubicBezTo>
                  <a:cubicBezTo>
                    <a:pt x="13846" y="8867"/>
                    <a:pt x="13846" y="8867"/>
                    <a:pt x="14031" y="8867"/>
                  </a:cubicBezTo>
                  <a:cubicBezTo>
                    <a:pt x="13846" y="8754"/>
                    <a:pt x="14031" y="8754"/>
                    <a:pt x="14031" y="8754"/>
                  </a:cubicBezTo>
                  <a:cubicBezTo>
                    <a:pt x="14031" y="8754"/>
                    <a:pt x="14031" y="8754"/>
                    <a:pt x="14031" y="8754"/>
                  </a:cubicBezTo>
                  <a:cubicBezTo>
                    <a:pt x="14031" y="8754"/>
                    <a:pt x="14585" y="8640"/>
                    <a:pt x="14031" y="8640"/>
                  </a:cubicBezTo>
                  <a:cubicBezTo>
                    <a:pt x="14031" y="8754"/>
                    <a:pt x="14031" y="8754"/>
                    <a:pt x="14031" y="8754"/>
                  </a:cubicBezTo>
                  <a:cubicBezTo>
                    <a:pt x="14031" y="8640"/>
                    <a:pt x="13846" y="8640"/>
                    <a:pt x="14031" y="8640"/>
                  </a:cubicBezTo>
                  <a:cubicBezTo>
                    <a:pt x="14031" y="8640"/>
                    <a:pt x="14585" y="8754"/>
                    <a:pt x="14585" y="8640"/>
                  </a:cubicBezTo>
                  <a:cubicBezTo>
                    <a:pt x="14031" y="8640"/>
                    <a:pt x="14031" y="8640"/>
                    <a:pt x="14031" y="8640"/>
                  </a:cubicBezTo>
                  <a:cubicBezTo>
                    <a:pt x="14031" y="8413"/>
                    <a:pt x="14031" y="8413"/>
                    <a:pt x="14031" y="8413"/>
                  </a:cubicBezTo>
                  <a:cubicBezTo>
                    <a:pt x="14585" y="8640"/>
                    <a:pt x="14585" y="8640"/>
                    <a:pt x="14585" y="8640"/>
                  </a:cubicBezTo>
                  <a:cubicBezTo>
                    <a:pt x="14585" y="8413"/>
                    <a:pt x="14031" y="8413"/>
                    <a:pt x="14031" y="8413"/>
                  </a:cubicBezTo>
                  <a:cubicBezTo>
                    <a:pt x="14585" y="8640"/>
                    <a:pt x="14585" y="8413"/>
                    <a:pt x="14769" y="8413"/>
                  </a:cubicBezTo>
                  <a:cubicBezTo>
                    <a:pt x="14769" y="8185"/>
                    <a:pt x="14769" y="8185"/>
                    <a:pt x="14769" y="8185"/>
                  </a:cubicBezTo>
                  <a:cubicBezTo>
                    <a:pt x="14769" y="8185"/>
                    <a:pt x="14769" y="8185"/>
                    <a:pt x="14769" y="8185"/>
                  </a:cubicBezTo>
                  <a:cubicBezTo>
                    <a:pt x="14585" y="8185"/>
                    <a:pt x="14769" y="7958"/>
                    <a:pt x="14769" y="7958"/>
                  </a:cubicBezTo>
                  <a:cubicBezTo>
                    <a:pt x="14769" y="7958"/>
                    <a:pt x="14769" y="7958"/>
                    <a:pt x="14769" y="7958"/>
                  </a:cubicBezTo>
                  <a:cubicBezTo>
                    <a:pt x="14769" y="7958"/>
                    <a:pt x="14769" y="7958"/>
                    <a:pt x="14954" y="7958"/>
                  </a:cubicBezTo>
                  <a:cubicBezTo>
                    <a:pt x="14954" y="7844"/>
                    <a:pt x="14585" y="7844"/>
                    <a:pt x="14769" y="7844"/>
                  </a:cubicBezTo>
                  <a:cubicBezTo>
                    <a:pt x="14769" y="7731"/>
                    <a:pt x="14954" y="7844"/>
                    <a:pt x="14954" y="7844"/>
                  </a:cubicBezTo>
                  <a:cubicBezTo>
                    <a:pt x="14954" y="7731"/>
                    <a:pt x="15508" y="7731"/>
                    <a:pt x="15323" y="7617"/>
                  </a:cubicBezTo>
                  <a:cubicBezTo>
                    <a:pt x="15508" y="7617"/>
                    <a:pt x="15508" y="7617"/>
                    <a:pt x="15508" y="7617"/>
                  </a:cubicBezTo>
                  <a:cubicBezTo>
                    <a:pt x="15508" y="7389"/>
                    <a:pt x="16062" y="7276"/>
                    <a:pt x="15692" y="7162"/>
                  </a:cubicBezTo>
                  <a:cubicBezTo>
                    <a:pt x="15692" y="7162"/>
                    <a:pt x="15692" y="6935"/>
                    <a:pt x="15508" y="6935"/>
                  </a:cubicBezTo>
                  <a:cubicBezTo>
                    <a:pt x="15692" y="6935"/>
                    <a:pt x="15508" y="6935"/>
                    <a:pt x="15692" y="6935"/>
                  </a:cubicBezTo>
                  <a:cubicBezTo>
                    <a:pt x="15692" y="6935"/>
                    <a:pt x="15692" y="6935"/>
                    <a:pt x="15692" y="7162"/>
                  </a:cubicBezTo>
                  <a:cubicBezTo>
                    <a:pt x="16062" y="6935"/>
                    <a:pt x="16246" y="6935"/>
                    <a:pt x="16062" y="6707"/>
                  </a:cubicBezTo>
                  <a:cubicBezTo>
                    <a:pt x="16246" y="6707"/>
                    <a:pt x="16246" y="6707"/>
                    <a:pt x="16246" y="6707"/>
                  </a:cubicBezTo>
                  <a:cubicBezTo>
                    <a:pt x="16062" y="6707"/>
                    <a:pt x="16062" y="6480"/>
                    <a:pt x="16246" y="6480"/>
                  </a:cubicBezTo>
                  <a:cubicBezTo>
                    <a:pt x="16246" y="6480"/>
                    <a:pt x="16246" y="6480"/>
                    <a:pt x="16246" y="6480"/>
                  </a:cubicBezTo>
                  <a:cubicBezTo>
                    <a:pt x="16246" y="6480"/>
                    <a:pt x="16246" y="6480"/>
                    <a:pt x="16246" y="6480"/>
                  </a:cubicBezTo>
                  <a:cubicBezTo>
                    <a:pt x="16431" y="6480"/>
                    <a:pt x="16431" y="6480"/>
                    <a:pt x="16431" y="6480"/>
                  </a:cubicBezTo>
                  <a:cubicBezTo>
                    <a:pt x="16246" y="6480"/>
                    <a:pt x="16246" y="6366"/>
                    <a:pt x="16246" y="6366"/>
                  </a:cubicBezTo>
                  <a:cubicBezTo>
                    <a:pt x="16431" y="6366"/>
                    <a:pt x="16985" y="6366"/>
                    <a:pt x="16431" y="6366"/>
                  </a:cubicBezTo>
                  <a:cubicBezTo>
                    <a:pt x="16431" y="6253"/>
                    <a:pt x="16431" y="6253"/>
                    <a:pt x="16431" y="6253"/>
                  </a:cubicBezTo>
                  <a:cubicBezTo>
                    <a:pt x="16985" y="6253"/>
                    <a:pt x="16985" y="6253"/>
                    <a:pt x="16985" y="6253"/>
                  </a:cubicBezTo>
                  <a:cubicBezTo>
                    <a:pt x="16985" y="6139"/>
                    <a:pt x="16985" y="6139"/>
                    <a:pt x="16985" y="5912"/>
                  </a:cubicBezTo>
                  <a:cubicBezTo>
                    <a:pt x="17169" y="5912"/>
                    <a:pt x="17354" y="5684"/>
                    <a:pt x="17723" y="5457"/>
                  </a:cubicBezTo>
                  <a:cubicBezTo>
                    <a:pt x="17723" y="5457"/>
                    <a:pt x="17723" y="5457"/>
                    <a:pt x="17723" y="5457"/>
                  </a:cubicBezTo>
                  <a:cubicBezTo>
                    <a:pt x="17723" y="5457"/>
                    <a:pt x="17723" y="5457"/>
                    <a:pt x="17723" y="5457"/>
                  </a:cubicBezTo>
                  <a:cubicBezTo>
                    <a:pt x="17723" y="5457"/>
                    <a:pt x="17723" y="5343"/>
                    <a:pt x="17354" y="5343"/>
                  </a:cubicBezTo>
                  <a:cubicBezTo>
                    <a:pt x="17723" y="5343"/>
                    <a:pt x="17723" y="5343"/>
                    <a:pt x="17723" y="5343"/>
                  </a:cubicBezTo>
                  <a:cubicBezTo>
                    <a:pt x="17908" y="5343"/>
                    <a:pt x="17723" y="5343"/>
                    <a:pt x="17908" y="5343"/>
                  </a:cubicBezTo>
                  <a:cubicBezTo>
                    <a:pt x="17908" y="5002"/>
                    <a:pt x="17908" y="5002"/>
                    <a:pt x="17908" y="5002"/>
                  </a:cubicBezTo>
                  <a:cubicBezTo>
                    <a:pt x="17908" y="5002"/>
                    <a:pt x="17908" y="5002"/>
                    <a:pt x="17723" y="5002"/>
                  </a:cubicBezTo>
                  <a:cubicBezTo>
                    <a:pt x="17908" y="5002"/>
                    <a:pt x="17908" y="5002"/>
                    <a:pt x="17908" y="5002"/>
                  </a:cubicBezTo>
                  <a:cubicBezTo>
                    <a:pt x="17723" y="4888"/>
                    <a:pt x="17354" y="5002"/>
                    <a:pt x="17169" y="4888"/>
                  </a:cubicBezTo>
                  <a:cubicBezTo>
                    <a:pt x="17354" y="4888"/>
                    <a:pt x="17354" y="4888"/>
                    <a:pt x="17354" y="4888"/>
                  </a:cubicBezTo>
                  <a:cubicBezTo>
                    <a:pt x="17169" y="4775"/>
                    <a:pt x="17169" y="4888"/>
                    <a:pt x="17169" y="4775"/>
                  </a:cubicBezTo>
                  <a:cubicBezTo>
                    <a:pt x="17169" y="4775"/>
                    <a:pt x="17354" y="4775"/>
                    <a:pt x="17354" y="4888"/>
                  </a:cubicBezTo>
                  <a:cubicBezTo>
                    <a:pt x="17723" y="4775"/>
                    <a:pt x="17908" y="4888"/>
                    <a:pt x="17908" y="4888"/>
                  </a:cubicBezTo>
                  <a:cubicBezTo>
                    <a:pt x="17908" y="4775"/>
                    <a:pt x="17908" y="4888"/>
                    <a:pt x="17723" y="4888"/>
                  </a:cubicBezTo>
                  <a:cubicBezTo>
                    <a:pt x="17723" y="4775"/>
                    <a:pt x="17908" y="4775"/>
                    <a:pt x="17908" y="4775"/>
                  </a:cubicBezTo>
                  <a:cubicBezTo>
                    <a:pt x="17908" y="4775"/>
                    <a:pt x="18092" y="4888"/>
                    <a:pt x="18092" y="4775"/>
                  </a:cubicBezTo>
                  <a:cubicBezTo>
                    <a:pt x="18092" y="4775"/>
                    <a:pt x="17908" y="4775"/>
                    <a:pt x="18092" y="4775"/>
                  </a:cubicBezTo>
                  <a:cubicBezTo>
                    <a:pt x="18462" y="4775"/>
                    <a:pt x="18462" y="4775"/>
                    <a:pt x="18462" y="4775"/>
                  </a:cubicBezTo>
                  <a:cubicBezTo>
                    <a:pt x="18462" y="4775"/>
                    <a:pt x="18462" y="4775"/>
                    <a:pt x="18462" y="4775"/>
                  </a:cubicBezTo>
                  <a:cubicBezTo>
                    <a:pt x="18462" y="4661"/>
                    <a:pt x="18092" y="4661"/>
                    <a:pt x="18092" y="4661"/>
                  </a:cubicBezTo>
                  <a:cubicBezTo>
                    <a:pt x="18092" y="4661"/>
                    <a:pt x="18462" y="4434"/>
                    <a:pt x="18646" y="4661"/>
                  </a:cubicBezTo>
                  <a:cubicBezTo>
                    <a:pt x="18462" y="4661"/>
                    <a:pt x="18462" y="4661"/>
                    <a:pt x="18462" y="4661"/>
                  </a:cubicBezTo>
                  <a:cubicBezTo>
                    <a:pt x="18462" y="4434"/>
                    <a:pt x="18646" y="4434"/>
                    <a:pt x="18462" y="4434"/>
                  </a:cubicBezTo>
                  <a:cubicBezTo>
                    <a:pt x="18646" y="4434"/>
                    <a:pt x="18646" y="4434"/>
                    <a:pt x="18646" y="4434"/>
                  </a:cubicBezTo>
                  <a:cubicBezTo>
                    <a:pt x="18646" y="4434"/>
                    <a:pt x="18646" y="4434"/>
                    <a:pt x="18462" y="4320"/>
                  </a:cubicBezTo>
                  <a:cubicBezTo>
                    <a:pt x="18462" y="4320"/>
                    <a:pt x="18831" y="4320"/>
                    <a:pt x="18646" y="4206"/>
                  </a:cubicBezTo>
                  <a:cubicBezTo>
                    <a:pt x="18646" y="4206"/>
                    <a:pt x="18646" y="4206"/>
                    <a:pt x="18831" y="4206"/>
                  </a:cubicBezTo>
                  <a:cubicBezTo>
                    <a:pt x="18831" y="4320"/>
                    <a:pt x="18646" y="4320"/>
                    <a:pt x="18831" y="4320"/>
                  </a:cubicBezTo>
                  <a:cubicBezTo>
                    <a:pt x="18646" y="4320"/>
                    <a:pt x="18831" y="4320"/>
                    <a:pt x="18831" y="4320"/>
                  </a:cubicBezTo>
                  <a:cubicBezTo>
                    <a:pt x="18831" y="4206"/>
                    <a:pt x="18831" y="4206"/>
                    <a:pt x="18831" y="4206"/>
                  </a:cubicBezTo>
                  <a:cubicBezTo>
                    <a:pt x="18831" y="4206"/>
                    <a:pt x="18831" y="4206"/>
                    <a:pt x="19385" y="4206"/>
                  </a:cubicBezTo>
                  <a:cubicBezTo>
                    <a:pt x="18831" y="4206"/>
                    <a:pt x="18831" y="4206"/>
                    <a:pt x="18831" y="4206"/>
                  </a:cubicBezTo>
                  <a:cubicBezTo>
                    <a:pt x="19385" y="4206"/>
                    <a:pt x="19385" y="4206"/>
                    <a:pt x="19385" y="4206"/>
                  </a:cubicBezTo>
                  <a:cubicBezTo>
                    <a:pt x="18831" y="3979"/>
                    <a:pt x="18831" y="3979"/>
                    <a:pt x="18831" y="3979"/>
                  </a:cubicBezTo>
                  <a:cubicBezTo>
                    <a:pt x="18831" y="3979"/>
                    <a:pt x="18831" y="3979"/>
                    <a:pt x="18831" y="3979"/>
                  </a:cubicBezTo>
                  <a:cubicBezTo>
                    <a:pt x="18831" y="3979"/>
                    <a:pt x="18831" y="3979"/>
                    <a:pt x="18831" y="3865"/>
                  </a:cubicBezTo>
                  <a:cubicBezTo>
                    <a:pt x="19385" y="3979"/>
                    <a:pt x="19385" y="3979"/>
                    <a:pt x="19385" y="3979"/>
                  </a:cubicBezTo>
                  <a:cubicBezTo>
                    <a:pt x="19569" y="3979"/>
                    <a:pt x="19385" y="3865"/>
                    <a:pt x="19569" y="3865"/>
                  </a:cubicBezTo>
                  <a:cubicBezTo>
                    <a:pt x="19385" y="3979"/>
                    <a:pt x="19385" y="3979"/>
                    <a:pt x="19385" y="3979"/>
                  </a:cubicBezTo>
                  <a:cubicBezTo>
                    <a:pt x="19385" y="3865"/>
                    <a:pt x="18831" y="3865"/>
                    <a:pt x="18831" y="3524"/>
                  </a:cubicBezTo>
                  <a:cubicBezTo>
                    <a:pt x="19385" y="3524"/>
                    <a:pt x="19569" y="3524"/>
                    <a:pt x="19569" y="3865"/>
                  </a:cubicBezTo>
                  <a:cubicBezTo>
                    <a:pt x="19569" y="3865"/>
                    <a:pt x="19569" y="3524"/>
                    <a:pt x="19385" y="3524"/>
                  </a:cubicBezTo>
                  <a:cubicBezTo>
                    <a:pt x="19569" y="3524"/>
                    <a:pt x="19569" y="3865"/>
                    <a:pt x="19569" y="3524"/>
                  </a:cubicBezTo>
                  <a:cubicBezTo>
                    <a:pt x="19569" y="3411"/>
                    <a:pt x="19569" y="3411"/>
                    <a:pt x="19569" y="3411"/>
                  </a:cubicBezTo>
                  <a:cubicBezTo>
                    <a:pt x="19385" y="3411"/>
                    <a:pt x="19385" y="3411"/>
                    <a:pt x="19385" y="3411"/>
                  </a:cubicBezTo>
                  <a:cubicBezTo>
                    <a:pt x="19385" y="3297"/>
                    <a:pt x="19385" y="3297"/>
                    <a:pt x="19385" y="3297"/>
                  </a:cubicBezTo>
                  <a:cubicBezTo>
                    <a:pt x="18831" y="3297"/>
                    <a:pt x="18831" y="3297"/>
                    <a:pt x="18831" y="3297"/>
                  </a:cubicBezTo>
                  <a:cubicBezTo>
                    <a:pt x="18831" y="3297"/>
                    <a:pt x="18831" y="3297"/>
                    <a:pt x="18831" y="3183"/>
                  </a:cubicBezTo>
                  <a:cubicBezTo>
                    <a:pt x="19385" y="3411"/>
                    <a:pt x="19569" y="3297"/>
                    <a:pt x="19754" y="3297"/>
                  </a:cubicBezTo>
                  <a:cubicBezTo>
                    <a:pt x="19754" y="3297"/>
                    <a:pt x="19385" y="3183"/>
                    <a:pt x="19754" y="3183"/>
                  </a:cubicBezTo>
                  <a:cubicBezTo>
                    <a:pt x="19754" y="3183"/>
                    <a:pt x="20123" y="3183"/>
                    <a:pt x="19754" y="3183"/>
                  </a:cubicBezTo>
                  <a:cubicBezTo>
                    <a:pt x="19754" y="3183"/>
                    <a:pt x="20123" y="3297"/>
                    <a:pt x="20123" y="3183"/>
                  </a:cubicBezTo>
                  <a:cubicBezTo>
                    <a:pt x="20123" y="3183"/>
                    <a:pt x="20123" y="2956"/>
                    <a:pt x="19754" y="2956"/>
                  </a:cubicBezTo>
                  <a:cubicBezTo>
                    <a:pt x="19754" y="3183"/>
                    <a:pt x="19754" y="3183"/>
                    <a:pt x="19754" y="3183"/>
                  </a:cubicBezTo>
                  <a:cubicBezTo>
                    <a:pt x="19569" y="2956"/>
                    <a:pt x="19569" y="2956"/>
                    <a:pt x="19569" y="2956"/>
                  </a:cubicBezTo>
                  <a:cubicBezTo>
                    <a:pt x="19569" y="2842"/>
                    <a:pt x="19569" y="2842"/>
                    <a:pt x="19754" y="2842"/>
                  </a:cubicBezTo>
                  <a:cubicBezTo>
                    <a:pt x="19754" y="2956"/>
                    <a:pt x="19754" y="2956"/>
                    <a:pt x="19754" y="2956"/>
                  </a:cubicBezTo>
                  <a:cubicBezTo>
                    <a:pt x="20123" y="2956"/>
                    <a:pt x="19754" y="2842"/>
                    <a:pt x="20123" y="2842"/>
                  </a:cubicBezTo>
                  <a:cubicBezTo>
                    <a:pt x="20123" y="2956"/>
                    <a:pt x="20123" y="2956"/>
                    <a:pt x="20308" y="2956"/>
                  </a:cubicBezTo>
                  <a:cubicBezTo>
                    <a:pt x="20308" y="2956"/>
                    <a:pt x="20308" y="2956"/>
                    <a:pt x="20308" y="2956"/>
                  </a:cubicBezTo>
                  <a:cubicBezTo>
                    <a:pt x="20308" y="2956"/>
                    <a:pt x="20308" y="2956"/>
                    <a:pt x="20308" y="2956"/>
                  </a:cubicBezTo>
                  <a:cubicBezTo>
                    <a:pt x="20308" y="2842"/>
                    <a:pt x="20308" y="2956"/>
                    <a:pt x="20492" y="2842"/>
                  </a:cubicBezTo>
                  <a:cubicBezTo>
                    <a:pt x="20308" y="2842"/>
                    <a:pt x="20308" y="2842"/>
                    <a:pt x="20308" y="2842"/>
                  </a:cubicBezTo>
                  <a:cubicBezTo>
                    <a:pt x="20123" y="2728"/>
                    <a:pt x="20308" y="2956"/>
                    <a:pt x="20123" y="2842"/>
                  </a:cubicBezTo>
                  <a:cubicBezTo>
                    <a:pt x="20123" y="2842"/>
                    <a:pt x="20308" y="2842"/>
                    <a:pt x="20308" y="2728"/>
                  </a:cubicBezTo>
                  <a:cubicBezTo>
                    <a:pt x="20123" y="2728"/>
                    <a:pt x="20123" y="2728"/>
                    <a:pt x="20123" y="2728"/>
                  </a:cubicBezTo>
                  <a:cubicBezTo>
                    <a:pt x="20123" y="2728"/>
                    <a:pt x="19754" y="2501"/>
                    <a:pt x="20123" y="2501"/>
                  </a:cubicBezTo>
                  <a:cubicBezTo>
                    <a:pt x="20308" y="2501"/>
                    <a:pt x="20308" y="2501"/>
                    <a:pt x="20308" y="2728"/>
                  </a:cubicBezTo>
                  <a:cubicBezTo>
                    <a:pt x="20308" y="2501"/>
                    <a:pt x="20492" y="2501"/>
                    <a:pt x="20492" y="2501"/>
                  </a:cubicBezTo>
                  <a:cubicBezTo>
                    <a:pt x="20308" y="2387"/>
                    <a:pt x="20862" y="2387"/>
                    <a:pt x="20492" y="2387"/>
                  </a:cubicBezTo>
                  <a:cubicBezTo>
                    <a:pt x="20308" y="2501"/>
                    <a:pt x="20308" y="2501"/>
                    <a:pt x="20308" y="2501"/>
                  </a:cubicBezTo>
                  <a:cubicBezTo>
                    <a:pt x="20123" y="2387"/>
                    <a:pt x="20123" y="2728"/>
                    <a:pt x="19754" y="2501"/>
                  </a:cubicBezTo>
                  <a:cubicBezTo>
                    <a:pt x="20123" y="2501"/>
                    <a:pt x="19754" y="2387"/>
                    <a:pt x="19569" y="2387"/>
                  </a:cubicBezTo>
                  <a:cubicBezTo>
                    <a:pt x="19754" y="2387"/>
                    <a:pt x="19754" y="2387"/>
                    <a:pt x="19754" y="2387"/>
                  </a:cubicBezTo>
                  <a:cubicBezTo>
                    <a:pt x="19754" y="2387"/>
                    <a:pt x="19754" y="2387"/>
                    <a:pt x="20123" y="2387"/>
                  </a:cubicBezTo>
                  <a:cubicBezTo>
                    <a:pt x="20308" y="2274"/>
                    <a:pt x="20308" y="2274"/>
                    <a:pt x="20308" y="2274"/>
                  </a:cubicBezTo>
                  <a:cubicBezTo>
                    <a:pt x="20308" y="2274"/>
                    <a:pt x="20308" y="2274"/>
                    <a:pt x="20123" y="2274"/>
                  </a:cubicBezTo>
                  <a:cubicBezTo>
                    <a:pt x="20308" y="1933"/>
                    <a:pt x="20308" y="1933"/>
                    <a:pt x="20492" y="1819"/>
                  </a:cubicBezTo>
                  <a:cubicBezTo>
                    <a:pt x="20492" y="1933"/>
                    <a:pt x="20492" y="1705"/>
                    <a:pt x="20862" y="1819"/>
                  </a:cubicBezTo>
                  <a:cubicBezTo>
                    <a:pt x="20862" y="1819"/>
                    <a:pt x="20862" y="1933"/>
                    <a:pt x="21046" y="1933"/>
                  </a:cubicBezTo>
                  <a:cubicBezTo>
                    <a:pt x="20862" y="1933"/>
                    <a:pt x="20862" y="1933"/>
                    <a:pt x="20862" y="1933"/>
                  </a:cubicBezTo>
                  <a:cubicBezTo>
                    <a:pt x="21046" y="1933"/>
                    <a:pt x="20862" y="1819"/>
                    <a:pt x="20862" y="1819"/>
                  </a:cubicBezTo>
                  <a:cubicBezTo>
                    <a:pt x="20862" y="1933"/>
                    <a:pt x="20492" y="1819"/>
                    <a:pt x="20492" y="1705"/>
                  </a:cubicBezTo>
                  <a:cubicBezTo>
                    <a:pt x="20308" y="1705"/>
                    <a:pt x="20308" y="1705"/>
                    <a:pt x="20308" y="1705"/>
                  </a:cubicBezTo>
                  <a:cubicBezTo>
                    <a:pt x="20492" y="1478"/>
                    <a:pt x="20862" y="1478"/>
                    <a:pt x="20862" y="1478"/>
                  </a:cubicBezTo>
                  <a:cubicBezTo>
                    <a:pt x="20862" y="1364"/>
                    <a:pt x="21046" y="1251"/>
                    <a:pt x="21046" y="1023"/>
                  </a:cubicBezTo>
                  <a:cubicBezTo>
                    <a:pt x="21046" y="1023"/>
                    <a:pt x="20862" y="1023"/>
                    <a:pt x="20862" y="909"/>
                  </a:cubicBezTo>
                  <a:cubicBezTo>
                    <a:pt x="21046" y="909"/>
                    <a:pt x="21046" y="1023"/>
                    <a:pt x="21046" y="909"/>
                  </a:cubicBezTo>
                  <a:cubicBezTo>
                    <a:pt x="21046" y="909"/>
                    <a:pt x="21046" y="909"/>
                    <a:pt x="21046" y="909"/>
                  </a:cubicBezTo>
                  <a:cubicBezTo>
                    <a:pt x="21046" y="909"/>
                    <a:pt x="21046" y="796"/>
                    <a:pt x="21231" y="796"/>
                  </a:cubicBezTo>
                  <a:cubicBezTo>
                    <a:pt x="21046" y="796"/>
                    <a:pt x="21046" y="796"/>
                    <a:pt x="21046" y="796"/>
                  </a:cubicBezTo>
                  <a:cubicBezTo>
                    <a:pt x="21046" y="796"/>
                    <a:pt x="21046" y="796"/>
                    <a:pt x="21231" y="796"/>
                  </a:cubicBezTo>
                  <a:cubicBezTo>
                    <a:pt x="21046" y="796"/>
                    <a:pt x="21046" y="796"/>
                    <a:pt x="21046" y="796"/>
                  </a:cubicBezTo>
                  <a:cubicBezTo>
                    <a:pt x="21046" y="455"/>
                    <a:pt x="21046" y="455"/>
                    <a:pt x="21231" y="455"/>
                  </a:cubicBezTo>
                  <a:cubicBezTo>
                    <a:pt x="21231" y="455"/>
                    <a:pt x="21231" y="455"/>
                    <a:pt x="21231" y="455"/>
                  </a:cubicBezTo>
                  <a:cubicBezTo>
                    <a:pt x="21600" y="455"/>
                    <a:pt x="21231" y="341"/>
                    <a:pt x="21600" y="341"/>
                  </a:cubicBezTo>
                  <a:cubicBezTo>
                    <a:pt x="21231" y="114"/>
                    <a:pt x="21231" y="114"/>
                    <a:pt x="21231" y="114"/>
                  </a:cubicBezTo>
                  <a:cubicBezTo>
                    <a:pt x="21600" y="114"/>
                    <a:pt x="21600" y="114"/>
                    <a:pt x="21600" y="114"/>
                  </a:cubicBezTo>
                  <a:cubicBezTo>
                    <a:pt x="21231" y="114"/>
                    <a:pt x="21231" y="0"/>
                    <a:pt x="21600" y="0"/>
                  </a:cubicBezTo>
                  <a:cubicBezTo>
                    <a:pt x="21046" y="114"/>
                    <a:pt x="21046" y="114"/>
                    <a:pt x="21046" y="114"/>
                  </a:cubicBezTo>
                  <a:cubicBezTo>
                    <a:pt x="21231" y="114"/>
                    <a:pt x="21231" y="114"/>
                    <a:pt x="21231" y="114"/>
                  </a:cubicBezTo>
                  <a:cubicBezTo>
                    <a:pt x="21600" y="341"/>
                    <a:pt x="21231" y="341"/>
                    <a:pt x="21231" y="341"/>
                  </a:cubicBezTo>
                  <a:cubicBezTo>
                    <a:pt x="21231" y="341"/>
                    <a:pt x="21231" y="341"/>
                    <a:pt x="21231" y="341"/>
                  </a:cubicBezTo>
                  <a:cubicBezTo>
                    <a:pt x="21046" y="114"/>
                    <a:pt x="21046" y="341"/>
                    <a:pt x="21046" y="114"/>
                  </a:cubicBezTo>
                  <a:cubicBezTo>
                    <a:pt x="21046" y="114"/>
                    <a:pt x="21046" y="114"/>
                    <a:pt x="21046" y="114"/>
                  </a:cubicBezTo>
                  <a:cubicBezTo>
                    <a:pt x="21046" y="114"/>
                    <a:pt x="20862" y="114"/>
                    <a:pt x="20862" y="341"/>
                  </a:cubicBezTo>
                  <a:cubicBezTo>
                    <a:pt x="21046" y="341"/>
                    <a:pt x="20862" y="341"/>
                    <a:pt x="21046" y="341"/>
                  </a:cubicBezTo>
                  <a:cubicBezTo>
                    <a:pt x="20862" y="341"/>
                    <a:pt x="20862" y="341"/>
                    <a:pt x="20862" y="455"/>
                  </a:cubicBezTo>
                  <a:cubicBezTo>
                    <a:pt x="20862" y="455"/>
                    <a:pt x="20492" y="455"/>
                    <a:pt x="20492" y="796"/>
                  </a:cubicBezTo>
                  <a:cubicBezTo>
                    <a:pt x="20862" y="796"/>
                    <a:pt x="20862" y="796"/>
                    <a:pt x="20862" y="796"/>
                  </a:cubicBezTo>
                  <a:cubicBezTo>
                    <a:pt x="20862" y="796"/>
                    <a:pt x="20862" y="796"/>
                    <a:pt x="20862" y="909"/>
                  </a:cubicBezTo>
                  <a:cubicBezTo>
                    <a:pt x="20862" y="909"/>
                    <a:pt x="20492" y="796"/>
                    <a:pt x="20308" y="909"/>
                  </a:cubicBezTo>
                  <a:cubicBezTo>
                    <a:pt x="20492" y="909"/>
                    <a:pt x="20492" y="909"/>
                    <a:pt x="20492" y="909"/>
                  </a:cubicBezTo>
                  <a:cubicBezTo>
                    <a:pt x="20308" y="909"/>
                    <a:pt x="20308" y="909"/>
                    <a:pt x="20308" y="909"/>
                  </a:cubicBezTo>
                  <a:cubicBezTo>
                    <a:pt x="20123" y="1023"/>
                    <a:pt x="20123" y="1251"/>
                    <a:pt x="19754" y="1364"/>
                  </a:cubicBezTo>
                  <a:cubicBezTo>
                    <a:pt x="20123" y="1364"/>
                    <a:pt x="20123" y="1364"/>
                    <a:pt x="20123" y="1364"/>
                  </a:cubicBezTo>
                  <a:cubicBezTo>
                    <a:pt x="19754" y="1364"/>
                    <a:pt x="19754" y="1478"/>
                    <a:pt x="19569" y="1478"/>
                  </a:cubicBezTo>
                  <a:cubicBezTo>
                    <a:pt x="19569" y="1705"/>
                    <a:pt x="19385" y="1819"/>
                    <a:pt x="19385" y="1933"/>
                  </a:cubicBezTo>
                  <a:cubicBezTo>
                    <a:pt x="18831" y="2274"/>
                    <a:pt x="18646" y="2387"/>
                    <a:pt x="18462" y="2728"/>
                  </a:cubicBezTo>
                  <a:cubicBezTo>
                    <a:pt x="18646" y="2728"/>
                    <a:pt x="18646" y="2728"/>
                    <a:pt x="18646" y="2728"/>
                  </a:cubicBezTo>
                  <a:cubicBezTo>
                    <a:pt x="18462" y="2728"/>
                    <a:pt x="18646" y="2728"/>
                    <a:pt x="18646" y="2842"/>
                  </a:cubicBezTo>
                  <a:cubicBezTo>
                    <a:pt x="18646" y="2728"/>
                    <a:pt x="18462" y="2842"/>
                    <a:pt x="18462" y="2728"/>
                  </a:cubicBezTo>
                  <a:cubicBezTo>
                    <a:pt x="18462" y="2842"/>
                    <a:pt x="18092" y="2956"/>
                    <a:pt x="17908" y="2956"/>
                  </a:cubicBezTo>
                  <a:cubicBezTo>
                    <a:pt x="17908" y="3183"/>
                    <a:pt x="17908" y="3183"/>
                    <a:pt x="17908" y="3183"/>
                  </a:cubicBezTo>
                  <a:cubicBezTo>
                    <a:pt x="17723" y="3183"/>
                    <a:pt x="17723" y="3297"/>
                    <a:pt x="17723" y="3411"/>
                  </a:cubicBezTo>
                  <a:cubicBezTo>
                    <a:pt x="17723" y="3411"/>
                    <a:pt x="17908" y="3411"/>
                    <a:pt x="17723" y="3411"/>
                  </a:cubicBezTo>
                  <a:cubicBezTo>
                    <a:pt x="17354" y="3524"/>
                    <a:pt x="17354" y="3524"/>
                    <a:pt x="17354" y="3524"/>
                  </a:cubicBezTo>
                  <a:cubicBezTo>
                    <a:pt x="17169" y="3865"/>
                    <a:pt x="17169" y="3865"/>
                    <a:pt x="17169" y="3979"/>
                  </a:cubicBezTo>
                  <a:cubicBezTo>
                    <a:pt x="16431" y="4206"/>
                    <a:pt x="16431" y="4434"/>
                    <a:pt x="16062" y="4661"/>
                  </a:cubicBezTo>
                  <a:cubicBezTo>
                    <a:pt x="16246" y="4775"/>
                    <a:pt x="16246" y="4775"/>
                    <a:pt x="16246" y="4775"/>
                  </a:cubicBezTo>
                  <a:cubicBezTo>
                    <a:pt x="15692" y="4888"/>
                    <a:pt x="15508" y="5457"/>
                    <a:pt x="15323" y="5684"/>
                  </a:cubicBezTo>
                  <a:cubicBezTo>
                    <a:pt x="15508" y="5684"/>
                    <a:pt x="15508" y="5684"/>
                    <a:pt x="15508" y="5684"/>
                  </a:cubicBezTo>
                  <a:cubicBezTo>
                    <a:pt x="15508" y="5798"/>
                    <a:pt x="15323" y="5798"/>
                    <a:pt x="15323" y="5684"/>
                  </a:cubicBezTo>
                  <a:cubicBezTo>
                    <a:pt x="15323" y="5798"/>
                    <a:pt x="14954" y="5798"/>
                    <a:pt x="14954" y="5912"/>
                  </a:cubicBezTo>
                  <a:cubicBezTo>
                    <a:pt x="14954" y="6139"/>
                    <a:pt x="14769" y="5912"/>
                    <a:pt x="14769" y="6139"/>
                  </a:cubicBezTo>
                  <a:cubicBezTo>
                    <a:pt x="14769" y="6253"/>
                    <a:pt x="14585" y="6253"/>
                    <a:pt x="14585" y="6366"/>
                  </a:cubicBezTo>
                  <a:cubicBezTo>
                    <a:pt x="14585" y="6366"/>
                    <a:pt x="14585" y="6366"/>
                    <a:pt x="14585" y="6366"/>
                  </a:cubicBezTo>
                  <a:cubicBezTo>
                    <a:pt x="14585" y="6366"/>
                    <a:pt x="14769" y="6366"/>
                    <a:pt x="14585" y="6366"/>
                  </a:cubicBezTo>
                  <a:cubicBezTo>
                    <a:pt x="14585" y="6366"/>
                    <a:pt x="14585" y="6480"/>
                    <a:pt x="14031" y="6366"/>
                  </a:cubicBezTo>
                  <a:cubicBezTo>
                    <a:pt x="14031" y="6707"/>
                    <a:pt x="13662" y="6707"/>
                    <a:pt x="13846" y="7162"/>
                  </a:cubicBezTo>
                  <a:cubicBezTo>
                    <a:pt x="13662" y="6935"/>
                    <a:pt x="13662" y="7162"/>
                    <a:pt x="13662" y="7162"/>
                  </a:cubicBezTo>
                  <a:cubicBezTo>
                    <a:pt x="13662" y="7162"/>
                    <a:pt x="13662" y="7389"/>
                    <a:pt x="13292" y="7389"/>
                  </a:cubicBezTo>
                  <a:cubicBezTo>
                    <a:pt x="13292" y="7389"/>
                    <a:pt x="13292" y="7389"/>
                    <a:pt x="13292" y="7389"/>
                  </a:cubicBezTo>
                  <a:cubicBezTo>
                    <a:pt x="13292" y="7389"/>
                    <a:pt x="13292" y="7389"/>
                    <a:pt x="13292" y="7389"/>
                  </a:cubicBezTo>
                  <a:cubicBezTo>
                    <a:pt x="12923" y="7617"/>
                    <a:pt x="13108" y="7844"/>
                    <a:pt x="12923" y="7958"/>
                  </a:cubicBezTo>
                  <a:cubicBezTo>
                    <a:pt x="12369" y="8413"/>
                    <a:pt x="12185" y="8867"/>
                    <a:pt x="11631" y="9095"/>
                  </a:cubicBezTo>
                  <a:cubicBezTo>
                    <a:pt x="11631" y="9208"/>
                    <a:pt x="11631" y="9208"/>
                    <a:pt x="11631" y="9208"/>
                  </a:cubicBezTo>
                  <a:cubicBezTo>
                    <a:pt x="11446" y="9208"/>
                    <a:pt x="11631" y="9549"/>
                    <a:pt x="11077" y="9322"/>
                  </a:cubicBezTo>
                  <a:cubicBezTo>
                    <a:pt x="11077" y="9549"/>
                    <a:pt x="11077" y="9549"/>
                    <a:pt x="11077" y="9549"/>
                  </a:cubicBezTo>
                  <a:cubicBezTo>
                    <a:pt x="11077" y="9549"/>
                    <a:pt x="11077" y="9777"/>
                    <a:pt x="10892" y="9777"/>
                  </a:cubicBezTo>
                  <a:cubicBezTo>
                    <a:pt x="10892" y="9777"/>
                    <a:pt x="10892" y="9777"/>
                    <a:pt x="10892" y="9777"/>
                  </a:cubicBezTo>
                  <a:cubicBezTo>
                    <a:pt x="10892" y="10118"/>
                    <a:pt x="10708" y="10232"/>
                    <a:pt x="10708" y="10345"/>
                  </a:cubicBezTo>
                  <a:cubicBezTo>
                    <a:pt x="10708" y="10345"/>
                    <a:pt x="10708" y="10345"/>
                    <a:pt x="10892" y="10345"/>
                  </a:cubicBezTo>
                  <a:cubicBezTo>
                    <a:pt x="10892" y="10345"/>
                    <a:pt x="10523" y="10345"/>
                    <a:pt x="10708" y="10573"/>
                  </a:cubicBezTo>
                  <a:cubicBezTo>
                    <a:pt x="10708" y="10573"/>
                    <a:pt x="10708" y="10573"/>
                    <a:pt x="10708" y="10345"/>
                  </a:cubicBezTo>
                  <a:cubicBezTo>
                    <a:pt x="10523" y="10800"/>
                    <a:pt x="9969" y="11027"/>
                    <a:pt x="9785" y="11255"/>
                  </a:cubicBezTo>
                  <a:cubicBezTo>
                    <a:pt x="9785" y="11709"/>
                    <a:pt x="9969" y="11596"/>
                    <a:pt x="9785" y="11709"/>
                  </a:cubicBezTo>
                  <a:cubicBezTo>
                    <a:pt x="9785" y="11709"/>
                    <a:pt x="9785" y="11596"/>
                    <a:pt x="9785" y="11709"/>
                  </a:cubicBezTo>
                  <a:cubicBezTo>
                    <a:pt x="9415" y="11709"/>
                    <a:pt x="9969" y="11823"/>
                    <a:pt x="9785" y="11823"/>
                  </a:cubicBezTo>
                  <a:cubicBezTo>
                    <a:pt x="9415" y="11709"/>
                    <a:pt x="9415" y="11823"/>
                    <a:pt x="9415" y="11823"/>
                  </a:cubicBezTo>
                  <a:cubicBezTo>
                    <a:pt x="9415" y="12051"/>
                    <a:pt x="9415" y="12051"/>
                    <a:pt x="9415" y="12164"/>
                  </a:cubicBezTo>
                  <a:cubicBezTo>
                    <a:pt x="9415" y="12164"/>
                    <a:pt x="9415" y="12164"/>
                    <a:pt x="9415" y="12164"/>
                  </a:cubicBezTo>
                  <a:cubicBezTo>
                    <a:pt x="9046" y="12164"/>
                    <a:pt x="9046" y="12278"/>
                    <a:pt x="8492" y="12278"/>
                  </a:cubicBezTo>
                  <a:cubicBezTo>
                    <a:pt x="7754" y="12846"/>
                    <a:pt x="7385" y="13642"/>
                    <a:pt x="6277" y="14211"/>
                  </a:cubicBezTo>
                  <a:cubicBezTo>
                    <a:pt x="5908" y="15006"/>
                    <a:pt x="5169" y="15575"/>
                    <a:pt x="4615" y="16257"/>
                  </a:cubicBezTo>
                  <a:cubicBezTo>
                    <a:pt x="4615" y="16598"/>
                    <a:pt x="4615" y="16598"/>
                    <a:pt x="4246" y="16712"/>
                  </a:cubicBezTo>
                  <a:cubicBezTo>
                    <a:pt x="4615" y="16712"/>
                    <a:pt x="4615" y="16712"/>
                    <a:pt x="4615" y="16712"/>
                  </a:cubicBezTo>
                  <a:cubicBezTo>
                    <a:pt x="4246" y="16712"/>
                    <a:pt x="4246" y="16939"/>
                    <a:pt x="3877" y="16712"/>
                  </a:cubicBezTo>
                  <a:cubicBezTo>
                    <a:pt x="3877" y="17053"/>
                    <a:pt x="3692" y="17166"/>
                    <a:pt x="3508" y="17507"/>
                  </a:cubicBezTo>
                  <a:cubicBezTo>
                    <a:pt x="3508" y="17507"/>
                    <a:pt x="3692" y="17507"/>
                    <a:pt x="3508" y="17507"/>
                  </a:cubicBezTo>
                  <a:cubicBezTo>
                    <a:pt x="3508" y="17507"/>
                    <a:pt x="3508" y="17507"/>
                    <a:pt x="3508" y="17507"/>
                  </a:cubicBezTo>
                  <a:cubicBezTo>
                    <a:pt x="3508" y="17507"/>
                    <a:pt x="3508" y="17507"/>
                    <a:pt x="3508" y="17507"/>
                  </a:cubicBezTo>
                  <a:cubicBezTo>
                    <a:pt x="3508" y="17735"/>
                    <a:pt x="3138" y="17735"/>
                    <a:pt x="3138" y="17507"/>
                  </a:cubicBezTo>
                  <a:cubicBezTo>
                    <a:pt x="2585" y="18189"/>
                    <a:pt x="2215" y="18985"/>
                    <a:pt x="1477" y="19554"/>
                  </a:cubicBezTo>
                  <a:cubicBezTo>
                    <a:pt x="1477" y="19667"/>
                    <a:pt x="1292" y="20008"/>
                    <a:pt x="1108" y="20008"/>
                  </a:cubicBezTo>
                  <a:cubicBezTo>
                    <a:pt x="738" y="20577"/>
                    <a:pt x="554" y="21145"/>
                    <a:pt x="0" y="21600"/>
                  </a:cubicBezTo>
                  <a:cubicBezTo>
                    <a:pt x="0" y="21600"/>
                    <a:pt x="554" y="21600"/>
                    <a:pt x="738" y="21486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4" name="Полилиния 145"/>
            <p:cNvSpPr/>
            <p:nvPr/>
          </p:nvSpPr>
          <p:spPr>
            <a:xfrm flipH="1">
              <a:off x="20626" y="1591130"/>
              <a:ext cx="284949" cy="466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5" y="21486"/>
                  </a:moveTo>
                  <a:cubicBezTo>
                    <a:pt x="1117" y="21486"/>
                    <a:pt x="1117" y="20918"/>
                    <a:pt x="1862" y="20804"/>
                  </a:cubicBezTo>
                  <a:cubicBezTo>
                    <a:pt x="1862" y="20577"/>
                    <a:pt x="1676" y="20577"/>
                    <a:pt x="1862" y="20577"/>
                  </a:cubicBezTo>
                  <a:cubicBezTo>
                    <a:pt x="2421" y="20463"/>
                    <a:pt x="2607" y="20008"/>
                    <a:pt x="2607" y="19554"/>
                  </a:cubicBezTo>
                  <a:cubicBezTo>
                    <a:pt x="2607" y="19554"/>
                    <a:pt x="2607" y="19554"/>
                    <a:pt x="2607" y="19554"/>
                  </a:cubicBezTo>
                  <a:cubicBezTo>
                    <a:pt x="2607" y="19554"/>
                    <a:pt x="2979" y="19554"/>
                    <a:pt x="2979" y="19326"/>
                  </a:cubicBezTo>
                  <a:cubicBezTo>
                    <a:pt x="2979" y="19326"/>
                    <a:pt x="2979" y="19326"/>
                    <a:pt x="2607" y="19326"/>
                  </a:cubicBezTo>
                  <a:cubicBezTo>
                    <a:pt x="2979" y="19326"/>
                    <a:pt x="2979" y="19099"/>
                    <a:pt x="3166" y="19099"/>
                  </a:cubicBezTo>
                  <a:cubicBezTo>
                    <a:pt x="2979" y="19099"/>
                    <a:pt x="2979" y="19099"/>
                    <a:pt x="2979" y="18985"/>
                  </a:cubicBezTo>
                  <a:cubicBezTo>
                    <a:pt x="3166" y="19099"/>
                    <a:pt x="3166" y="19099"/>
                    <a:pt x="3166" y="19099"/>
                  </a:cubicBezTo>
                  <a:cubicBezTo>
                    <a:pt x="3352" y="19099"/>
                    <a:pt x="3166" y="18872"/>
                    <a:pt x="3538" y="18644"/>
                  </a:cubicBezTo>
                  <a:cubicBezTo>
                    <a:pt x="3352" y="18644"/>
                    <a:pt x="3352" y="18644"/>
                    <a:pt x="3352" y="18644"/>
                  </a:cubicBezTo>
                  <a:cubicBezTo>
                    <a:pt x="3910" y="18531"/>
                    <a:pt x="4097" y="18189"/>
                    <a:pt x="4655" y="18076"/>
                  </a:cubicBezTo>
                  <a:cubicBezTo>
                    <a:pt x="4655" y="18076"/>
                    <a:pt x="4097" y="18076"/>
                    <a:pt x="4097" y="17848"/>
                  </a:cubicBezTo>
                  <a:cubicBezTo>
                    <a:pt x="4655" y="18076"/>
                    <a:pt x="4655" y="17848"/>
                    <a:pt x="4841" y="17848"/>
                  </a:cubicBezTo>
                  <a:cubicBezTo>
                    <a:pt x="4655" y="17621"/>
                    <a:pt x="5028" y="17848"/>
                    <a:pt x="5028" y="17621"/>
                  </a:cubicBezTo>
                  <a:cubicBezTo>
                    <a:pt x="5028" y="17621"/>
                    <a:pt x="5028" y="17621"/>
                    <a:pt x="5028" y="17621"/>
                  </a:cubicBezTo>
                  <a:cubicBezTo>
                    <a:pt x="5028" y="17621"/>
                    <a:pt x="4841" y="17507"/>
                    <a:pt x="5028" y="17507"/>
                  </a:cubicBezTo>
                  <a:cubicBezTo>
                    <a:pt x="5028" y="17507"/>
                    <a:pt x="5028" y="17507"/>
                    <a:pt x="5028" y="17507"/>
                  </a:cubicBezTo>
                  <a:cubicBezTo>
                    <a:pt x="5400" y="17507"/>
                    <a:pt x="5028" y="17394"/>
                    <a:pt x="5400" y="17394"/>
                  </a:cubicBezTo>
                  <a:cubicBezTo>
                    <a:pt x="5400" y="17394"/>
                    <a:pt x="5400" y="17394"/>
                    <a:pt x="5400" y="17394"/>
                  </a:cubicBezTo>
                  <a:cubicBezTo>
                    <a:pt x="5400" y="17166"/>
                    <a:pt x="5400" y="17166"/>
                    <a:pt x="5400" y="17166"/>
                  </a:cubicBezTo>
                  <a:cubicBezTo>
                    <a:pt x="5400" y="17166"/>
                    <a:pt x="5400" y="17166"/>
                    <a:pt x="5400" y="17166"/>
                  </a:cubicBezTo>
                  <a:cubicBezTo>
                    <a:pt x="5586" y="17166"/>
                    <a:pt x="5400" y="17053"/>
                    <a:pt x="5586" y="17053"/>
                  </a:cubicBezTo>
                  <a:cubicBezTo>
                    <a:pt x="5586" y="17053"/>
                    <a:pt x="5400" y="17166"/>
                    <a:pt x="5400" y="17053"/>
                  </a:cubicBezTo>
                  <a:cubicBezTo>
                    <a:pt x="5772" y="16712"/>
                    <a:pt x="6145" y="16484"/>
                    <a:pt x="6331" y="16029"/>
                  </a:cubicBezTo>
                  <a:cubicBezTo>
                    <a:pt x="6331" y="15916"/>
                    <a:pt x="6331" y="15916"/>
                    <a:pt x="6331" y="15916"/>
                  </a:cubicBezTo>
                  <a:cubicBezTo>
                    <a:pt x="6331" y="15916"/>
                    <a:pt x="6331" y="15688"/>
                    <a:pt x="6517" y="15688"/>
                  </a:cubicBezTo>
                  <a:cubicBezTo>
                    <a:pt x="6517" y="15916"/>
                    <a:pt x="6517" y="15688"/>
                    <a:pt x="6517" y="15688"/>
                  </a:cubicBezTo>
                  <a:cubicBezTo>
                    <a:pt x="6517" y="15575"/>
                    <a:pt x="6703" y="15688"/>
                    <a:pt x="6703" y="15575"/>
                  </a:cubicBezTo>
                  <a:cubicBezTo>
                    <a:pt x="6517" y="15575"/>
                    <a:pt x="6517" y="15575"/>
                    <a:pt x="6517" y="15575"/>
                  </a:cubicBezTo>
                  <a:cubicBezTo>
                    <a:pt x="6517" y="15575"/>
                    <a:pt x="6703" y="15575"/>
                    <a:pt x="6703" y="15461"/>
                  </a:cubicBezTo>
                  <a:cubicBezTo>
                    <a:pt x="6703" y="15461"/>
                    <a:pt x="6703" y="15461"/>
                    <a:pt x="6703" y="15461"/>
                  </a:cubicBezTo>
                  <a:cubicBezTo>
                    <a:pt x="6703" y="15461"/>
                    <a:pt x="6703" y="15234"/>
                    <a:pt x="7262" y="15234"/>
                  </a:cubicBezTo>
                  <a:cubicBezTo>
                    <a:pt x="6703" y="15234"/>
                    <a:pt x="6703" y="15234"/>
                    <a:pt x="6703" y="15234"/>
                  </a:cubicBezTo>
                  <a:cubicBezTo>
                    <a:pt x="6703" y="15120"/>
                    <a:pt x="7262" y="15234"/>
                    <a:pt x="7262" y="15234"/>
                  </a:cubicBezTo>
                  <a:cubicBezTo>
                    <a:pt x="7262" y="15234"/>
                    <a:pt x="7262" y="15234"/>
                    <a:pt x="7262" y="15120"/>
                  </a:cubicBezTo>
                  <a:cubicBezTo>
                    <a:pt x="7448" y="15120"/>
                    <a:pt x="7448" y="15006"/>
                    <a:pt x="7448" y="15006"/>
                  </a:cubicBezTo>
                  <a:cubicBezTo>
                    <a:pt x="7448" y="15006"/>
                    <a:pt x="7448" y="15006"/>
                    <a:pt x="7448" y="15006"/>
                  </a:cubicBezTo>
                  <a:cubicBezTo>
                    <a:pt x="7821" y="14665"/>
                    <a:pt x="7821" y="14665"/>
                    <a:pt x="8007" y="14552"/>
                  </a:cubicBezTo>
                  <a:cubicBezTo>
                    <a:pt x="7821" y="14552"/>
                    <a:pt x="7821" y="14552"/>
                    <a:pt x="7821" y="14438"/>
                  </a:cubicBezTo>
                  <a:cubicBezTo>
                    <a:pt x="8007" y="14552"/>
                    <a:pt x="8007" y="14211"/>
                    <a:pt x="8193" y="14438"/>
                  </a:cubicBezTo>
                  <a:cubicBezTo>
                    <a:pt x="8193" y="14438"/>
                    <a:pt x="8193" y="14211"/>
                    <a:pt x="8193" y="14097"/>
                  </a:cubicBezTo>
                  <a:cubicBezTo>
                    <a:pt x="8193" y="14097"/>
                    <a:pt x="8193" y="14097"/>
                    <a:pt x="8007" y="14097"/>
                  </a:cubicBezTo>
                  <a:cubicBezTo>
                    <a:pt x="8007" y="13983"/>
                    <a:pt x="8007" y="13983"/>
                    <a:pt x="8007" y="13983"/>
                  </a:cubicBezTo>
                  <a:cubicBezTo>
                    <a:pt x="8007" y="13983"/>
                    <a:pt x="8007" y="14097"/>
                    <a:pt x="8007" y="13983"/>
                  </a:cubicBezTo>
                  <a:cubicBezTo>
                    <a:pt x="8007" y="13983"/>
                    <a:pt x="8007" y="13983"/>
                    <a:pt x="8007" y="13983"/>
                  </a:cubicBezTo>
                  <a:cubicBezTo>
                    <a:pt x="8193" y="13756"/>
                    <a:pt x="8566" y="13983"/>
                    <a:pt x="8752" y="13756"/>
                  </a:cubicBezTo>
                  <a:cubicBezTo>
                    <a:pt x="8566" y="13756"/>
                    <a:pt x="8566" y="13642"/>
                    <a:pt x="8566" y="13642"/>
                  </a:cubicBezTo>
                  <a:cubicBezTo>
                    <a:pt x="8938" y="13642"/>
                    <a:pt x="8938" y="13642"/>
                    <a:pt x="8938" y="13642"/>
                  </a:cubicBezTo>
                  <a:cubicBezTo>
                    <a:pt x="8938" y="13642"/>
                    <a:pt x="8752" y="13642"/>
                    <a:pt x="8938" y="13642"/>
                  </a:cubicBezTo>
                  <a:cubicBezTo>
                    <a:pt x="8938" y="13642"/>
                    <a:pt x="8938" y="13642"/>
                    <a:pt x="8938" y="13642"/>
                  </a:cubicBezTo>
                  <a:cubicBezTo>
                    <a:pt x="8938" y="13642"/>
                    <a:pt x="9124" y="13528"/>
                    <a:pt x="8938" y="13528"/>
                  </a:cubicBezTo>
                  <a:cubicBezTo>
                    <a:pt x="8938" y="13301"/>
                    <a:pt x="8938" y="13528"/>
                    <a:pt x="8938" y="13301"/>
                  </a:cubicBezTo>
                  <a:cubicBezTo>
                    <a:pt x="8938" y="13301"/>
                    <a:pt x="8938" y="13301"/>
                    <a:pt x="8938" y="13301"/>
                  </a:cubicBezTo>
                  <a:cubicBezTo>
                    <a:pt x="8938" y="13301"/>
                    <a:pt x="8938" y="13301"/>
                    <a:pt x="8938" y="13301"/>
                  </a:cubicBezTo>
                  <a:cubicBezTo>
                    <a:pt x="8938" y="13074"/>
                    <a:pt x="9124" y="13074"/>
                    <a:pt x="9124" y="13301"/>
                  </a:cubicBezTo>
                  <a:cubicBezTo>
                    <a:pt x="9124" y="13301"/>
                    <a:pt x="9124" y="13074"/>
                    <a:pt x="9124" y="13301"/>
                  </a:cubicBezTo>
                  <a:cubicBezTo>
                    <a:pt x="9497" y="13301"/>
                    <a:pt x="9497" y="13074"/>
                    <a:pt x="9497" y="13074"/>
                  </a:cubicBezTo>
                  <a:cubicBezTo>
                    <a:pt x="9497" y="13074"/>
                    <a:pt x="9497" y="13074"/>
                    <a:pt x="9497" y="13074"/>
                  </a:cubicBezTo>
                  <a:cubicBezTo>
                    <a:pt x="9497" y="13074"/>
                    <a:pt x="9683" y="12846"/>
                    <a:pt x="10241" y="12846"/>
                  </a:cubicBezTo>
                  <a:cubicBezTo>
                    <a:pt x="9683" y="12846"/>
                    <a:pt x="9683" y="12846"/>
                    <a:pt x="9683" y="12846"/>
                  </a:cubicBezTo>
                  <a:cubicBezTo>
                    <a:pt x="9683" y="12733"/>
                    <a:pt x="10428" y="12733"/>
                    <a:pt x="10241" y="12619"/>
                  </a:cubicBezTo>
                  <a:cubicBezTo>
                    <a:pt x="10428" y="12619"/>
                    <a:pt x="10428" y="12619"/>
                    <a:pt x="10428" y="12619"/>
                  </a:cubicBezTo>
                  <a:cubicBezTo>
                    <a:pt x="10428" y="12505"/>
                    <a:pt x="10241" y="12505"/>
                    <a:pt x="10428" y="12505"/>
                  </a:cubicBezTo>
                  <a:cubicBezTo>
                    <a:pt x="10241" y="12505"/>
                    <a:pt x="10428" y="12505"/>
                    <a:pt x="10428" y="12505"/>
                  </a:cubicBezTo>
                  <a:cubicBezTo>
                    <a:pt x="10428" y="12505"/>
                    <a:pt x="10428" y="12278"/>
                    <a:pt x="10428" y="12505"/>
                  </a:cubicBezTo>
                  <a:cubicBezTo>
                    <a:pt x="10428" y="12278"/>
                    <a:pt x="10986" y="12164"/>
                    <a:pt x="10986" y="12051"/>
                  </a:cubicBezTo>
                  <a:cubicBezTo>
                    <a:pt x="11172" y="12051"/>
                    <a:pt x="11172" y="12051"/>
                    <a:pt x="11172" y="12051"/>
                  </a:cubicBezTo>
                  <a:cubicBezTo>
                    <a:pt x="10986" y="12051"/>
                    <a:pt x="10986" y="12051"/>
                    <a:pt x="10986" y="12051"/>
                  </a:cubicBezTo>
                  <a:cubicBezTo>
                    <a:pt x="10986" y="12051"/>
                    <a:pt x="11172" y="11823"/>
                    <a:pt x="10986" y="11823"/>
                  </a:cubicBezTo>
                  <a:cubicBezTo>
                    <a:pt x="11172" y="11823"/>
                    <a:pt x="10614" y="12051"/>
                    <a:pt x="10986" y="12051"/>
                  </a:cubicBezTo>
                  <a:cubicBezTo>
                    <a:pt x="10614" y="12051"/>
                    <a:pt x="11172" y="12051"/>
                    <a:pt x="10986" y="11823"/>
                  </a:cubicBezTo>
                  <a:cubicBezTo>
                    <a:pt x="10986" y="11823"/>
                    <a:pt x="11172" y="11823"/>
                    <a:pt x="11172" y="11596"/>
                  </a:cubicBezTo>
                  <a:cubicBezTo>
                    <a:pt x="11172" y="11823"/>
                    <a:pt x="10986" y="11596"/>
                    <a:pt x="10986" y="11596"/>
                  </a:cubicBezTo>
                  <a:cubicBezTo>
                    <a:pt x="11172" y="11596"/>
                    <a:pt x="10986" y="11596"/>
                    <a:pt x="11172" y="11596"/>
                  </a:cubicBezTo>
                  <a:cubicBezTo>
                    <a:pt x="11172" y="11596"/>
                    <a:pt x="11172" y="11596"/>
                    <a:pt x="11172" y="11596"/>
                  </a:cubicBezTo>
                  <a:cubicBezTo>
                    <a:pt x="11359" y="11596"/>
                    <a:pt x="11172" y="11368"/>
                    <a:pt x="11359" y="11596"/>
                  </a:cubicBezTo>
                  <a:cubicBezTo>
                    <a:pt x="11172" y="11368"/>
                    <a:pt x="11359" y="11368"/>
                    <a:pt x="11359" y="11255"/>
                  </a:cubicBezTo>
                  <a:cubicBezTo>
                    <a:pt x="11172" y="11255"/>
                    <a:pt x="11172" y="11255"/>
                    <a:pt x="11172" y="11255"/>
                  </a:cubicBezTo>
                  <a:cubicBezTo>
                    <a:pt x="11359" y="11255"/>
                    <a:pt x="11359" y="11255"/>
                    <a:pt x="11359" y="11255"/>
                  </a:cubicBezTo>
                  <a:cubicBezTo>
                    <a:pt x="11359" y="11255"/>
                    <a:pt x="11359" y="11255"/>
                    <a:pt x="11359" y="11255"/>
                  </a:cubicBezTo>
                  <a:cubicBezTo>
                    <a:pt x="11731" y="11255"/>
                    <a:pt x="11359" y="11141"/>
                    <a:pt x="11731" y="11255"/>
                  </a:cubicBezTo>
                  <a:cubicBezTo>
                    <a:pt x="11731" y="11141"/>
                    <a:pt x="11917" y="10914"/>
                    <a:pt x="11731" y="10914"/>
                  </a:cubicBezTo>
                  <a:cubicBezTo>
                    <a:pt x="11917" y="10914"/>
                    <a:pt x="11917" y="10800"/>
                    <a:pt x="11917" y="10800"/>
                  </a:cubicBezTo>
                  <a:cubicBezTo>
                    <a:pt x="11917" y="10800"/>
                    <a:pt x="11917" y="10800"/>
                    <a:pt x="11917" y="10800"/>
                  </a:cubicBezTo>
                  <a:cubicBezTo>
                    <a:pt x="11917" y="10686"/>
                    <a:pt x="11917" y="10800"/>
                    <a:pt x="11917" y="10686"/>
                  </a:cubicBezTo>
                  <a:cubicBezTo>
                    <a:pt x="11917" y="10686"/>
                    <a:pt x="11917" y="10686"/>
                    <a:pt x="11917" y="10573"/>
                  </a:cubicBezTo>
                  <a:cubicBezTo>
                    <a:pt x="12103" y="10573"/>
                    <a:pt x="12103" y="10573"/>
                    <a:pt x="12103" y="10573"/>
                  </a:cubicBezTo>
                  <a:cubicBezTo>
                    <a:pt x="12103" y="10573"/>
                    <a:pt x="12290" y="10573"/>
                    <a:pt x="12290" y="10345"/>
                  </a:cubicBezTo>
                  <a:cubicBezTo>
                    <a:pt x="12103" y="10345"/>
                    <a:pt x="12103" y="10345"/>
                    <a:pt x="12103" y="10345"/>
                  </a:cubicBezTo>
                  <a:cubicBezTo>
                    <a:pt x="11917" y="10232"/>
                    <a:pt x="12290" y="10232"/>
                    <a:pt x="12290" y="10232"/>
                  </a:cubicBezTo>
                  <a:cubicBezTo>
                    <a:pt x="12848" y="10232"/>
                    <a:pt x="12848" y="10232"/>
                    <a:pt x="12848" y="10232"/>
                  </a:cubicBezTo>
                  <a:cubicBezTo>
                    <a:pt x="12290" y="10232"/>
                    <a:pt x="13034" y="10232"/>
                    <a:pt x="12848" y="9891"/>
                  </a:cubicBezTo>
                  <a:cubicBezTo>
                    <a:pt x="12848" y="9891"/>
                    <a:pt x="12848" y="9891"/>
                    <a:pt x="13034" y="9891"/>
                  </a:cubicBezTo>
                  <a:cubicBezTo>
                    <a:pt x="13034" y="9777"/>
                    <a:pt x="13407" y="9663"/>
                    <a:pt x="13034" y="9436"/>
                  </a:cubicBezTo>
                  <a:cubicBezTo>
                    <a:pt x="13034" y="9436"/>
                    <a:pt x="13407" y="9322"/>
                    <a:pt x="13407" y="9436"/>
                  </a:cubicBezTo>
                  <a:cubicBezTo>
                    <a:pt x="13407" y="9436"/>
                    <a:pt x="13034" y="9436"/>
                    <a:pt x="13407" y="9436"/>
                  </a:cubicBezTo>
                  <a:cubicBezTo>
                    <a:pt x="13407" y="9436"/>
                    <a:pt x="13407" y="9436"/>
                    <a:pt x="13407" y="9436"/>
                  </a:cubicBezTo>
                  <a:cubicBezTo>
                    <a:pt x="13407" y="9436"/>
                    <a:pt x="13407" y="9322"/>
                    <a:pt x="13034" y="9322"/>
                  </a:cubicBezTo>
                  <a:cubicBezTo>
                    <a:pt x="13034" y="9208"/>
                    <a:pt x="13593" y="9322"/>
                    <a:pt x="13593" y="9208"/>
                  </a:cubicBezTo>
                  <a:cubicBezTo>
                    <a:pt x="13593" y="9208"/>
                    <a:pt x="13593" y="9208"/>
                    <a:pt x="13593" y="9208"/>
                  </a:cubicBezTo>
                  <a:cubicBezTo>
                    <a:pt x="13779" y="9208"/>
                    <a:pt x="13779" y="9208"/>
                    <a:pt x="13779" y="9208"/>
                  </a:cubicBezTo>
                  <a:cubicBezTo>
                    <a:pt x="13779" y="9095"/>
                    <a:pt x="13593" y="9095"/>
                    <a:pt x="13593" y="9095"/>
                  </a:cubicBezTo>
                  <a:cubicBezTo>
                    <a:pt x="13593" y="8867"/>
                    <a:pt x="13593" y="8867"/>
                    <a:pt x="13593" y="8867"/>
                  </a:cubicBezTo>
                  <a:cubicBezTo>
                    <a:pt x="13593" y="8867"/>
                    <a:pt x="13593" y="8867"/>
                    <a:pt x="13593" y="8867"/>
                  </a:cubicBezTo>
                  <a:cubicBezTo>
                    <a:pt x="13593" y="8867"/>
                    <a:pt x="13593" y="8867"/>
                    <a:pt x="13779" y="8867"/>
                  </a:cubicBezTo>
                  <a:cubicBezTo>
                    <a:pt x="13593" y="8867"/>
                    <a:pt x="13593" y="8867"/>
                    <a:pt x="13593" y="8867"/>
                  </a:cubicBezTo>
                  <a:cubicBezTo>
                    <a:pt x="13779" y="8754"/>
                    <a:pt x="13779" y="8754"/>
                    <a:pt x="13779" y="8754"/>
                  </a:cubicBezTo>
                  <a:cubicBezTo>
                    <a:pt x="13779" y="8867"/>
                    <a:pt x="13779" y="8867"/>
                    <a:pt x="13779" y="8867"/>
                  </a:cubicBezTo>
                  <a:cubicBezTo>
                    <a:pt x="13779" y="8867"/>
                    <a:pt x="13779" y="8867"/>
                    <a:pt x="14152" y="8867"/>
                  </a:cubicBezTo>
                  <a:cubicBezTo>
                    <a:pt x="13779" y="8754"/>
                    <a:pt x="14152" y="8754"/>
                    <a:pt x="14152" y="8754"/>
                  </a:cubicBezTo>
                  <a:cubicBezTo>
                    <a:pt x="14152" y="8754"/>
                    <a:pt x="14152" y="8754"/>
                    <a:pt x="14152" y="8754"/>
                  </a:cubicBezTo>
                  <a:cubicBezTo>
                    <a:pt x="14152" y="8754"/>
                    <a:pt x="14338" y="8413"/>
                    <a:pt x="14152" y="8413"/>
                  </a:cubicBezTo>
                  <a:cubicBezTo>
                    <a:pt x="14152" y="8754"/>
                    <a:pt x="14152" y="8754"/>
                    <a:pt x="14152" y="8754"/>
                  </a:cubicBezTo>
                  <a:cubicBezTo>
                    <a:pt x="14152" y="8413"/>
                    <a:pt x="13779" y="8413"/>
                    <a:pt x="14152" y="8413"/>
                  </a:cubicBezTo>
                  <a:cubicBezTo>
                    <a:pt x="14152" y="8413"/>
                    <a:pt x="14338" y="8754"/>
                    <a:pt x="14338" y="8413"/>
                  </a:cubicBezTo>
                  <a:cubicBezTo>
                    <a:pt x="14152" y="8413"/>
                    <a:pt x="14152" y="8413"/>
                    <a:pt x="14152" y="8413"/>
                  </a:cubicBezTo>
                  <a:cubicBezTo>
                    <a:pt x="14152" y="8299"/>
                    <a:pt x="14152" y="8299"/>
                    <a:pt x="14152" y="8299"/>
                  </a:cubicBezTo>
                  <a:cubicBezTo>
                    <a:pt x="14338" y="8413"/>
                    <a:pt x="14338" y="8413"/>
                    <a:pt x="14338" y="8413"/>
                  </a:cubicBezTo>
                  <a:cubicBezTo>
                    <a:pt x="14152" y="8299"/>
                    <a:pt x="14152" y="8299"/>
                    <a:pt x="14152" y="8299"/>
                  </a:cubicBezTo>
                  <a:cubicBezTo>
                    <a:pt x="14338" y="8413"/>
                    <a:pt x="14338" y="8299"/>
                    <a:pt x="14524" y="8299"/>
                  </a:cubicBezTo>
                  <a:cubicBezTo>
                    <a:pt x="14524" y="8299"/>
                    <a:pt x="14338" y="8185"/>
                    <a:pt x="14524" y="8185"/>
                  </a:cubicBezTo>
                  <a:cubicBezTo>
                    <a:pt x="14524" y="8185"/>
                    <a:pt x="14524" y="8185"/>
                    <a:pt x="14524" y="8185"/>
                  </a:cubicBezTo>
                  <a:cubicBezTo>
                    <a:pt x="14338" y="8185"/>
                    <a:pt x="14524" y="7958"/>
                    <a:pt x="14524" y="7958"/>
                  </a:cubicBezTo>
                  <a:cubicBezTo>
                    <a:pt x="14524" y="7958"/>
                    <a:pt x="14524" y="7958"/>
                    <a:pt x="14524" y="7958"/>
                  </a:cubicBezTo>
                  <a:cubicBezTo>
                    <a:pt x="14524" y="7958"/>
                    <a:pt x="14524" y="7958"/>
                    <a:pt x="14897" y="7958"/>
                  </a:cubicBezTo>
                  <a:cubicBezTo>
                    <a:pt x="14897" y="7844"/>
                    <a:pt x="14338" y="7844"/>
                    <a:pt x="14524" y="7844"/>
                  </a:cubicBezTo>
                  <a:cubicBezTo>
                    <a:pt x="14524" y="7731"/>
                    <a:pt x="14897" y="7844"/>
                    <a:pt x="14897" y="7844"/>
                  </a:cubicBezTo>
                  <a:cubicBezTo>
                    <a:pt x="14897" y="7731"/>
                    <a:pt x="15455" y="7731"/>
                    <a:pt x="15083" y="7503"/>
                  </a:cubicBezTo>
                  <a:cubicBezTo>
                    <a:pt x="15455" y="7503"/>
                    <a:pt x="15455" y="7503"/>
                    <a:pt x="15455" y="7503"/>
                  </a:cubicBezTo>
                  <a:cubicBezTo>
                    <a:pt x="15455" y="7389"/>
                    <a:pt x="16014" y="7276"/>
                    <a:pt x="15828" y="7162"/>
                  </a:cubicBezTo>
                  <a:cubicBezTo>
                    <a:pt x="15828" y="7162"/>
                    <a:pt x="15828" y="6821"/>
                    <a:pt x="15455" y="6821"/>
                  </a:cubicBezTo>
                  <a:cubicBezTo>
                    <a:pt x="15828" y="6821"/>
                    <a:pt x="15455" y="6821"/>
                    <a:pt x="15828" y="6821"/>
                  </a:cubicBezTo>
                  <a:cubicBezTo>
                    <a:pt x="15828" y="7162"/>
                    <a:pt x="15828" y="7162"/>
                    <a:pt x="15828" y="7162"/>
                  </a:cubicBezTo>
                  <a:cubicBezTo>
                    <a:pt x="16014" y="6821"/>
                    <a:pt x="16200" y="6821"/>
                    <a:pt x="16014" y="6707"/>
                  </a:cubicBezTo>
                  <a:cubicBezTo>
                    <a:pt x="16200" y="6707"/>
                    <a:pt x="16200" y="6707"/>
                    <a:pt x="16200" y="6707"/>
                  </a:cubicBezTo>
                  <a:cubicBezTo>
                    <a:pt x="16014" y="6707"/>
                    <a:pt x="16014" y="6480"/>
                    <a:pt x="16200" y="6480"/>
                  </a:cubicBezTo>
                  <a:cubicBezTo>
                    <a:pt x="16200" y="6480"/>
                    <a:pt x="16200" y="6480"/>
                    <a:pt x="16200" y="6480"/>
                  </a:cubicBezTo>
                  <a:cubicBezTo>
                    <a:pt x="16200" y="6480"/>
                    <a:pt x="16200" y="6480"/>
                    <a:pt x="16200" y="6480"/>
                  </a:cubicBezTo>
                  <a:cubicBezTo>
                    <a:pt x="16572" y="6480"/>
                    <a:pt x="16572" y="6480"/>
                    <a:pt x="16572" y="6480"/>
                  </a:cubicBezTo>
                  <a:cubicBezTo>
                    <a:pt x="16200" y="6480"/>
                    <a:pt x="16200" y="6366"/>
                    <a:pt x="16200" y="6366"/>
                  </a:cubicBezTo>
                  <a:cubicBezTo>
                    <a:pt x="16572" y="6366"/>
                    <a:pt x="16759" y="6366"/>
                    <a:pt x="16572" y="6366"/>
                  </a:cubicBezTo>
                  <a:cubicBezTo>
                    <a:pt x="16572" y="6253"/>
                    <a:pt x="16572" y="6253"/>
                    <a:pt x="16572" y="6253"/>
                  </a:cubicBezTo>
                  <a:cubicBezTo>
                    <a:pt x="16759" y="6253"/>
                    <a:pt x="16759" y="6253"/>
                    <a:pt x="16759" y="6253"/>
                  </a:cubicBezTo>
                  <a:cubicBezTo>
                    <a:pt x="16759" y="6025"/>
                    <a:pt x="16759" y="6025"/>
                    <a:pt x="16572" y="5912"/>
                  </a:cubicBezTo>
                  <a:cubicBezTo>
                    <a:pt x="16945" y="5912"/>
                    <a:pt x="17317" y="5684"/>
                    <a:pt x="17503" y="5343"/>
                  </a:cubicBezTo>
                  <a:cubicBezTo>
                    <a:pt x="17503" y="5343"/>
                    <a:pt x="17503" y="5343"/>
                    <a:pt x="17503" y="5343"/>
                  </a:cubicBezTo>
                  <a:cubicBezTo>
                    <a:pt x="17503" y="5343"/>
                    <a:pt x="17503" y="5343"/>
                    <a:pt x="17503" y="5343"/>
                  </a:cubicBezTo>
                  <a:cubicBezTo>
                    <a:pt x="17503" y="5343"/>
                    <a:pt x="17503" y="5229"/>
                    <a:pt x="17317" y="5229"/>
                  </a:cubicBezTo>
                  <a:cubicBezTo>
                    <a:pt x="17503" y="5229"/>
                    <a:pt x="17503" y="5229"/>
                    <a:pt x="17503" y="5229"/>
                  </a:cubicBezTo>
                  <a:cubicBezTo>
                    <a:pt x="17690" y="5229"/>
                    <a:pt x="17503" y="5229"/>
                    <a:pt x="17690" y="5229"/>
                  </a:cubicBezTo>
                  <a:cubicBezTo>
                    <a:pt x="17690" y="5229"/>
                    <a:pt x="17690" y="5002"/>
                    <a:pt x="17690" y="5229"/>
                  </a:cubicBezTo>
                  <a:cubicBezTo>
                    <a:pt x="17690" y="5002"/>
                    <a:pt x="17690" y="5002"/>
                    <a:pt x="17503" y="5002"/>
                  </a:cubicBezTo>
                  <a:cubicBezTo>
                    <a:pt x="17690" y="5002"/>
                    <a:pt x="17690" y="5002"/>
                    <a:pt x="17690" y="5002"/>
                  </a:cubicBezTo>
                  <a:cubicBezTo>
                    <a:pt x="17503" y="4888"/>
                    <a:pt x="17317" y="5002"/>
                    <a:pt x="16945" y="4888"/>
                  </a:cubicBezTo>
                  <a:cubicBezTo>
                    <a:pt x="17317" y="4888"/>
                    <a:pt x="17317" y="4888"/>
                    <a:pt x="17317" y="4888"/>
                  </a:cubicBezTo>
                  <a:cubicBezTo>
                    <a:pt x="16945" y="4775"/>
                    <a:pt x="16945" y="4888"/>
                    <a:pt x="16945" y="4775"/>
                  </a:cubicBezTo>
                  <a:cubicBezTo>
                    <a:pt x="17317" y="4888"/>
                    <a:pt x="17317" y="4888"/>
                    <a:pt x="17317" y="4888"/>
                  </a:cubicBezTo>
                  <a:cubicBezTo>
                    <a:pt x="17503" y="4775"/>
                    <a:pt x="17690" y="4888"/>
                    <a:pt x="17690" y="4888"/>
                  </a:cubicBezTo>
                  <a:cubicBezTo>
                    <a:pt x="17690" y="4775"/>
                    <a:pt x="17690" y="4888"/>
                    <a:pt x="17503" y="4888"/>
                  </a:cubicBezTo>
                  <a:cubicBezTo>
                    <a:pt x="17503" y="4775"/>
                    <a:pt x="17690" y="4775"/>
                    <a:pt x="17690" y="4775"/>
                  </a:cubicBezTo>
                  <a:cubicBezTo>
                    <a:pt x="17690" y="4775"/>
                    <a:pt x="17876" y="4888"/>
                    <a:pt x="17876" y="4775"/>
                  </a:cubicBezTo>
                  <a:cubicBezTo>
                    <a:pt x="17876" y="4775"/>
                    <a:pt x="17690" y="4775"/>
                    <a:pt x="17876" y="4775"/>
                  </a:cubicBezTo>
                  <a:cubicBezTo>
                    <a:pt x="17876" y="4775"/>
                    <a:pt x="17876" y="4775"/>
                    <a:pt x="18434" y="4775"/>
                  </a:cubicBezTo>
                  <a:cubicBezTo>
                    <a:pt x="18434" y="4775"/>
                    <a:pt x="18434" y="4775"/>
                    <a:pt x="18434" y="4775"/>
                  </a:cubicBezTo>
                  <a:cubicBezTo>
                    <a:pt x="18434" y="4547"/>
                    <a:pt x="17876" y="4547"/>
                    <a:pt x="17876" y="4547"/>
                  </a:cubicBezTo>
                  <a:cubicBezTo>
                    <a:pt x="17876" y="4547"/>
                    <a:pt x="18434" y="4434"/>
                    <a:pt x="18621" y="4547"/>
                  </a:cubicBezTo>
                  <a:cubicBezTo>
                    <a:pt x="18434" y="4547"/>
                    <a:pt x="18434" y="4547"/>
                    <a:pt x="18434" y="4547"/>
                  </a:cubicBezTo>
                  <a:cubicBezTo>
                    <a:pt x="18434" y="4434"/>
                    <a:pt x="18621" y="4434"/>
                    <a:pt x="18434" y="4434"/>
                  </a:cubicBezTo>
                  <a:cubicBezTo>
                    <a:pt x="18621" y="4434"/>
                    <a:pt x="18621" y="4434"/>
                    <a:pt x="18621" y="4434"/>
                  </a:cubicBezTo>
                  <a:cubicBezTo>
                    <a:pt x="18621" y="4434"/>
                    <a:pt x="18434" y="4434"/>
                    <a:pt x="18434" y="4320"/>
                  </a:cubicBezTo>
                  <a:cubicBezTo>
                    <a:pt x="18434" y="4320"/>
                    <a:pt x="18621" y="4320"/>
                    <a:pt x="18621" y="4093"/>
                  </a:cubicBezTo>
                  <a:cubicBezTo>
                    <a:pt x="18621" y="4093"/>
                    <a:pt x="18621" y="4093"/>
                    <a:pt x="18993" y="4093"/>
                  </a:cubicBezTo>
                  <a:cubicBezTo>
                    <a:pt x="18993" y="4320"/>
                    <a:pt x="18621" y="4320"/>
                    <a:pt x="18993" y="4320"/>
                  </a:cubicBezTo>
                  <a:cubicBezTo>
                    <a:pt x="18621" y="4320"/>
                    <a:pt x="18993" y="4320"/>
                    <a:pt x="18993" y="4320"/>
                  </a:cubicBezTo>
                  <a:cubicBezTo>
                    <a:pt x="18993" y="4093"/>
                    <a:pt x="18993" y="4093"/>
                    <a:pt x="18993" y="4093"/>
                  </a:cubicBezTo>
                  <a:cubicBezTo>
                    <a:pt x="18993" y="4093"/>
                    <a:pt x="18993" y="4093"/>
                    <a:pt x="19179" y="4093"/>
                  </a:cubicBezTo>
                  <a:cubicBezTo>
                    <a:pt x="18993" y="4093"/>
                    <a:pt x="18993" y="4093"/>
                    <a:pt x="18993" y="4093"/>
                  </a:cubicBezTo>
                  <a:cubicBezTo>
                    <a:pt x="19179" y="4093"/>
                    <a:pt x="19179" y="4093"/>
                    <a:pt x="19179" y="4093"/>
                  </a:cubicBezTo>
                  <a:cubicBezTo>
                    <a:pt x="18993" y="3979"/>
                    <a:pt x="18993" y="3979"/>
                    <a:pt x="18993" y="3979"/>
                  </a:cubicBezTo>
                  <a:cubicBezTo>
                    <a:pt x="18993" y="3979"/>
                    <a:pt x="18993" y="3979"/>
                    <a:pt x="18993" y="3979"/>
                  </a:cubicBezTo>
                  <a:cubicBezTo>
                    <a:pt x="18993" y="3979"/>
                    <a:pt x="18993" y="3979"/>
                    <a:pt x="18993" y="3752"/>
                  </a:cubicBezTo>
                  <a:cubicBezTo>
                    <a:pt x="19179" y="3979"/>
                    <a:pt x="19179" y="3979"/>
                    <a:pt x="19179" y="3979"/>
                  </a:cubicBezTo>
                  <a:cubicBezTo>
                    <a:pt x="19366" y="3979"/>
                    <a:pt x="19179" y="3752"/>
                    <a:pt x="19366" y="3752"/>
                  </a:cubicBezTo>
                  <a:cubicBezTo>
                    <a:pt x="19179" y="3979"/>
                    <a:pt x="19179" y="3979"/>
                    <a:pt x="19179" y="3979"/>
                  </a:cubicBezTo>
                  <a:cubicBezTo>
                    <a:pt x="19179" y="3752"/>
                    <a:pt x="18993" y="3752"/>
                    <a:pt x="18993" y="3524"/>
                  </a:cubicBezTo>
                  <a:cubicBezTo>
                    <a:pt x="19179" y="3524"/>
                    <a:pt x="19366" y="3524"/>
                    <a:pt x="19366" y="3752"/>
                  </a:cubicBezTo>
                  <a:cubicBezTo>
                    <a:pt x="19366" y="3752"/>
                    <a:pt x="19366" y="3524"/>
                    <a:pt x="19179" y="3524"/>
                  </a:cubicBezTo>
                  <a:cubicBezTo>
                    <a:pt x="19366" y="3524"/>
                    <a:pt x="19366" y="3752"/>
                    <a:pt x="19366" y="3524"/>
                  </a:cubicBezTo>
                  <a:cubicBezTo>
                    <a:pt x="19366" y="3411"/>
                    <a:pt x="19366" y="3411"/>
                    <a:pt x="19366" y="3411"/>
                  </a:cubicBezTo>
                  <a:cubicBezTo>
                    <a:pt x="19179" y="3411"/>
                    <a:pt x="19179" y="3411"/>
                    <a:pt x="19179" y="3411"/>
                  </a:cubicBezTo>
                  <a:cubicBezTo>
                    <a:pt x="19179" y="3297"/>
                    <a:pt x="19179" y="3297"/>
                    <a:pt x="19179" y="3297"/>
                  </a:cubicBezTo>
                  <a:cubicBezTo>
                    <a:pt x="18993" y="3297"/>
                    <a:pt x="18993" y="3297"/>
                    <a:pt x="18993" y="3297"/>
                  </a:cubicBezTo>
                  <a:cubicBezTo>
                    <a:pt x="18993" y="3297"/>
                    <a:pt x="18993" y="3297"/>
                    <a:pt x="18993" y="3069"/>
                  </a:cubicBezTo>
                  <a:cubicBezTo>
                    <a:pt x="19179" y="3411"/>
                    <a:pt x="19366" y="3297"/>
                    <a:pt x="19738" y="3297"/>
                  </a:cubicBezTo>
                  <a:cubicBezTo>
                    <a:pt x="19738" y="3297"/>
                    <a:pt x="19179" y="3069"/>
                    <a:pt x="19738" y="3069"/>
                  </a:cubicBezTo>
                  <a:cubicBezTo>
                    <a:pt x="19738" y="3069"/>
                    <a:pt x="19924" y="3069"/>
                    <a:pt x="19738" y="3069"/>
                  </a:cubicBezTo>
                  <a:cubicBezTo>
                    <a:pt x="19738" y="3069"/>
                    <a:pt x="19924" y="3297"/>
                    <a:pt x="19924" y="3069"/>
                  </a:cubicBezTo>
                  <a:cubicBezTo>
                    <a:pt x="19738" y="2956"/>
                    <a:pt x="19738" y="2956"/>
                    <a:pt x="19738" y="2956"/>
                  </a:cubicBezTo>
                  <a:cubicBezTo>
                    <a:pt x="19738" y="3069"/>
                    <a:pt x="19738" y="3069"/>
                    <a:pt x="19738" y="3069"/>
                  </a:cubicBezTo>
                  <a:cubicBezTo>
                    <a:pt x="19366" y="2956"/>
                    <a:pt x="19366" y="2956"/>
                    <a:pt x="19366" y="2956"/>
                  </a:cubicBezTo>
                  <a:cubicBezTo>
                    <a:pt x="19366" y="2956"/>
                    <a:pt x="19366" y="2842"/>
                    <a:pt x="19738" y="2842"/>
                  </a:cubicBezTo>
                  <a:cubicBezTo>
                    <a:pt x="19738" y="2956"/>
                    <a:pt x="19366" y="2956"/>
                    <a:pt x="19738" y="2956"/>
                  </a:cubicBezTo>
                  <a:cubicBezTo>
                    <a:pt x="19924" y="2956"/>
                    <a:pt x="19738" y="2842"/>
                    <a:pt x="19924" y="2842"/>
                  </a:cubicBezTo>
                  <a:cubicBezTo>
                    <a:pt x="19924" y="2956"/>
                    <a:pt x="19924" y="2956"/>
                    <a:pt x="20110" y="2956"/>
                  </a:cubicBezTo>
                  <a:cubicBezTo>
                    <a:pt x="20110" y="2956"/>
                    <a:pt x="20110" y="2956"/>
                    <a:pt x="20110" y="2956"/>
                  </a:cubicBezTo>
                  <a:cubicBezTo>
                    <a:pt x="20110" y="2956"/>
                    <a:pt x="20110" y="2956"/>
                    <a:pt x="20110" y="2956"/>
                  </a:cubicBezTo>
                  <a:cubicBezTo>
                    <a:pt x="20110" y="2842"/>
                    <a:pt x="20110" y="2956"/>
                    <a:pt x="20483" y="2842"/>
                  </a:cubicBezTo>
                  <a:cubicBezTo>
                    <a:pt x="20110" y="2842"/>
                    <a:pt x="20110" y="2842"/>
                    <a:pt x="20110" y="2842"/>
                  </a:cubicBezTo>
                  <a:cubicBezTo>
                    <a:pt x="19924" y="2615"/>
                    <a:pt x="20110" y="2956"/>
                    <a:pt x="19924" y="2842"/>
                  </a:cubicBezTo>
                  <a:cubicBezTo>
                    <a:pt x="19924" y="2842"/>
                    <a:pt x="20110" y="2842"/>
                    <a:pt x="20110" y="2615"/>
                  </a:cubicBezTo>
                  <a:cubicBezTo>
                    <a:pt x="19924" y="2615"/>
                    <a:pt x="19924" y="2615"/>
                    <a:pt x="19924" y="2615"/>
                  </a:cubicBezTo>
                  <a:cubicBezTo>
                    <a:pt x="19924" y="2615"/>
                    <a:pt x="19738" y="2501"/>
                    <a:pt x="19924" y="2501"/>
                  </a:cubicBezTo>
                  <a:cubicBezTo>
                    <a:pt x="20110" y="2501"/>
                    <a:pt x="20110" y="2501"/>
                    <a:pt x="20110" y="2615"/>
                  </a:cubicBezTo>
                  <a:cubicBezTo>
                    <a:pt x="20110" y="2501"/>
                    <a:pt x="20483" y="2501"/>
                    <a:pt x="20483" y="2501"/>
                  </a:cubicBezTo>
                  <a:cubicBezTo>
                    <a:pt x="20110" y="2160"/>
                    <a:pt x="20669" y="2160"/>
                    <a:pt x="20483" y="2160"/>
                  </a:cubicBezTo>
                  <a:cubicBezTo>
                    <a:pt x="20483" y="2160"/>
                    <a:pt x="20110" y="2501"/>
                    <a:pt x="19924" y="2501"/>
                  </a:cubicBezTo>
                  <a:cubicBezTo>
                    <a:pt x="19924" y="2160"/>
                    <a:pt x="19924" y="2615"/>
                    <a:pt x="19738" y="2501"/>
                  </a:cubicBezTo>
                  <a:cubicBezTo>
                    <a:pt x="19924" y="2501"/>
                    <a:pt x="19738" y="2160"/>
                    <a:pt x="19366" y="2160"/>
                  </a:cubicBezTo>
                  <a:cubicBezTo>
                    <a:pt x="19738" y="2160"/>
                    <a:pt x="19738" y="2160"/>
                    <a:pt x="19738" y="2160"/>
                  </a:cubicBezTo>
                  <a:cubicBezTo>
                    <a:pt x="19738" y="2160"/>
                    <a:pt x="19738" y="2160"/>
                    <a:pt x="19924" y="2160"/>
                  </a:cubicBezTo>
                  <a:cubicBezTo>
                    <a:pt x="20110" y="2046"/>
                    <a:pt x="20110" y="2046"/>
                    <a:pt x="20110" y="2046"/>
                  </a:cubicBezTo>
                  <a:cubicBezTo>
                    <a:pt x="20110" y="2046"/>
                    <a:pt x="20110" y="2046"/>
                    <a:pt x="19924" y="2046"/>
                  </a:cubicBezTo>
                  <a:cubicBezTo>
                    <a:pt x="20110" y="1933"/>
                    <a:pt x="20110" y="1933"/>
                    <a:pt x="20483" y="1819"/>
                  </a:cubicBezTo>
                  <a:cubicBezTo>
                    <a:pt x="20483" y="1933"/>
                    <a:pt x="20483" y="1592"/>
                    <a:pt x="20669" y="1819"/>
                  </a:cubicBezTo>
                  <a:cubicBezTo>
                    <a:pt x="20669" y="1819"/>
                    <a:pt x="20669" y="1933"/>
                    <a:pt x="21041" y="1933"/>
                  </a:cubicBezTo>
                  <a:cubicBezTo>
                    <a:pt x="20669" y="1933"/>
                    <a:pt x="20669" y="1933"/>
                    <a:pt x="20669" y="1933"/>
                  </a:cubicBezTo>
                  <a:cubicBezTo>
                    <a:pt x="21041" y="1933"/>
                    <a:pt x="20669" y="1819"/>
                    <a:pt x="20669" y="1819"/>
                  </a:cubicBezTo>
                  <a:cubicBezTo>
                    <a:pt x="20669" y="1933"/>
                    <a:pt x="20483" y="1819"/>
                    <a:pt x="20483" y="1592"/>
                  </a:cubicBezTo>
                  <a:cubicBezTo>
                    <a:pt x="20110" y="1592"/>
                    <a:pt x="20110" y="1592"/>
                    <a:pt x="20110" y="1592"/>
                  </a:cubicBezTo>
                  <a:cubicBezTo>
                    <a:pt x="20483" y="1478"/>
                    <a:pt x="20669" y="1478"/>
                    <a:pt x="20669" y="1478"/>
                  </a:cubicBezTo>
                  <a:cubicBezTo>
                    <a:pt x="20669" y="1364"/>
                    <a:pt x="21041" y="1137"/>
                    <a:pt x="21041" y="1023"/>
                  </a:cubicBezTo>
                  <a:cubicBezTo>
                    <a:pt x="21041" y="1023"/>
                    <a:pt x="20669" y="1023"/>
                    <a:pt x="20669" y="909"/>
                  </a:cubicBezTo>
                  <a:cubicBezTo>
                    <a:pt x="21041" y="909"/>
                    <a:pt x="21041" y="1023"/>
                    <a:pt x="21041" y="909"/>
                  </a:cubicBezTo>
                  <a:cubicBezTo>
                    <a:pt x="21041" y="909"/>
                    <a:pt x="21041" y="909"/>
                    <a:pt x="21041" y="909"/>
                  </a:cubicBezTo>
                  <a:cubicBezTo>
                    <a:pt x="21041" y="909"/>
                    <a:pt x="21041" y="568"/>
                    <a:pt x="21414" y="568"/>
                  </a:cubicBezTo>
                  <a:cubicBezTo>
                    <a:pt x="21041" y="568"/>
                    <a:pt x="21041" y="568"/>
                    <a:pt x="21041" y="568"/>
                  </a:cubicBezTo>
                  <a:cubicBezTo>
                    <a:pt x="21041" y="568"/>
                    <a:pt x="21041" y="568"/>
                    <a:pt x="21414" y="568"/>
                  </a:cubicBezTo>
                  <a:cubicBezTo>
                    <a:pt x="21041" y="568"/>
                    <a:pt x="21041" y="568"/>
                    <a:pt x="21041" y="568"/>
                  </a:cubicBezTo>
                  <a:cubicBezTo>
                    <a:pt x="20669" y="455"/>
                    <a:pt x="21041" y="455"/>
                    <a:pt x="21414" y="455"/>
                  </a:cubicBezTo>
                  <a:cubicBezTo>
                    <a:pt x="21414" y="455"/>
                    <a:pt x="21414" y="455"/>
                    <a:pt x="21414" y="455"/>
                  </a:cubicBezTo>
                  <a:cubicBezTo>
                    <a:pt x="21600" y="455"/>
                    <a:pt x="21414" y="341"/>
                    <a:pt x="21600" y="341"/>
                  </a:cubicBezTo>
                  <a:cubicBezTo>
                    <a:pt x="21414" y="114"/>
                    <a:pt x="21414" y="114"/>
                    <a:pt x="21414" y="114"/>
                  </a:cubicBezTo>
                  <a:cubicBezTo>
                    <a:pt x="21600" y="114"/>
                    <a:pt x="21600" y="114"/>
                    <a:pt x="21600" y="114"/>
                  </a:cubicBezTo>
                  <a:cubicBezTo>
                    <a:pt x="21414" y="114"/>
                    <a:pt x="21414" y="0"/>
                    <a:pt x="21600" y="0"/>
                  </a:cubicBezTo>
                  <a:cubicBezTo>
                    <a:pt x="21041" y="114"/>
                    <a:pt x="21041" y="114"/>
                    <a:pt x="21041" y="114"/>
                  </a:cubicBezTo>
                  <a:cubicBezTo>
                    <a:pt x="21414" y="114"/>
                    <a:pt x="21414" y="114"/>
                    <a:pt x="21414" y="114"/>
                  </a:cubicBezTo>
                  <a:cubicBezTo>
                    <a:pt x="21600" y="341"/>
                    <a:pt x="21414" y="341"/>
                    <a:pt x="21414" y="341"/>
                  </a:cubicBezTo>
                  <a:cubicBezTo>
                    <a:pt x="21414" y="341"/>
                    <a:pt x="21414" y="341"/>
                    <a:pt x="21414" y="341"/>
                  </a:cubicBezTo>
                  <a:cubicBezTo>
                    <a:pt x="21041" y="114"/>
                    <a:pt x="21041" y="341"/>
                    <a:pt x="21041" y="114"/>
                  </a:cubicBezTo>
                  <a:cubicBezTo>
                    <a:pt x="21041" y="114"/>
                    <a:pt x="21041" y="114"/>
                    <a:pt x="21041" y="114"/>
                  </a:cubicBezTo>
                  <a:cubicBezTo>
                    <a:pt x="21041" y="114"/>
                    <a:pt x="20669" y="114"/>
                    <a:pt x="20669" y="341"/>
                  </a:cubicBezTo>
                  <a:cubicBezTo>
                    <a:pt x="21041" y="341"/>
                    <a:pt x="20669" y="341"/>
                    <a:pt x="21041" y="341"/>
                  </a:cubicBezTo>
                  <a:cubicBezTo>
                    <a:pt x="20669" y="341"/>
                    <a:pt x="20669" y="341"/>
                    <a:pt x="20669" y="455"/>
                  </a:cubicBezTo>
                  <a:cubicBezTo>
                    <a:pt x="20669" y="455"/>
                    <a:pt x="20483" y="455"/>
                    <a:pt x="20483" y="568"/>
                  </a:cubicBezTo>
                  <a:cubicBezTo>
                    <a:pt x="20669" y="568"/>
                    <a:pt x="20669" y="568"/>
                    <a:pt x="20669" y="568"/>
                  </a:cubicBezTo>
                  <a:cubicBezTo>
                    <a:pt x="20669" y="568"/>
                    <a:pt x="20669" y="568"/>
                    <a:pt x="20669" y="909"/>
                  </a:cubicBezTo>
                  <a:cubicBezTo>
                    <a:pt x="20669" y="909"/>
                    <a:pt x="20483" y="568"/>
                    <a:pt x="20110" y="909"/>
                  </a:cubicBezTo>
                  <a:cubicBezTo>
                    <a:pt x="20483" y="909"/>
                    <a:pt x="20483" y="909"/>
                    <a:pt x="20483" y="909"/>
                  </a:cubicBezTo>
                  <a:cubicBezTo>
                    <a:pt x="20110" y="909"/>
                    <a:pt x="20110" y="909"/>
                    <a:pt x="20110" y="909"/>
                  </a:cubicBezTo>
                  <a:cubicBezTo>
                    <a:pt x="19924" y="1023"/>
                    <a:pt x="19924" y="1137"/>
                    <a:pt x="19738" y="1364"/>
                  </a:cubicBezTo>
                  <a:cubicBezTo>
                    <a:pt x="19924" y="1364"/>
                    <a:pt x="19924" y="1364"/>
                    <a:pt x="19924" y="1364"/>
                  </a:cubicBezTo>
                  <a:cubicBezTo>
                    <a:pt x="19738" y="1364"/>
                    <a:pt x="19738" y="1478"/>
                    <a:pt x="19366" y="1478"/>
                  </a:cubicBezTo>
                  <a:cubicBezTo>
                    <a:pt x="19366" y="1592"/>
                    <a:pt x="19179" y="1819"/>
                    <a:pt x="19179" y="1933"/>
                  </a:cubicBezTo>
                  <a:cubicBezTo>
                    <a:pt x="18993" y="2046"/>
                    <a:pt x="18621" y="2160"/>
                    <a:pt x="18434" y="2615"/>
                  </a:cubicBezTo>
                  <a:cubicBezTo>
                    <a:pt x="18621" y="2615"/>
                    <a:pt x="18621" y="2615"/>
                    <a:pt x="18621" y="2615"/>
                  </a:cubicBezTo>
                  <a:cubicBezTo>
                    <a:pt x="18434" y="2615"/>
                    <a:pt x="18621" y="2615"/>
                    <a:pt x="18621" y="2842"/>
                  </a:cubicBezTo>
                  <a:cubicBezTo>
                    <a:pt x="18621" y="2615"/>
                    <a:pt x="18434" y="2842"/>
                    <a:pt x="18434" y="2842"/>
                  </a:cubicBezTo>
                  <a:cubicBezTo>
                    <a:pt x="18434" y="2842"/>
                    <a:pt x="17876" y="2956"/>
                    <a:pt x="17690" y="2956"/>
                  </a:cubicBezTo>
                  <a:cubicBezTo>
                    <a:pt x="17690" y="3069"/>
                    <a:pt x="17690" y="3069"/>
                    <a:pt x="17690" y="3069"/>
                  </a:cubicBezTo>
                  <a:cubicBezTo>
                    <a:pt x="17503" y="3069"/>
                    <a:pt x="17503" y="3297"/>
                    <a:pt x="17503" y="3411"/>
                  </a:cubicBezTo>
                  <a:cubicBezTo>
                    <a:pt x="17503" y="3411"/>
                    <a:pt x="17690" y="3411"/>
                    <a:pt x="17503" y="3524"/>
                  </a:cubicBezTo>
                  <a:cubicBezTo>
                    <a:pt x="17317" y="3524"/>
                    <a:pt x="17317" y="3524"/>
                    <a:pt x="17317" y="3524"/>
                  </a:cubicBezTo>
                  <a:cubicBezTo>
                    <a:pt x="16945" y="3752"/>
                    <a:pt x="16945" y="3752"/>
                    <a:pt x="16945" y="3979"/>
                  </a:cubicBezTo>
                  <a:cubicBezTo>
                    <a:pt x="16572" y="4093"/>
                    <a:pt x="16572" y="4434"/>
                    <a:pt x="16014" y="4547"/>
                  </a:cubicBezTo>
                  <a:cubicBezTo>
                    <a:pt x="16200" y="4775"/>
                    <a:pt x="16200" y="4775"/>
                    <a:pt x="16200" y="4775"/>
                  </a:cubicBezTo>
                  <a:cubicBezTo>
                    <a:pt x="15828" y="4888"/>
                    <a:pt x="15455" y="5343"/>
                    <a:pt x="15083" y="5684"/>
                  </a:cubicBezTo>
                  <a:cubicBezTo>
                    <a:pt x="15455" y="5684"/>
                    <a:pt x="15455" y="5684"/>
                    <a:pt x="15455" y="5684"/>
                  </a:cubicBezTo>
                  <a:cubicBezTo>
                    <a:pt x="15455" y="5798"/>
                    <a:pt x="15083" y="5798"/>
                    <a:pt x="15083" y="5684"/>
                  </a:cubicBezTo>
                  <a:cubicBezTo>
                    <a:pt x="15083" y="5798"/>
                    <a:pt x="14524" y="5798"/>
                    <a:pt x="14897" y="5912"/>
                  </a:cubicBezTo>
                  <a:cubicBezTo>
                    <a:pt x="14897" y="6025"/>
                    <a:pt x="14524" y="5912"/>
                    <a:pt x="14524" y="6025"/>
                  </a:cubicBezTo>
                  <a:cubicBezTo>
                    <a:pt x="14524" y="6253"/>
                    <a:pt x="14338" y="6253"/>
                    <a:pt x="14338" y="6366"/>
                  </a:cubicBezTo>
                  <a:cubicBezTo>
                    <a:pt x="14338" y="6366"/>
                    <a:pt x="14338" y="6366"/>
                    <a:pt x="14338" y="6366"/>
                  </a:cubicBezTo>
                  <a:cubicBezTo>
                    <a:pt x="14338" y="6366"/>
                    <a:pt x="14338" y="6366"/>
                    <a:pt x="14338" y="6366"/>
                  </a:cubicBezTo>
                  <a:cubicBezTo>
                    <a:pt x="14338" y="6366"/>
                    <a:pt x="14338" y="6480"/>
                    <a:pt x="14152" y="6366"/>
                  </a:cubicBezTo>
                  <a:cubicBezTo>
                    <a:pt x="14152" y="6707"/>
                    <a:pt x="13593" y="6707"/>
                    <a:pt x="13779" y="7162"/>
                  </a:cubicBezTo>
                  <a:cubicBezTo>
                    <a:pt x="13593" y="6821"/>
                    <a:pt x="13593" y="7162"/>
                    <a:pt x="13593" y="7162"/>
                  </a:cubicBezTo>
                  <a:cubicBezTo>
                    <a:pt x="13593" y="7162"/>
                    <a:pt x="13593" y="7389"/>
                    <a:pt x="13407" y="7389"/>
                  </a:cubicBezTo>
                  <a:cubicBezTo>
                    <a:pt x="13407" y="7389"/>
                    <a:pt x="13407" y="7389"/>
                    <a:pt x="13407" y="7389"/>
                  </a:cubicBezTo>
                  <a:cubicBezTo>
                    <a:pt x="13407" y="7389"/>
                    <a:pt x="13407" y="7389"/>
                    <a:pt x="13407" y="7389"/>
                  </a:cubicBezTo>
                  <a:cubicBezTo>
                    <a:pt x="12848" y="7503"/>
                    <a:pt x="12848" y="7844"/>
                    <a:pt x="12848" y="7958"/>
                  </a:cubicBezTo>
                  <a:cubicBezTo>
                    <a:pt x="12103" y="8299"/>
                    <a:pt x="11917" y="8867"/>
                    <a:pt x="11731" y="9095"/>
                  </a:cubicBezTo>
                  <a:cubicBezTo>
                    <a:pt x="11731" y="9208"/>
                    <a:pt x="11731" y="9208"/>
                    <a:pt x="11731" y="9208"/>
                  </a:cubicBezTo>
                  <a:cubicBezTo>
                    <a:pt x="11359" y="9208"/>
                    <a:pt x="11731" y="9436"/>
                    <a:pt x="11172" y="9436"/>
                  </a:cubicBezTo>
                  <a:cubicBezTo>
                    <a:pt x="11172" y="9436"/>
                    <a:pt x="11172" y="9436"/>
                    <a:pt x="11172" y="9436"/>
                  </a:cubicBezTo>
                  <a:cubicBezTo>
                    <a:pt x="11172" y="9436"/>
                    <a:pt x="11172" y="9777"/>
                    <a:pt x="10986" y="9777"/>
                  </a:cubicBezTo>
                  <a:cubicBezTo>
                    <a:pt x="10986" y="9777"/>
                    <a:pt x="10986" y="9777"/>
                    <a:pt x="10986" y="9777"/>
                  </a:cubicBezTo>
                  <a:cubicBezTo>
                    <a:pt x="10986" y="9891"/>
                    <a:pt x="10614" y="10232"/>
                    <a:pt x="10614" y="10345"/>
                  </a:cubicBezTo>
                  <a:cubicBezTo>
                    <a:pt x="10614" y="10345"/>
                    <a:pt x="10614" y="10345"/>
                    <a:pt x="10614" y="10345"/>
                  </a:cubicBezTo>
                  <a:cubicBezTo>
                    <a:pt x="10986" y="10345"/>
                    <a:pt x="10428" y="10345"/>
                    <a:pt x="10614" y="10573"/>
                  </a:cubicBezTo>
                  <a:cubicBezTo>
                    <a:pt x="10614" y="10573"/>
                    <a:pt x="10428" y="10573"/>
                    <a:pt x="10614" y="10345"/>
                  </a:cubicBezTo>
                  <a:cubicBezTo>
                    <a:pt x="10428" y="10800"/>
                    <a:pt x="9683" y="10914"/>
                    <a:pt x="9497" y="11255"/>
                  </a:cubicBezTo>
                  <a:cubicBezTo>
                    <a:pt x="9497" y="11596"/>
                    <a:pt x="9683" y="11368"/>
                    <a:pt x="9497" y="11596"/>
                  </a:cubicBezTo>
                  <a:cubicBezTo>
                    <a:pt x="9497" y="11596"/>
                    <a:pt x="9497" y="11368"/>
                    <a:pt x="9497" y="11596"/>
                  </a:cubicBezTo>
                  <a:cubicBezTo>
                    <a:pt x="9124" y="11596"/>
                    <a:pt x="9683" y="11823"/>
                    <a:pt x="9497" y="11823"/>
                  </a:cubicBezTo>
                  <a:cubicBezTo>
                    <a:pt x="9124" y="11596"/>
                    <a:pt x="9124" y="11823"/>
                    <a:pt x="9124" y="11823"/>
                  </a:cubicBezTo>
                  <a:cubicBezTo>
                    <a:pt x="9124" y="12051"/>
                    <a:pt x="9124" y="12051"/>
                    <a:pt x="9124" y="12164"/>
                  </a:cubicBezTo>
                  <a:cubicBezTo>
                    <a:pt x="9124" y="12164"/>
                    <a:pt x="9124" y="12164"/>
                    <a:pt x="9124" y="12164"/>
                  </a:cubicBezTo>
                  <a:cubicBezTo>
                    <a:pt x="8938" y="12164"/>
                    <a:pt x="8938" y="12278"/>
                    <a:pt x="8566" y="12278"/>
                  </a:cubicBezTo>
                  <a:cubicBezTo>
                    <a:pt x="7821" y="12846"/>
                    <a:pt x="6703" y="13642"/>
                    <a:pt x="6331" y="14211"/>
                  </a:cubicBezTo>
                  <a:cubicBezTo>
                    <a:pt x="5772" y="15006"/>
                    <a:pt x="5028" y="15575"/>
                    <a:pt x="4655" y="16143"/>
                  </a:cubicBezTo>
                  <a:cubicBezTo>
                    <a:pt x="4655" y="16598"/>
                    <a:pt x="4655" y="16598"/>
                    <a:pt x="4097" y="16712"/>
                  </a:cubicBezTo>
                  <a:cubicBezTo>
                    <a:pt x="4655" y="16712"/>
                    <a:pt x="4655" y="16712"/>
                    <a:pt x="4655" y="16712"/>
                  </a:cubicBezTo>
                  <a:cubicBezTo>
                    <a:pt x="4097" y="16712"/>
                    <a:pt x="4097" y="16939"/>
                    <a:pt x="3910" y="16712"/>
                  </a:cubicBezTo>
                  <a:cubicBezTo>
                    <a:pt x="3910" y="17053"/>
                    <a:pt x="3538" y="17166"/>
                    <a:pt x="3352" y="17507"/>
                  </a:cubicBezTo>
                  <a:cubicBezTo>
                    <a:pt x="3352" y="17507"/>
                    <a:pt x="3538" y="17507"/>
                    <a:pt x="3352" y="17507"/>
                  </a:cubicBezTo>
                  <a:cubicBezTo>
                    <a:pt x="3352" y="17507"/>
                    <a:pt x="3352" y="17507"/>
                    <a:pt x="3352" y="17507"/>
                  </a:cubicBezTo>
                  <a:cubicBezTo>
                    <a:pt x="3352" y="17507"/>
                    <a:pt x="3352" y="17507"/>
                    <a:pt x="3352" y="17507"/>
                  </a:cubicBezTo>
                  <a:cubicBezTo>
                    <a:pt x="3352" y="17621"/>
                    <a:pt x="3166" y="17621"/>
                    <a:pt x="3166" y="17507"/>
                  </a:cubicBezTo>
                  <a:cubicBezTo>
                    <a:pt x="2421" y="18189"/>
                    <a:pt x="2234" y="18985"/>
                    <a:pt x="1676" y="19554"/>
                  </a:cubicBezTo>
                  <a:cubicBezTo>
                    <a:pt x="1676" y="19667"/>
                    <a:pt x="1117" y="20008"/>
                    <a:pt x="931" y="20008"/>
                  </a:cubicBezTo>
                  <a:cubicBezTo>
                    <a:pt x="745" y="20577"/>
                    <a:pt x="559" y="21259"/>
                    <a:pt x="0" y="21600"/>
                  </a:cubicBezTo>
                  <a:cubicBezTo>
                    <a:pt x="0" y="21600"/>
                    <a:pt x="559" y="21600"/>
                    <a:pt x="745" y="21486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5" name="Полилиния 146"/>
            <p:cNvSpPr/>
            <p:nvPr/>
          </p:nvSpPr>
          <p:spPr>
            <a:xfrm flipH="1">
              <a:off x="23746" y="2257740"/>
              <a:ext cx="281829" cy="457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939" y="21484"/>
                  </a:moveTo>
                  <a:cubicBezTo>
                    <a:pt x="1690" y="21253"/>
                    <a:pt x="1503" y="20791"/>
                    <a:pt x="1878" y="20676"/>
                  </a:cubicBezTo>
                  <a:cubicBezTo>
                    <a:pt x="1878" y="20676"/>
                    <a:pt x="1690" y="20676"/>
                    <a:pt x="1878" y="20676"/>
                  </a:cubicBezTo>
                  <a:cubicBezTo>
                    <a:pt x="2442" y="20329"/>
                    <a:pt x="3005" y="19867"/>
                    <a:pt x="3005" y="19521"/>
                  </a:cubicBezTo>
                  <a:cubicBezTo>
                    <a:pt x="3005" y="19521"/>
                    <a:pt x="3005" y="19521"/>
                    <a:pt x="3005" y="19521"/>
                  </a:cubicBezTo>
                  <a:cubicBezTo>
                    <a:pt x="3005" y="19290"/>
                    <a:pt x="3193" y="19290"/>
                    <a:pt x="3193" y="19290"/>
                  </a:cubicBezTo>
                  <a:cubicBezTo>
                    <a:pt x="3193" y="19290"/>
                    <a:pt x="3193" y="19290"/>
                    <a:pt x="3005" y="19290"/>
                  </a:cubicBezTo>
                  <a:cubicBezTo>
                    <a:pt x="3193" y="19290"/>
                    <a:pt x="3193" y="19174"/>
                    <a:pt x="3381" y="19174"/>
                  </a:cubicBezTo>
                  <a:cubicBezTo>
                    <a:pt x="3193" y="19174"/>
                    <a:pt x="3193" y="19174"/>
                    <a:pt x="3193" y="19059"/>
                  </a:cubicBezTo>
                  <a:cubicBezTo>
                    <a:pt x="3381" y="19174"/>
                    <a:pt x="3381" y="19174"/>
                    <a:pt x="3381" y="19174"/>
                  </a:cubicBezTo>
                  <a:cubicBezTo>
                    <a:pt x="3569" y="19174"/>
                    <a:pt x="3381" y="18712"/>
                    <a:pt x="3944" y="18597"/>
                  </a:cubicBezTo>
                  <a:cubicBezTo>
                    <a:pt x="3569" y="18597"/>
                    <a:pt x="3569" y="18597"/>
                    <a:pt x="3569" y="18597"/>
                  </a:cubicBezTo>
                  <a:cubicBezTo>
                    <a:pt x="4132" y="18366"/>
                    <a:pt x="4320" y="18135"/>
                    <a:pt x="4696" y="17904"/>
                  </a:cubicBezTo>
                  <a:cubicBezTo>
                    <a:pt x="4320" y="17904"/>
                    <a:pt x="4320" y="17904"/>
                    <a:pt x="4320" y="17904"/>
                  </a:cubicBezTo>
                  <a:cubicBezTo>
                    <a:pt x="4696" y="17904"/>
                    <a:pt x="4696" y="17788"/>
                    <a:pt x="4883" y="17788"/>
                  </a:cubicBezTo>
                  <a:cubicBezTo>
                    <a:pt x="4696" y="17788"/>
                    <a:pt x="5447" y="17788"/>
                    <a:pt x="5447" y="17673"/>
                  </a:cubicBezTo>
                  <a:cubicBezTo>
                    <a:pt x="4883" y="17673"/>
                    <a:pt x="4883" y="17673"/>
                    <a:pt x="4883" y="17673"/>
                  </a:cubicBezTo>
                  <a:cubicBezTo>
                    <a:pt x="5447" y="17673"/>
                    <a:pt x="4883" y="17557"/>
                    <a:pt x="5447" y="17557"/>
                  </a:cubicBezTo>
                  <a:cubicBezTo>
                    <a:pt x="5447" y="17557"/>
                    <a:pt x="5447" y="17557"/>
                    <a:pt x="5447" y="17557"/>
                  </a:cubicBezTo>
                  <a:cubicBezTo>
                    <a:pt x="5635" y="17557"/>
                    <a:pt x="5447" y="17211"/>
                    <a:pt x="5447" y="17211"/>
                  </a:cubicBezTo>
                  <a:cubicBezTo>
                    <a:pt x="5635" y="17211"/>
                    <a:pt x="5635" y="17211"/>
                    <a:pt x="5635" y="17211"/>
                  </a:cubicBezTo>
                  <a:cubicBezTo>
                    <a:pt x="5635" y="17211"/>
                    <a:pt x="5635" y="17211"/>
                    <a:pt x="5635" y="17095"/>
                  </a:cubicBezTo>
                  <a:cubicBezTo>
                    <a:pt x="5635" y="17095"/>
                    <a:pt x="5635" y="17095"/>
                    <a:pt x="5635" y="17095"/>
                  </a:cubicBezTo>
                  <a:cubicBezTo>
                    <a:pt x="5635" y="17095"/>
                    <a:pt x="5635" y="16864"/>
                    <a:pt x="5823" y="17095"/>
                  </a:cubicBezTo>
                  <a:cubicBezTo>
                    <a:pt x="5635" y="16864"/>
                    <a:pt x="5635" y="17095"/>
                    <a:pt x="5635" y="16864"/>
                  </a:cubicBezTo>
                  <a:cubicBezTo>
                    <a:pt x="5823" y="16749"/>
                    <a:pt x="6386" y="16287"/>
                    <a:pt x="6574" y="16056"/>
                  </a:cubicBezTo>
                  <a:cubicBezTo>
                    <a:pt x="6574" y="16056"/>
                    <a:pt x="6574" y="16056"/>
                    <a:pt x="6386" y="16056"/>
                  </a:cubicBezTo>
                  <a:cubicBezTo>
                    <a:pt x="6574" y="15709"/>
                    <a:pt x="6574" y="15709"/>
                    <a:pt x="6574" y="15709"/>
                  </a:cubicBezTo>
                  <a:cubicBezTo>
                    <a:pt x="6574" y="15709"/>
                    <a:pt x="6574" y="15709"/>
                    <a:pt x="6574" y="15594"/>
                  </a:cubicBezTo>
                  <a:cubicBezTo>
                    <a:pt x="6762" y="15594"/>
                    <a:pt x="6762" y="15594"/>
                    <a:pt x="6762" y="15594"/>
                  </a:cubicBezTo>
                  <a:cubicBezTo>
                    <a:pt x="6762" y="15594"/>
                    <a:pt x="6762" y="15594"/>
                    <a:pt x="6574" y="15594"/>
                  </a:cubicBezTo>
                  <a:cubicBezTo>
                    <a:pt x="6762" y="15594"/>
                    <a:pt x="6762" y="15363"/>
                    <a:pt x="7137" y="15363"/>
                  </a:cubicBezTo>
                  <a:cubicBezTo>
                    <a:pt x="6762" y="15363"/>
                    <a:pt x="6762" y="15363"/>
                    <a:pt x="6762" y="15363"/>
                  </a:cubicBezTo>
                  <a:cubicBezTo>
                    <a:pt x="7137" y="15363"/>
                    <a:pt x="7137" y="15247"/>
                    <a:pt x="7137" y="15247"/>
                  </a:cubicBezTo>
                  <a:cubicBezTo>
                    <a:pt x="7137" y="15247"/>
                    <a:pt x="7137" y="15247"/>
                    <a:pt x="7137" y="15247"/>
                  </a:cubicBezTo>
                  <a:cubicBezTo>
                    <a:pt x="7137" y="15132"/>
                    <a:pt x="7325" y="15247"/>
                    <a:pt x="7325" y="15132"/>
                  </a:cubicBezTo>
                  <a:cubicBezTo>
                    <a:pt x="7137" y="15132"/>
                    <a:pt x="7137" y="15132"/>
                    <a:pt x="7137" y="15132"/>
                  </a:cubicBezTo>
                  <a:cubicBezTo>
                    <a:pt x="7325" y="15132"/>
                    <a:pt x="7325" y="14901"/>
                    <a:pt x="7889" y="14785"/>
                  </a:cubicBezTo>
                  <a:cubicBezTo>
                    <a:pt x="7889" y="14785"/>
                    <a:pt x="7889" y="14785"/>
                    <a:pt x="7889" y="14785"/>
                  </a:cubicBezTo>
                  <a:cubicBezTo>
                    <a:pt x="7889" y="14785"/>
                    <a:pt x="7889" y="14670"/>
                    <a:pt x="8077" y="14670"/>
                  </a:cubicBezTo>
                  <a:cubicBezTo>
                    <a:pt x="8077" y="14439"/>
                    <a:pt x="7889" y="14439"/>
                    <a:pt x="7889" y="14439"/>
                  </a:cubicBezTo>
                  <a:cubicBezTo>
                    <a:pt x="8077" y="14439"/>
                    <a:pt x="8077" y="14207"/>
                    <a:pt x="8264" y="14439"/>
                  </a:cubicBezTo>
                  <a:cubicBezTo>
                    <a:pt x="8264" y="14207"/>
                    <a:pt x="8264" y="14092"/>
                    <a:pt x="8640" y="14092"/>
                  </a:cubicBezTo>
                  <a:cubicBezTo>
                    <a:pt x="8264" y="14092"/>
                    <a:pt x="8264" y="13861"/>
                    <a:pt x="8264" y="14092"/>
                  </a:cubicBezTo>
                  <a:cubicBezTo>
                    <a:pt x="8077" y="13861"/>
                    <a:pt x="8077" y="13861"/>
                    <a:pt x="8077" y="13861"/>
                  </a:cubicBezTo>
                  <a:cubicBezTo>
                    <a:pt x="8077" y="13861"/>
                    <a:pt x="8077" y="13861"/>
                    <a:pt x="8077" y="13861"/>
                  </a:cubicBezTo>
                  <a:cubicBezTo>
                    <a:pt x="8264" y="13745"/>
                    <a:pt x="8264" y="13745"/>
                    <a:pt x="8264" y="13745"/>
                  </a:cubicBezTo>
                  <a:cubicBezTo>
                    <a:pt x="8640" y="13745"/>
                    <a:pt x="8828" y="13745"/>
                    <a:pt x="8828" y="13745"/>
                  </a:cubicBezTo>
                  <a:cubicBezTo>
                    <a:pt x="8640" y="13630"/>
                    <a:pt x="8640" y="13630"/>
                    <a:pt x="8640" y="13630"/>
                  </a:cubicBezTo>
                  <a:cubicBezTo>
                    <a:pt x="9016" y="13630"/>
                    <a:pt x="9016" y="13630"/>
                    <a:pt x="9016" y="13630"/>
                  </a:cubicBezTo>
                  <a:cubicBezTo>
                    <a:pt x="9016" y="13630"/>
                    <a:pt x="8828" y="13630"/>
                    <a:pt x="9016" y="13630"/>
                  </a:cubicBezTo>
                  <a:cubicBezTo>
                    <a:pt x="9016" y="13630"/>
                    <a:pt x="9016" y="13630"/>
                    <a:pt x="9016" y="13630"/>
                  </a:cubicBezTo>
                  <a:cubicBezTo>
                    <a:pt x="9016" y="13399"/>
                    <a:pt x="9203" y="13399"/>
                    <a:pt x="9016" y="13283"/>
                  </a:cubicBezTo>
                  <a:cubicBezTo>
                    <a:pt x="9016" y="13283"/>
                    <a:pt x="9016" y="13399"/>
                    <a:pt x="9016" y="13283"/>
                  </a:cubicBezTo>
                  <a:cubicBezTo>
                    <a:pt x="9016" y="13283"/>
                    <a:pt x="9016" y="13283"/>
                    <a:pt x="9203" y="13283"/>
                  </a:cubicBezTo>
                  <a:cubicBezTo>
                    <a:pt x="9203" y="13168"/>
                    <a:pt x="9203" y="13168"/>
                    <a:pt x="9203" y="13168"/>
                  </a:cubicBezTo>
                  <a:cubicBezTo>
                    <a:pt x="9203" y="13168"/>
                    <a:pt x="9203" y="13168"/>
                    <a:pt x="9579" y="13168"/>
                  </a:cubicBezTo>
                  <a:cubicBezTo>
                    <a:pt x="9579" y="13283"/>
                    <a:pt x="9203" y="13168"/>
                    <a:pt x="9203" y="13168"/>
                  </a:cubicBezTo>
                  <a:cubicBezTo>
                    <a:pt x="9579" y="13283"/>
                    <a:pt x="9579" y="13168"/>
                    <a:pt x="9579" y="13168"/>
                  </a:cubicBezTo>
                  <a:cubicBezTo>
                    <a:pt x="9579" y="13168"/>
                    <a:pt x="9579" y="13168"/>
                    <a:pt x="9579" y="13168"/>
                  </a:cubicBezTo>
                  <a:cubicBezTo>
                    <a:pt x="9955" y="12937"/>
                    <a:pt x="9955" y="12937"/>
                    <a:pt x="10330" y="12937"/>
                  </a:cubicBezTo>
                  <a:cubicBezTo>
                    <a:pt x="10330" y="12937"/>
                    <a:pt x="9955" y="12706"/>
                    <a:pt x="9955" y="12937"/>
                  </a:cubicBezTo>
                  <a:cubicBezTo>
                    <a:pt x="9955" y="12706"/>
                    <a:pt x="10518" y="12475"/>
                    <a:pt x="10330" y="12359"/>
                  </a:cubicBezTo>
                  <a:cubicBezTo>
                    <a:pt x="10518" y="12475"/>
                    <a:pt x="10518" y="12475"/>
                    <a:pt x="10518" y="12475"/>
                  </a:cubicBezTo>
                  <a:cubicBezTo>
                    <a:pt x="10518" y="12359"/>
                    <a:pt x="10330" y="12359"/>
                    <a:pt x="10518" y="12359"/>
                  </a:cubicBezTo>
                  <a:cubicBezTo>
                    <a:pt x="10330" y="12359"/>
                    <a:pt x="10518" y="12359"/>
                    <a:pt x="10518" y="12244"/>
                  </a:cubicBezTo>
                  <a:cubicBezTo>
                    <a:pt x="10706" y="12244"/>
                    <a:pt x="10518" y="12244"/>
                    <a:pt x="10518" y="12359"/>
                  </a:cubicBezTo>
                  <a:cubicBezTo>
                    <a:pt x="10518" y="12244"/>
                    <a:pt x="11082" y="12128"/>
                    <a:pt x="11082" y="11897"/>
                  </a:cubicBezTo>
                  <a:cubicBezTo>
                    <a:pt x="11270" y="11897"/>
                    <a:pt x="11270" y="11897"/>
                    <a:pt x="11270" y="11897"/>
                  </a:cubicBezTo>
                  <a:cubicBezTo>
                    <a:pt x="11082" y="11897"/>
                    <a:pt x="11082" y="11897"/>
                    <a:pt x="11082" y="11897"/>
                  </a:cubicBezTo>
                  <a:cubicBezTo>
                    <a:pt x="11082" y="11782"/>
                    <a:pt x="11270" y="11782"/>
                    <a:pt x="11082" y="11782"/>
                  </a:cubicBezTo>
                  <a:cubicBezTo>
                    <a:pt x="11270" y="11782"/>
                    <a:pt x="10706" y="11897"/>
                    <a:pt x="11082" y="11897"/>
                  </a:cubicBezTo>
                  <a:cubicBezTo>
                    <a:pt x="10706" y="11782"/>
                    <a:pt x="11270" y="11897"/>
                    <a:pt x="11082" y="11782"/>
                  </a:cubicBezTo>
                  <a:cubicBezTo>
                    <a:pt x="11082" y="11782"/>
                    <a:pt x="11270" y="11782"/>
                    <a:pt x="11270" y="11666"/>
                  </a:cubicBezTo>
                  <a:cubicBezTo>
                    <a:pt x="11082" y="11666"/>
                    <a:pt x="11082" y="11666"/>
                    <a:pt x="11082" y="11666"/>
                  </a:cubicBezTo>
                  <a:cubicBezTo>
                    <a:pt x="11270" y="11435"/>
                    <a:pt x="11270" y="11666"/>
                    <a:pt x="11270" y="11666"/>
                  </a:cubicBezTo>
                  <a:cubicBezTo>
                    <a:pt x="11270" y="11435"/>
                    <a:pt x="11270" y="11435"/>
                    <a:pt x="11270" y="11435"/>
                  </a:cubicBezTo>
                  <a:cubicBezTo>
                    <a:pt x="11457" y="11666"/>
                    <a:pt x="11270" y="11435"/>
                    <a:pt x="11457" y="11435"/>
                  </a:cubicBezTo>
                  <a:cubicBezTo>
                    <a:pt x="11457" y="11435"/>
                    <a:pt x="11645" y="11435"/>
                    <a:pt x="11457" y="11320"/>
                  </a:cubicBezTo>
                  <a:cubicBezTo>
                    <a:pt x="11270" y="11320"/>
                    <a:pt x="11270" y="11320"/>
                    <a:pt x="11270" y="11320"/>
                  </a:cubicBezTo>
                  <a:cubicBezTo>
                    <a:pt x="11457" y="11320"/>
                    <a:pt x="11457" y="11320"/>
                    <a:pt x="11457" y="11320"/>
                  </a:cubicBezTo>
                  <a:cubicBezTo>
                    <a:pt x="11457" y="11320"/>
                    <a:pt x="11457" y="11320"/>
                    <a:pt x="11457" y="11320"/>
                  </a:cubicBezTo>
                  <a:cubicBezTo>
                    <a:pt x="11645" y="11320"/>
                    <a:pt x="11457" y="10973"/>
                    <a:pt x="11645" y="11320"/>
                  </a:cubicBezTo>
                  <a:cubicBezTo>
                    <a:pt x="11645" y="10973"/>
                    <a:pt x="12021" y="10858"/>
                    <a:pt x="11645" y="10858"/>
                  </a:cubicBezTo>
                  <a:cubicBezTo>
                    <a:pt x="12021" y="10858"/>
                    <a:pt x="12021" y="10742"/>
                    <a:pt x="12021" y="10742"/>
                  </a:cubicBezTo>
                  <a:cubicBezTo>
                    <a:pt x="12021" y="10742"/>
                    <a:pt x="12021" y="10742"/>
                    <a:pt x="12021" y="10742"/>
                  </a:cubicBezTo>
                  <a:cubicBezTo>
                    <a:pt x="12021" y="10742"/>
                    <a:pt x="12021" y="10742"/>
                    <a:pt x="12021" y="10627"/>
                  </a:cubicBezTo>
                  <a:cubicBezTo>
                    <a:pt x="12021" y="10627"/>
                    <a:pt x="12021" y="10627"/>
                    <a:pt x="12021" y="10396"/>
                  </a:cubicBezTo>
                  <a:cubicBezTo>
                    <a:pt x="12397" y="10396"/>
                    <a:pt x="12397" y="10396"/>
                    <a:pt x="12397" y="10627"/>
                  </a:cubicBezTo>
                  <a:cubicBezTo>
                    <a:pt x="12397" y="10396"/>
                    <a:pt x="12772" y="10396"/>
                    <a:pt x="12772" y="10280"/>
                  </a:cubicBezTo>
                  <a:cubicBezTo>
                    <a:pt x="12397" y="10280"/>
                    <a:pt x="12397" y="10280"/>
                    <a:pt x="12397" y="10280"/>
                  </a:cubicBezTo>
                  <a:cubicBezTo>
                    <a:pt x="12021" y="10165"/>
                    <a:pt x="12772" y="10280"/>
                    <a:pt x="12772" y="10165"/>
                  </a:cubicBezTo>
                  <a:cubicBezTo>
                    <a:pt x="12960" y="10165"/>
                    <a:pt x="12960" y="10165"/>
                    <a:pt x="12960" y="10165"/>
                  </a:cubicBezTo>
                  <a:cubicBezTo>
                    <a:pt x="12772" y="10165"/>
                    <a:pt x="13148" y="10165"/>
                    <a:pt x="12960" y="9934"/>
                  </a:cubicBezTo>
                  <a:cubicBezTo>
                    <a:pt x="12960" y="9934"/>
                    <a:pt x="12960" y="9934"/>
                    <a:pt x="13148" y="9934"/>
                  </a:cubicBezTo>
                  <a:cubicBezTo>
                    <a:pt x="12960" y="9818"/>
                    <a:pt x="13523" y="9472"/>
                    <a:pt x="13148" y="9356"/>
                  </a:cubicBezTo>
                  <a:cubicBezTo>
                    <a:pt x="13148" y="9356"/>
                    <a:pt x="13148" y="9356"/>
                    <a:pt x="13523" y="9356"/>
                  </a:cubicBezTo>
                  <a:cubicBezTo>
                    <a:pt x="13148" y="9356"/>
                    <a:pt x="13148" y="9356"/>
                    <a:pt x="13148" y="9356"/>
                  </a:cubicBezTo>
                  <a:cubicBezTo>
                    <a:pt x="13523" y="9356"/>
                    <a:pt x="13523" y="9356"/>
                    <a:pt x="13523" y="9356"/>
                  </a:cubicBezTo>
                  <a:cubicBezTo>
                    <a:pt x="13523" y="9356"/>
                    <a:pt x="13523" y="9356"/>
                    <a:pt x="13148" y="9356"/>
                  </a:cubicBezTo>
                  <a:cubicBezTo>
                    <a:pt x="13148" y="9241"/>
                    <a:pt x="13711" y="9356"/>
                    <a:pt x="13711" y="9241"/>
                  </a:cubicBezTo>
                  <a:cubicBezTo>
                    <a:pt x="13711" y="9241"/>
                    <a:pt x="13523" y="9010"/>
                    <a:pt x="13711" y="9010"/>
                  </a:cubicBezTo>
                  <a:cubicBezTo>
                    <a:pt x="13711" y="9010"/>
                    <a:pt x="13711" y="9010"/>
                    <a:pt x="13711" y="9010"/>
                  </a:cubicBezTo>
                  <a:cubicBezTo>
                    <a:pt x="13899" y="9010"/>
                    <a:pt x="13711" y="8894"/>
                    <a:pt x="13523" y="8894"/>
                  </a:cubicBezTo>
                  <a:cubicBezTo>
                    <a:pt x="13711" y="8894"/>
                    <a:pt x="13711" y="8894"/>
                    <a:pt x="13711" y="8894"/>
                  </a:cubicBezTo>
                  <a:cubicBezTo>
                    <a:pt x="13711" y="8779"/>
                    <a:pt x="13711" y="8779"/>
                    <a:pt x="13711" y="8779"/>
                  </a:cubicBezTo>
                  <a:cubicBezTo>
                    <a:pt x="13711" y="8894"/>
                    <a:pt x="13711" y="8779"/>
                    <a:pt x="13711" y="8779"/>
                  </a:cubicBezTo>
                  <a:cubicBezTo>
                    <a:pt x="13711" y="8779"/>
                    <a:pt x="13711" y="8779"/>
                    <a:pt x="13711" y="8779"/>
                  </a:cubicBezTo>
                  <a:cubicBezTo>
                    <a:pt x="13711" y="8779"/>
                    <a:pt x="13711" y="8779"/>
                    <a:pt x="13711" y="8663"/>
                  </a:cubicBezTo>
                  <a:cubicBezTo>
                    <a:pt x="13899" y="8779"/>
                    <a:pt x="13899" y="8779"/>
                    <a:pt x="13899" y="8779"/>
                  </a:cubicBezTo>
                  <a:cubicBezTo>
                    <a:pt x="13899" y="8779"/>
                    <a:pt x="13899" y="8779"/>
                    <a:pt x="13899" y="8779"/>
                  </a:cubicBezTo>
                  <a:cubicBezTo>
                    <a:pt x="13899" y="8663"/>
                    <a:pt x="13899" y="8663"/>
                    <a:pt x="13899" y="8663"/>
                  </a:cubicBezTo>
                  <a:cubicBezTo>
                    <a:pt x="14275" y="8663"/>
                    <a:pt x="14275" y="8663"/>
                    <a:pt x="14275" y="8663"/>
                  </a:cubicBezTo>
                  <a:cubicBezTo>
                    <a:pt x="14275" y="8663"/>
                    <a:pt x="14275" y="8663"/>
                    <a:pt x="14275" y="8663"/>
                  </a:cubicBezTo>
                  <a:cubicBezTo>
                    <a:pt x="14275" y="8663"/>
                    <a:pt x="14275" y="8663"/>
                    <a:pt x="14275" y="8663"/>
                  </a:cubicBezTo>
                  <a:cubicBezTo>
                    <a:pt x="13899" y="8663"/>
                    <a:pt x="13899" y="8432"/>
                    <a:pt x="14275" y="8432"/>
                  </a:cubicBezTo>
                  <a:cubicBezTo>
                    <a:pt x="14275" y="8432"/>
                    <a:pt x="14463" y="8663"/>
                    <a:pt x="14275" y="8432"/>
                  </a:cubicBezTo>
                  <a:cubicBezTo>
                    <a:pt x="14275" y="8432"/>
                    <a:pt x="14275" y="8432"/>
                    <a:pt x="14275" y="8432"/>
                  </a:cubicBezTo>
                  <a:cubicBezTo>
                    <a:pt x="14275" y="8432"/>
                    <a:pt x="14275" y="8432"/>
                    <a:pt x="14275" y="8432"/>
                  </a:cubicBezTo>
                  <a:cubicBezTo>
                    <a:pt x="14275" y="8432"/>
                    <a:pt x="14275" y="8432"/>
                    <a:pt x="14275" y="8432"/>
                  </a:cubicBezTo>
                  <a:cubicBezTo>
                    <a:pt x="14275" y="8432"/>
                    <a:pt x="14275" y="8432"/>
                    <a:pt x="14275" y="8432"/>
                  </a:cubicBezTo>
                  <a:cubicBezTo>
                    <a:pt x="14463" y="8432"/>
                    <a:pt x="14463" y="8317"/>
                    <a:pt x="14463" y="8317"/>
                  </a:cubicBezTo>
                  <a:cubicBezTo>
                    <a:pt x="14463" y="8317"/>
                    <a:pt x="14463" y="8317"/>
                    <a:pt x="14463" y="7970"/>
                  </a:cubicBezTo>
                  <a:cubicBezTo>
                    <a:pt x="14463" y="8317"/>
                    <a:pt x="14463" y="8317"/>
                    <a:pt x="14463" y="8317"/>
                  </a:cubicBezTo>
                  <a:cubicBezTo>
                    <a:pt x="14463" y="7970"/>
                    <a:pt x="14463" y="7970"/>
                    <a:pt x="14838" y="7970"/>
                  </a:cubicBezTo>
                  <a:cubicBezTo>
                    <a:pt x="14838" y="7970"/>
                    <a:pt x="14838" y="7970"/>
                    <a:pt x="14838" y="7970"/>
                  </a:cubicBezTo>
                  <a:cubicBezTo>
                    <a:pt x="14838" y="7855"/>
                    <a:pt x="14838" y="7855"/>
                    <a:pt x="14838" y="7855"/>
                  </a:cubicBezTo>
                  <a:cubicBezTo>
                    <a:pt x="14838" y="7855"/>
                    <a:pt x="14463" y="7739"/>
                    <a:pt x="14838" y="7739"/>
                  </a:cubicBezTo>
                  <a:cubicBezTo>
                    <a:pt x="15214" y="7739"/>
                    <a:pt x="15214" y="7739"/>
                    <a:pt x="15214" y="7739"/>
                  </a:cubicBezTo>
                  <a:cubicBezTo>
                    <a:pt x="15214" y="7739"/>
                    <a:pt x="15402" y="7508"/>
                    <a:pt x="15402" y="7393"/>
                  </a:cubicBezTo>
                  <a:cubicBezTo>
                    <a:pt x="15402" y="7393"/>
                    <a:pt x="15402" y="7393"/>
                    <a:pt x="15402" y="7393"/>
                  </a:cubicBezTo>
                  <a:cubicBezTo>
                    <a:pt x="15590" y="7277"/>
                    <a:pt x="15965" y="7277"/>
                    <a:pt x="15965" y="6930"/>
                  </a:cubicBezTo>
                  <a:cubicBezTo>
                    <a:pt x="15590" y="6930"/>
                    <a:pt x="15590" y="6930"/>
                    <a:pt x="15590" y="6930"/>
                  </a:cubicBezTo>
                  <a:cubicBezTo>
                    <a:pt x="15590" y="6930"/>
                    <a:pt x="15590" y="6815"/>
                    <a:pt x="15590" y="6930"/>
                  </a:cubicBezTo>
                  <a:cubicBezTo>
                    <a:pt x="15965" y="6930"/>
                    <a:pt x="15965" y="6930"/>
                    <a:pt x="15965" y="6930"/>
                  </a:cubicBezTo>
                  <a:cubicBezTo>
                    <a:pt x="16153" y="6930"/>
                    <a:pt x="16153" y="6815"/>
                    <a:pt x="16153" y="6815"/>
                  </a:cubicBezTo>
                  <a:cubicBezTo>
                    <a:pt x="16153" y="6815"/>
                    <a:pt x="16153" y="6815"/>
                    <a:pt x="16153" y="6815"/>
                  </a:cubicBezTo>
                  <a:cubicBezTo>
                    <a:pt x="16153" y="6468"/>
                    <a:pt x="16153" y="6468"/>
                    <a:pt x="16153" y="6468"/>
                  </a:cubicBezTo>
                  <a:cubicBezTo>
                    <a:pt x="16341" y="6468"/>
                    <a:pt x="16341" y="6468"/>
                    <a:pt x="16341" y="6468"/>
                  </a:cubicBezTo>
                  <a:cubicBezTo>
                    <a:pt x="16153" y="6353"/>
                    <a:pt x="16153" y="6353"/>
                    <a:pt x="16153" y="6353"/>
                  </a:cubicBezTo>
                  <a:cubicBezTo>
                    <a:pt x="16341" y="6353"/>
                    <a:pt x="16341" y="6468"/>
                    <a:pt x="16341" y="6353"/>
                  </a:cubicBezTo>
                  <a:cubicBezTo>
                    <a:pt x="16341" y="6353"/>
                    <a:pt x="16341" y="6353"/>
                    <a:pt x="16341" y="6353"/>
                  </a:cubicBezTo>
                  <a:cubicBezTo>
                    <a:pt x="16341" y="6353"/>
                    <a:pt x="16717" y="6353"/>
                    <a:pt x="16717" y="6237"/>
                  </a:cubicBezTo>
                  <a:cubicBezTo>
                    <a:pt x="16341" y="6006"/>
                    <a:pt x="16341" y="6006"/>
                    <a:pt x="16341" y="6006"/>
                  </a:cubicBezTo>
                  <a:cubicBezTo>
                    <a:pt x="16717" y="6006"/>
                    <a:pt x="16717" y="6006"/>
                    <a:pt x="16717" y="6237"/>
                  </a:cubicBezTo>
                  <a:cubicBezTo>
                    <a:pt x="16717" y="6006"/>
                    <a:pt x="16717" y="5891"/>
                    <a:pt x="16717" y="5891"/>
                  </a:cubicBezTo>
                  <a:cubicBezTo>
                    <a:pt x="17280" y="5891"/>
                    <a:pt x="17656" y="5544"/>
                    <a:pt x="17656" y="5429"/>
                  </a:cubicBezTo>
                  <a:cubicBezTo>
                    <a:pt x="17656" y="5429"/>
                    <a:pt x="17656" y="5429"/>
                    <a:pt x="17656" y="5429"/>
                  </a:cubicBezTo>
                  <a:cubicBezTo>
                    <a:pt x="17656" y="5313"/>
                    <a:pt x="17843" y="5429"/>
                    <a:pt x="17656" y="5429"/>
                  </a:cubicBezTo>
                  <a:cubicBezTo>
                    <a:pt x="17656" y="5313"/>
                    <a:pt x="17656" y="5313"/>
                    <a:pt x="17280" y="5313"/>
                  </a:cubicBezTo>
                  <a:cubicBezTo>
                    <a:pt x="17280" y="4967"/>
                    <a:pt x="17656" y="5313"/>
                    <a:pt x="17843" y="4967"/>
                  </a:cubicBezTo>
                  <a:cubicBezTo>
                    <a:pt x="17843" y="5313"/>
                    <a:pt x="17656" y="5313"/>
                    <a:pt x="17843" y="5313"/>
                  </a:cubicBezTo>
                  <a:cubicBezTo>
                    <a:pt x="17843" y="5313"/>
                    <a:pt x="17843" y="4967"/>
                    <a:pt x="18031" y="4967"/>
                  </a:cubicBezTo>
                  <a:cubicBezTo>
                    <a:pt x="17843" y="4967"/>
                    <a:pt x="17843" y="4967"/>
                    <a:pt x="17843" y="4967"/>
                  </a:cubicBezTo>
                  <a:cubicBezTo>
                    <a:pt x="17843" y="4967"/>
                    <a:pt x="17843" y="4967"/>
                    <a:pt x="17843" y="4967"/>
                  </a:cubicBezTo>
                  <a:cubicBezTo>
                    <a:pt x="17843" y="4851"/>
                    <a:pt x="17280" y="4967"/>
                    <a:pt x="17280" y="4851"/>
                  </a:cubicBezTo>
                  <a:cubicBezTo>
                    <a:pt x="17280" y="4851"/>
                    <a:pt x="17280" y="4851"/>
                    <a:pt x="17280" y="4851"/>
                  </a:cubicBezTo>
                  <a:cubicBezTo>
                    <a:pt x="16904" y="4736"/>
                    <a:pt x="16904" y="4851"/>
                    <a:pt x="16904" y="4736"/>
                  </a:cubicBezTo>
                  <a:cubicBezTo>
                    <a:pt x="16904" y="4736"/>
                    <a:pt x="17280" y="4736"/>
                    <a:pt x="17656" y="4851"/>
                  </a:cubicBezTo>
                  <a:cubicBezTo>
                    <a:pt x="17656" y="4736"/>
                    <a:pt x="17843" y="4851"/>
                    <a:pt x="17843" y="4851"/>
                  </a:cubicBezTo>
                  <a:cubicBezTo>
                    <a:pt x="17843" y="4736"/>
                    <a:pt x="17843" y="4851"/>
                    <a:pt x="17843" y="4851"/>
                  </a:cubicBezTo>
                  <a:cubicBezTo>
                    <a:pt x="17656" y="4736"/>
                    <a:pt x="17843" y="4736"/>
                    <a:pt x="17843" y="4736"/>
                  </a:cubicBezTo>
                  <a:cubicBezTo>
                    <a:pt x="18031" y="4736"/>
                    <a:pt x="18031" y="4736"/>
                    <a:pt x="18031" y="4736"/>
                  </a:cubicBezTo>
                  <a:cubicBezTo>
                    <a:pt x="18031" y="4736"/>
                    <a:pt x="18031" y="4736"/>
                    <a:pt x="18031" y="4736"/>
                  </a:cubicBezTo>
                  <a:cubicBezTo>
                    <a:pt x="18031" y="4736"/>
                    <a:pt x="18407" y="4505"/>
                    <a:pt x="18407" y="4736"/>
                  </a:cubicBezTo>
                  <a:cubicBezTo>
                    <a:pt x="18595" y="4736"/>
                    <a:pt x="18407" y="4505"/>
                    <a:pt x="18595" y="4505"/>
                  </a:cubicBezTo>
                  <a:cubicBezTo>
                    <a:pt x="18407" y="4505"/>
                    <a:pt x="18031" y="4505"/>
                    <a:pt x="18031" y="4505"/>
                  </a:cubicBezTo>
                  <a:cubicBezTo>
                    <a:pt x="18407" y="4505"/>
                    <a:pt x="18407" y="4389"/>
                    <a:pt x="18595" y="4505"/>
                  </a:cubicBezTo>
                  <a:cubicBezTo>
                    <a:pt x="18595" y="4505"/>
                    <a:pt x="18407" y="4505"/>
                    <a:pt x="18407" y="4389"/>
                  </a:cubicBezTo>
                  <a:cubicBezTo>
                    <a:pt x="18407" y="4389"/>
                    <a:pt x="18595" y="4389"/>
                    <a:pt x="18407" y="4389"/>
                  </a:cubicBezTo>
                  <a:cubicBezTo>
                    <a:pt x="18595" y="4389"/>
                    <a:pt x="18595" y="4389"/>
                    <a:pt x="18595" y="4389"/>
                  </a:cubicBezTo>
                  <a:cubicBezTo>
                    <a:pt x="18595" y="4389"/>
                    <a:pt x="18595" y="4274"/>
                    <a:pt x="18407" y="4274"/>
                  </a:cubicBezTo>
                  <a:cubicBezTo>
                    <a:pt x="18595" y="4274"/>
                    <a:pt x="18783" y="4274"/>
                    <a:pt x="18595" y="4043"/>
                  </a:cubicBezTo>
                  <a:cubicBezTo>
                    <a:pt x="18595" y="4043"/>
                    <a:pt x="18595" y="4043"/>
                    <a:pt x="18783" y="4043"/>
                  </a:cubicBezTo>
                  <a:cubicBezTo>
                    <a:pt x="18783" y="4274"/>
                    <a:pt x="18595" y="4043"/>
                    <a:pt x="18783" y="4274"/>
                  </a:cubicBezTo>
                  <a:cubicBezTo>
                    <a:pt x="18595" y="4043"/>
                    <a:pt x="18783" y="4274"/>
                    <a:pt x="18783" y="4043"/>
                  </a:cubicBezTo>
                  <a:cubicBezTo>
                    <a:pt x="18783" y="4043"/>
                    <a:pt x="18783" y="4043"/>
                    <a:pt x="18783" y="4043"/>
                  </a:cubicBezTo>
                  <a:cubicBezTo>
                    <a:pt x="18783" y="4043"/>
                    <a:pt x="18783" y="4043"/>
                    <a:pt x="19158" y="4043"/>
                  </a:cubicBezTo>
                  <a:cubicBezTo>
                    <a:pt x="18783" y="4043"/>
                    <a:pt x="18783" y="4043"/>
                    <a:pt x="18783" y="4043"/>
                  </a:cubicBezTo>
                  <a:cubicBezTo>
                    <a:pt x="19158" y="4043"/>
                    <a:pt x="19158" y="4043"/>
                    <a:pt x="19158" y="4043"/>
                  </a:cubicBezTo>
                  <a:cubicBezTo>
                    <a:pt x="19158" y="4043"/>
                    <a:pt x="18783" y="3927"/>
                    <a:pt x="19158" y="3927"/>
                  </a:cubicBezTo>
                  <a:cubicBezTo>
                    <a:pt x="18783" y="3927"/>
                    <a:pt x="18783" y="3927"/>
                    <a:pt x="18783" y="3927"/>
                  </a:cubicBezTo>
                  <a:cubicBezTo>
                    <a:pt x="18783" y="3927"/>
                    <a:pt x="18783" y="3927"/>
                    <a:pt x="18783" y="3812"/>
                  </a:cubicBezTo>
                  <a:cubicBezTo>
                    <a:pt x="19158" y="3927"/>
                    <a:pt x="19158" y="3927"/>
                    <a:pt x="19158" y="3927"/>
                  </a:cubicBezTo>
                  <a:cubicBezTo>
                    <a:pt x="19346" y="3927"/>
                    <a:pt x="19158" y="3812"/>
                    <a:pt x="19346" y="3812"/>
                  </a:cubicBezTo>
                  <a:cubicBezTo>
                    <a:pt x="19158" y="3812"/>
                    <a:pt x="19158" y="3812"/>
                    <a:pt x="19158" y="3812"/>
                  </a:cubicBezTo>
                  <a:cubicBezTo>
                    <a:pt x="19158" y="3812"/>
                    <a:pt x="18783" y="3812"/>
                    <a:pt x="19158" y="3465"/>
                  </a:cubicBezTo>
                  <a:cubicBezTo>
                    <a:pt x="19158" y="3465"/>
                    <a:pt x="19346" y="3465"/>
                    <a:pt x="19346" y="3812"/>
                  </a:cubicBezTo>
                  <a:cubicBezTo>
                    <a:pt x="19346" y="3812"/>
                    <a:pt x="19346" y="3465"/>
                    <a:pt x="19158" y="3465"/>
                  </a:cubicBezTo>
                  <a:cubicBezTo>
                    <a:pt x="19346" y="3465"/>
                    <a:pt x="19346" y="3465"/>
                    <a:pt x="19346" y="3465"/>
                  </a:cubicBezTo>
                  <a:cubicBezTo>
                    <a:pt x="19346" y="3350"/>
                    <a:pt x="19346" y="3350"/>
                    <a:pt x="19346" y="3350"/>
                  </a:cubicBezTo>
                  <a:cubicBezTo>
                    <a:pt x="19158" y="3350"/>
                    <a:pt x="19158" y="3350"/>
                    <a:pt x="19158" y="3350"/>
                  </a:cubicBezTo>
                  <a:cubicBezTo>
                    <a:pt x="19158" y="3234"/>
                    <a:pt x="19158" y="3234"/>
                    <a:pt x="19158" y="3234"/>
                  </a:cubicBezTo>
                  <a:cubicBezTo>
                    <a:pt x="18783" y="3234"/>
                    <a:pt x="18783" y="3234"/>
                    <a:pt x="18783" y="3234"/>
                  </a:cubicBezTo>
                  <a:cubicBezTo>
                    <a:pt x="18783" y="3234"/>
                    <a:pt x="18783" y="3234"/>
                    <a:pt x="18783" y="3003"/>
                  </a:cubicBezTo>
                  <a:cubicBezTo>
                    <a:pt x="19158" y="3350"/>
                    <a:pt x="19346" y="3234"/>
                    <a:pt x="19722" y="3234"/>
                  </a:cubicBezTo>
                  <a:cubicBezTo>
                    <a:pt x="19722" y="3234"/>
                    <a:pt x="19158" y="3003"/>
                    <a:pt x="19722" y="3003"/>
                  </a:cubicBezTo>
                  <a:cubicBezTo>
                    <a:pt x="19722" y="3003"/>
                    <a:pt x="20097" y="3003"/>
                    <a:pt x="19722" y="3003"/>
                  </a:cubicBezTo>
                  <a:cubicBezTo>
                    <a:pt x="19722" y="3003"/>
                    <a:pt x="20097" y="3234"/>
                    <a:pt x="20097" y="3003"/>
                  </a:cubicBezTo>
                  <a:cubicBezTo>
                    <a:pt x="19722" y="2888"/>
                    <a:pt x="19722" y="2888"/>
                    <a:pt x="19722" y="2888"/>
                  </a:cubicBezTo>
                  <a:cubicBezTo>
                    <a:pt x="19722" y="3003"/>
                    <a:pt x="19722" y="3003"/>
                    <a:pt x="19722" y="3003"/>
                  </a:cubicBezTo>
                  <a:cubicBezTo>
                    <a:pt x="19346" y="2888"/>
                    <a:pt x="19346" y="2888"/>
                    <a:pt x="19346" y="2888"/>
                  </a:cubicBezTo>
                  <a:cubicBezTo>
                    <a:pt x="19346" y="2888"/>
                    <a:pt x="19346" y="2772"/>
                    <a:pt x="19722" y="2888"/>
                  </a:cubicBezTo>
                  <a:cubicBezTo>
                    <a:pt x="19722" y="2888"/>
                    <a:pt x="19346" y="2888"/>
                    <a:pt x="19722" y="2888"/>
                  </a:cubicBezTo>
                  <a:cubicBezTo>
                    <a:pt x="20097" y="2888"/>
                    <a:pt x="19722" y="2772"/>
                    <a:pt x="20097" y="2772"/>
                  </a:cubicBezTo>
                  <a:cubicBezTo>
                    <a:pt x="20097" y="2888"/>
                    <a:pt x="20097" y="2888"/>
                    <a:pt x="20285" y="2888"/>
                  </a:cubicBezTo>
                  <a:cubicBezTo>
                    <a:pt x="20285" y="2888"/>
                    <a:pt x="20285" y="2888"/>
                    <a:pt x="20285" y="2888"/>
                  </a:cubicBezTo>
                  <a:cubicBezTo>
                    <a:pt x="20285" y="2888"/>
                    <a:pt x="20285" y="2888"/>
                    <a:pt x="20285" y="2888"/>
                  </a:cubicBezTo>
                  <a:cubicBezTo>
                    <a:pt x="20285" y="2772"/>
                    <a:pt x="20285" y="2888"/>
                    <a:pt x="20473" y="2772"/>
                  </a:cubicBezTo>
                  <a:cubicBezTo>
                    <a:pt x="20285" y="2772"/>
                    <a:pt x="20285" y="2772"/>
                    <a:pt x="20285" y="2772"/>
                  </a:cubicBezTo>
                  <a:cubicBezTo>
                    <a:pt x="20097" y="2772"/>
                    <a:pt x="20285" y="2888"/>
                    <a:pt x="20097" y="2772"/>
                  </a:cubicBezTo>
                  <a:cubicBezTo>
                    <a:pt x="20097" y="2772"/>
                    <a:pt x="20285" y="2772"/>
                    <a:pt x="20285" y="2541"/>
                  </a:cubicBezTo>
                  <a:cubicBezTo>
                    <a:pt x="20097" y="2541"/>
                    <a:pt x="20097" y="2541"/>
                    <a:pt x="20097" y="2541"/>
                  </a:cubicBezTo>
                  <a:cubicBezTo>
                    <a:pt x="20097" y="2541"/>
                    <a:pt x="19722" y="2426"/>
                    <a:pt x="20097" y="2426"/>
                  </a:cubicBezTo>
                  <a:cubicBezTo>
                    <a:pt x="20285" y="2426"/>
                    <a:pt x="20285" y="2426"/>
                    <a:pt x="20285" y="2541"/>
                  </a:cubicBezTo>
                  <a:cubicBezTo>
                    <a:pt x="20285" y="2426"/>
                    <a:pt x="20473" y="2426"/>
                    <a:pt x="20473" y="2426"/>
                  </a:cubicBezTo>
                  <a:cubicBezTo>
                    <a:pt x="20285" y="2310"/>
                    <a:pt x="20473" y="2310"/>
                    <a:pt x="20473" y="2310"/>
                  </a:cubicBezTo>
                  <a:cubicBezTo>
                    <a:pt x="20473" y="2310"/>
                    <a:pt x="20285" y="2426"/>
                    <a:pt x="20097" y="2426"/>
                  </a:cubicBezTo>
                  <a:cubicBezTo>
                    <a:pt x="20097" y="2310"/>
                    <a:pt x="20097" y="2541"/>
                    <a:pt x="19722" y="2426"/>
                  </a:cubicBezTo>
                  <a:cubicBezTo>
                    <a:pt x="20097" y="2426"/>
                    <a:pt x="19722" y="2310"/>
                    <a:pt x="19346" y="2310"/>
                  </a:cubicBezTo>
                  <a:cubicBezTo>
                    <a:pt x="19722" y="2310"/>
                    <a:pt x="19722" y="2310"/>
                    <a:pt x="19722" y="2310"/>
                  </a:cubicBezTo>
                  <a:cubicBezTo>
                    <a:pt x="19722" y="2310"/>
                    <a:pt x="19722" y="2310"/>
                    <a:pt x="20097" y="2426"/>
                  </a:cubicBezTo>
                  <a:cubicBezTo>
                    <a:pt x="20097" y="2310"/>
                    <a:pt x="20097" y="2310"/>
                    <a:pt x="20285" y="2310"/>
                  </a:cubicBezTo>
                  <a:cubicBezTo>
                    <a:pt x="20285" y="2079"/>
                    <a:pt x="20097" y="2079"/>
                    <a:pt x="20097" y="2079"/>
                  </a:cubicBezTo>
                  <a:cubicBezTo>
                    <a:pt x="20285" y="2079"/>
                    <a:pt x="20285" y="1848"/>
                    <a:pt x="20285" y="1617"/>
                  </a:cubicBezTo>
                  <a:cubicBezTo>
                    <a:pt x="20473" y="1848"/>
                    <a:pt x="20473" y="1617"/>
                    <a:pt x="20849" y="1617"/>
                  </a:cubicBezTo>
                  <a:cubicBezTo>
                    <a:pt x="20849" y="1848"/>
                    <a:pt x="20849" y="1848"/>
                    <a:pt x="20849" y="1848"/>
                  </a:cubicBezTo>
                  <a:cubicBezTo>
                    <a:pt x="20849" y="1848"/>
                    <a:pt x="20849" y="1848"/>
                    <a:pt x="20849" y="1848"/>
                  </a:cubicBezTo>
                  <a:cubicBezTo>
                    <a:pt x="21037" y="1848"/>
                    <a:pt x="20473" y="1617"/>
                    <a:pt x="20849" y="1617"/>
                  </a:cubicBezTo>
                  <a:cubicBezTo>
                    <a:pt x="20849" y="1848"/>
                    <a:pt x="20473" y="1617"/>
                    <a:pt x="20473" y="1502"/>
                  </a:cubicBezTo>
                  <a:cubicBezTo>
                    <a:pt x="20285" y="1502"/>
                    <a:pt x="20285" y="1502"/>
                    <a:pt x="20285" y="1502"/>
                  </a:cubicBezTo>
                  <a:cubicBezTo>
                    <a:pt x="20473" y="1502"/>
                    <a:pt x="20473" y="1386"/>
                    <a:pt x="20849" y="1386"/>
                  </a:cubicBezTo>
                  <a:cubicBezTo>
                    <a:pt x="20849" y="1271"/>
                    <a:pt x="21037" y="1040"/>
                    <a:pt x="21037" y="1040"/>
                  </a:cubicBezTo>
                  <a:cubicBezTo>
                    <a:pt x="21037" y="924"/>
                    <a:pt x="20849" y="924"/>
                    <a:pt x="20849" y="924"/>
                  </a:cubicBezTo>
                  <a:cubicBezTo>
                    <a:pt x="20849" y="809"/>
                    <a:pt x="21037" y="924"/>
                    <a:pt x="21037" y="924"/>
                  </a:cubicBezTo>
                  <a:cubicBezTo>
                    <a:pt x="21037" y="924"/>
                    <a:pt x="21037" y="924"/>
                    <a:pt x="21037" y="924"/>
                  </a:cubicBezTo>
                  <a:cubicBezTo>
                    <a:pt x="21037" y="924"/>
                    <a:pt x="21037" y="578"/>
                    <a:pt x="21224" y="809"/>
                  </a:cubicBezTo>
                  <a:cubicBezTo>
                    <a:pt x="21037" y="578"/>
                    <a:pt x="21037" y="578"/>
                    <a:pt x="21037" y="578"/>
                  </a:cubicBezTo>
                  <a:cubicBezTo>
                    <a:pt x="21037" y="578"/>
                    <a:pt x="21037" y="578"/>
                    <a:pt x="21037" y="578"/>
                  </a:cubicBezTo>
                  <a:cubicBezTo>
                    <a:pt x="21037" y="578"/>
                    <a:pt x="21037" y="578"/>
                    <a:pt x="21037" y="578"/>
                  </a:cubicBezTo>
                  <a:cubicBezTo>
                    <a:pt x="20849" y="347"/>
                    <a:pt x="21037" y="347"/>
                    <a:pt x="21037" y="347"/>
                  </a:cubicBezTo>
                  <a:cubicBezTo>
                    <a:pt x="21224" y="578"/>
                    <a:pt x="21224" y="578"/>
                    <a:pt x="21224" y="578"/>
                  </a:cubicBezTo>
                  <a:cubicBezTo>
                    <a:pt x="21224" y="347"/>
                    <a:pt x="21224" y="116"/>
                    <a:pt x="21600" y="116"/>
                  </a:cubicBezTo>
                  <a:cubicBezTo>
                    <a:pt x="21224" y="116"/>
                    <a:pt x="21224" y="116"/>
                    <a:pt x="21224" y="116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224" y="0"/>
                    <a:pt x="21224" y="0"/>
                    <a:pt x="21600" y="0"/>
                  </a:cubicBezTo>
                  <a:cubicBezTo>
                    <a:pt x="21037" y="0"/>
                    <a:pt x="21037" y="0"/>
                    <a:pt x="21037" y="0"/>
                  </a:cubicBezTo>
                  <a:cubicBezTo>
                    <a:pt x="21037" y="116"/>
                    <a:pt x="21224" y="0"/>
                    <a:pt x="21224" y="116"/>
                  </a:cubicBezTo>
                  <a:cubicBezTo>
                    <a:pt x="21224" y="116"/>
                    <a:pt x="21224" y="116"/>
                    <a:pt x="21037" y="116"/>
                  </a:cubicBezTo>
                  <a:cubicBezTo>
                    <a:pt x="21224" y="116"/>
                    <a:pt x="21224" y="116"/>
                    <a:pt x="21224" y="116"/>
                  </a:cubicBezTo>
                  <a:cubicBezTo>
                    <a:pt x="21037" y="116"/>
                    <a:pt x="21037" y="116"/>
                    <a:pt x="20849" y="116"/>
                  </a:cubicBezTo>
                  <a:cubicBezTo>
                    <a:pt x="21037" y="116"/>
                    <a:pt x="20849" y="0"/>
                    <a:pt x="21037" y="116"/>
                  </a:cubicBezTo>
                  <a:cubicBezTo>
                    <a:pt x="20849" y="116"/>
                    <a:pt x="20849" y="116"/>
                    <a:pt x="20849" y="116"/>
                  </a:cubicBezTo>
                  <a:cubicBezTo>
                    <a:pt x="20849" y="116"/>
                    <a:pt x="20849" y="116"/>
                    <a:pt x="20849" y="116"/>
                  </a:cubicBezTo>
                  <a:cubicBezTo>
                    <a:pt x="20849" y="116"/>
                    <a:pt x="20473" y="116"/>
                    <a:pt x="20473" y="347"/>
                  </a:cubicBezTo>
                  <a:cubicBezTo>
                    <a:pt x="20849" y="578"/>
                    <a:pt x="20285" y="578"/>
                    <a:pt x="20285" y="578"/>
                  </a:cubicBezTo>
                  <a:cubicBezTo>
                    <a:pt x="20473" y="578"/>
                    <a:pt x="20849" y="578"/>
                    <a:pt x="20849" y="578"/>
                  </a:cubicBezTo>
                  <a:cubicBezTo>
                    <a:pt x="20849" y="809"/>
                    <a:pt x="20849" y="578"/>
                    <a:pt x="20849" y="809"/>
                  </a:cubicBezTo>
                  <a:cubicBezTo>
                    <a:pt x="20473" y="809"/>
                    <a:pt x="20473" y="809"/>
                    <a:pt x="20285" y="809"/>
                  </a:cubicBezTo>
                  <a:cubicBezTo>
                    <a:pt x="20473" y="809"/>
                    <a:pt x="20473" y="809"/>
                    <a:pt x="20473" y="809"/>
                  </a:cubicBezTo>
                  <a:cubicBezTo>
                    <a:pt x="20285" y="809"/>
                    <a:pt x="20285" y="809"/>
                    <a:pt x="20097" y="924"/>
                  </a:cubicBezTo>
                  <a:cubicBezTo>
                    <a:pt x="20097" y="1040"/>
                    <a:pt x="20097" y="1040"/>
                    <a:pt x="19722" y="1271"/>
                  </a:cubicBezTo>
                  <a:cubicBezTo>
                    <a:pt x="20097" y="1271"/>
                    <a:pt x="20097" y="1271"/>
                    <a:pt x="20097" y="1271"/>
                  </a:cubicBezTo>
                  <a:cubicBezTo>
                    <a:pt x="19722" y="1271"/>
                    <a:pt x="19722" y="1386"/>
                    <a:pt x="19346" y="1502"/>
                  </a:cubicBezTo>
                  <a:cubicBezTo>
                    <a:pt x="19346" y="1617"/>
                    <a:pt x="19158" y="1617"/>
                    <a:pt x="19158" y="1848"/>
                  </a:cubicBezTo>
                  <a:cubicBezTo>
                    <a:pt x="18783" y="2079"/>
                    <a:pt x="18595" y="2310"/>
                    <a:pt x="18407" y="2541"/>
                  </a:cubicBezTo>
                  <a:cubicBezTo>
                    <a:pt x="18595" y="2541"/>
                    <a:pt x="18595" y="2541"/>
                    <a:pt x="18595" y="2541"/>
                  </a:cubicBezTo>
                  <a:cubicBezTo>
                    <a:pt x="18407" y="2541"/>
                    <a:pt x="18595" y="2541"/>
                    <a:pt x="18595" y="2772"/>
                  </a:cubicBezTo>
                  <a:cubicBezTo>
                    <a:pt x="18595" y="2541"/>
                    <a:pt x="18407" y="2772"/>
                    <a:pt x="18407" y="2772"/>
                  </a:cubicBezTo>
                  <a:cubicBezTo>
                    <a:pt x="18407" y="2772"/>
                    <a:pt x="18031" y="2888"/>
                    <a:pt x="17843" y="2888"/>
                  </a:cubicBezTo>
                  <a:cubicBezTo>
                    <a:pt x="17843" y="3003"/>
                    <a:pt x="17843" y="3003"/>
                    <a:pt x="17843" y="3003"/>
                  </a:cubicBezTo>
                  <a:cubicBezTo>
                    <a:pt x="17656" y="3003"/>
                    <a:pt x="17656" y="3234"/>
                    <a:pt x="17656" y="3350"/>
                  </a:cubicBezTo>
                  <a:cubicBezTo>
                    <a:pt x="17656" y="3350"/>
                    <a:pt x="17843" y="3350"/>
                    <a:pt x="17656" y="3350"/>
                  </a:cubicBezTo>
                  <a:cubicBezTo>
                    <a:pt x="17280" y="3465"/>
                    <a:pt x="17280" y="3465"/>
                    <a:pt x="17280" y="3465"/>
                  </a:cubicBezTo>
                  <a:cubicBezTo>
                    <a:pt x="16904" y="3465"/>
                    <a:pt x="16904" y="3812"/>
                    <a:pt x="16904" y="3927"/>
                  </a:cubicBezTo>
                  <a:cubicBezTo>
                    <a:pt x="16341" y="4043"/>
                    <a:pt x="16341" y="4389"/>
                    <a:pt x="15965" y="4505"/>
                  </a:cubicBezTo>
                  <a:cubicBezTo>
                    <a:pt x="16153" y="4736"/>
                    <a:pt x="16153" y="4736"/>
                    <a:pt x="16153" y="4736"/>
                  </a:cubicBezTo>
                  <a:cubicBezTo>
                    <a:pt x="15590" y="4851"/>
                    <a:pt x="15590" y="5313"/>
                    <a:pt x="15214" y="5429"/>
                  </a:cubicBezTo>
                  <a:cubicBezTo>
                    <a:pt x="15402" y="5544"/>
                    <a:pt x="15402" y="5544"/>
                    <a:pt x="15402" y="5544"/>
                  </a:cubicBezTo>
                  <a:cubicBezTo>
                    <a:pt x="15402" y="5544"/>
                    <a:pt x="15214" y="5775"/>
                    <a:pt x="15214" y="5544"/>
                  </a:cubicBezTo>
                  <a:cubicBezTo>
                    <a:pt x="15214" y="5775"/>
                    <a:pt x="14838" y="5775"/>
                    <a:pt x="14838" y="5891"/>
                  </a:cubicBezTo>
                  <a:cubicBezTo>
                    <a:pt x="14838" y="5891"/>
                    <a:pt x="14838" y="5891"/>
                    <a:pt x="14463" y="5891"/>
                  </a:cubicBezTo>
                  <a:cubicBezTo>
                    <a:pt x="14463" y="6006"/>
                    <a:pt x="14463" y="6237"/>
                    <a:pt x="14275" y="6237"/>
                  </a:cubicBezTo>
                  <a:cubicBezTo>
                    <a:pt x="14275" y="6237"/>
                    <a:pt x="14275" y="6237"/>
                    <a:pt x="14275" y="6237"/>
                  </a:cubicBezTo>
                  <a:cubicBezTo>
                    <a:pt x="14463" y="6237"/>
                    <a:pt x="14463" y="6237"/>
                    <a:pt x="14463" y="6353"/>
                  </a:cubicBezTo>
                  <a:cubicBezTo>
                    <a:pt x="14275" y="6353"/>
                    <a:pt x="14275" y="6468"/>
                    <a:pt x="14275" y="6353"/>
                  </a:cubicBezTo>
                  <a:cubicBezTo>
                    <a:pt x="14275" y="6468"/>
                    <a:pt x="13711" y="6815"/>
                    <a:pt x="13711" y="6930"/>
                  </a:cubicBezTo>
                  <a:cubicBezTo>
                    <a:pt x="13711" y="6930"/>
                    <a:pt x="13711" y="6930"/>
                    <a:pt x="13711" y="6930"/>
                  </a:cubicBezTo>
                  <a:cubicBezTo>
                    <a:pt x="13523" y="7046"/>
                    <a:pt x="13523" y="7277"/>
                    <a:pt x="13148" y="7277"/>
                  </a:cubicBezTo>
                  <a:cubicBezTo>
                    <a:pt x="13148" y="7393"/>
                    <a:pt x="13523" y="7277"/>
                    <a:pt x="13523" y="7393"/>
                  </a:cubicBezTo>
                  <a:cubicBezTo>
                    <a:pt x="13148" y="7393"/>
                    <a:pt x="13148" y="7393"/>
                    <a:pt x="13148" y="7393"/>
                  </a:cubicBezTo>
                  <a:cubicBezTo>
                    <a:pt x="12960" y="7508"/>
                    <a:pt x="12960" y="7855"/>
                    <a:pt x="12772" y="7970"/>
                  </a:cubicBezTo>
                  <a:cubicBezTo>
                    <a:pt x="12397" y="8317"/>
                    <a:pt x="12021" y="8779"/>
                    <a:pt x="11457" y="9010"/>
                  </a:cubicBezTo>
                  <a:cubicBezTo>
                    <a:pt x="11645" y="9010"/>
                    <a:pt x="11645" y="9010"/>
                    <a:pt x="11645" y="9010"/>
                  </a:cubicBezTo>
                  <a:cubicBezTo>
                    <a:pt x="11270" y="9010"/>
                    <a:pt x="11645" y="9356"/>
                    <a:pt x="11270" y="9356"/>
                  </a:cubicBezTo>
                  <a:cubicBezTo>
                    <a:pt x="11270" y="9356"/>
                    <a:pt x="11270" y="9356"/>
                    <a:pt x="11270" y="9356"/>
                  </a:cubicBezTo>
                  <a:cubicBezTo>
                    <a:pt x="11082" y="9472"/>
                    <a:pt x="11270" y="9818"/>
                    <a:pt x="11082" y="9934"/>
                  </a:cubicBezTo>
                  <a:cubicBezTo>
                    <a:pt x="11082" y="9818"/>
                    <a:pt x="11082" y="9818"/>
                    <a:pt x="11082" y="9818"/>
                  </a:cubicBezTo>
                  <a:cubicBezTo>
                    <a:pt x="11082" y="9934"/>
                    <a:pt x="10706" y="10165"/>
                    <a:pt x="10706" y="10280"/>
                  </a:cubicBezTo>
                  <a:cubicBezTo>
                    <a:pt x="10706" y="10280"/>
                    <a:pt x="10706" y="10280"/>
                    <a:pt x="10706" y="10280"/>
                  </a:cubicBezTo>
                  <a:cubicBezTo>
                    <a:pt x="11082" y="10280"/>
                    <a:pt x="10518" y="10280"/>
                    <a:pt x="10706" y="10396"/>
                  </a:cubicBezTo>
                  <a:cubicBezTo>
                    <a:pt x="10706" y="10396"/>
                    <a:pt x="10518" y="10396"/>
                    <a:pt x="10706" y="10396"/>
                  </a:cubicBezTo>
                  <a:cubicBezTo>
                    <a:pt x="10518" y="10742"/>
                    <a:pt x="9955" y="10858"/>
                    <a:pt x="9579" y="11320"/>
                  </a:cubicBezTo>
                  <a:cubicBezTo>
                    <a:pt x="9579" y="11666"/>
                    <a:pt x="9955" y="11435"/>
                    <a:pt x="9579" y="11435"/>
                  </a:cubicBezTo>
                  <a:cubicBezTo>
                    <a:pt x="9579" y="11666"/>
                    <a:pt x="9579" y="11435"/>
                    <a:pt x="9579" y="11435"/>
                  </a:cubicBezTo>
                  <a:cubicBezTo>
                    <a:pt x="9203" y="11666"/>
                    <a:pt x="9955" y="11782"/>
                    <a:pt x="9579" y="11782"/>
                  </a:cubicBezTo>
                  <a:cubicBezTo>
                    <a:pt x="9203" y="11666"/>
                    <a:pt x="9579" y="11782"/>
                    <a:pt x="9203" y="11782"/>
                  </a:cubicBezTo>
                  <a:cubicBezTo>
                    <a:pt x="9203" y="11897"/>
                    <a:pt x="9579" y="11897"/>
                    <a:pt x="9203" y="11897"/>
                  </a:cubicBezTo>
                  <a:cubicBezTo>
                    <a:pt x="9203" y="12128"/>
                    <a:pt x="9203" y="12128"/>
                    <a:pt x="9203" y="12128"/>
                  </a:cubicBezTo>
                  <a:cubicBezTo>
                    <a:pt x="9016" y="12128"/>
                    <a:pt x="9016" y="12244"/>
                    <a:pt x="8640" y="12244"/>
                  </a:cubicBezTo>
                  <a:cubicBezTo>
                    <a:pt x="8077" y="12937"/>
                    <a:pt x="7137" y="13630"/>
                    <a:pt x="6386" y="14207"/>
                  </a:cubicBezTo>
                  <a:cubicBezTo>
                    <a:pt x="5823" y="14901"/>
                    <a:pt x="5447" y="15363"/>
                    <a:pt x="4696" y="16287"/>
                  </a:cubicBezTo>
                  <a:cubicBezTo>
                    <a:pt x="4696" y="16402"/>
                    <a:pt x="4696" y="16402"/>
                    <a:pt x="4320" y="16633"/>
                  </a:cubicBezTo>
                  <a:cubicBezTo>
                    <a:pt x="4320" y="16633"/>
                    <a:pt x="4320" y="16633"/>
                    <a:pt x="4320" y="16633"/>
                  </a:cubicBezTo>
                  <a:cubicBezTo>
                    <a:pt x="4320" y="16633"/>
                    <a:pt x="4320" y="16749"/>
                    <a:pt x="4132" y="16749"/>
                  </a:cubicBezTo>
                  <a:cubicBezTo>
                    <a:pt x="3944" y="16864"/>
                    <a:pt x="3569" y="17211"/>
                    <a:pt x="3569" y="17557"/>
                  </a:cubicBezTo>
                  <a:cubicBezTo>
                    <a:pt x="3569" y="17557"/>
                    <a:pt x="3569" y="17557"/>
                    <a:pt x="3569" y="17557"/>
                  </a:cubicBezTo>
                  <a:cubicBezTo>
                    <a:pt x="3569" y="17557"/>
                    <a:pt x="3569" y="17557"/>
                    <a:pt x="3569" y="17557"/>
                  </a:cubicBezTo>
                  <a:cubicBezTo>
                    <a:pt x="3569" y="17673"/>
                    <a:pt x="3569" y="17673"/>
                    <a:pt x="3569" y="17673"/>
                  </a:cubicBezTo>
                  <a:cubicBezTo>
                    <a:pt x="3569" y="17673"/>
                    <a:pt x="3381" y="17673"/>
                    <a:pt x="3381" y="17557"/>
                  </a:cubicBezTo>
                  <a:cubicBezTo>
                    <a:pt x="2442" y="18135"/>
                    <a:pt x="2254" y="19059"/>
                    <a:pt x="1690" y="19521"/>
                  </a:cubicBezTo>
                  <a:cubicBezTo>
                    <a:pt x="1690" y="19636"/>
                    <a:pt x="1503" y="19752"/>
                    <a:pt x="1127" y="19867"/>
                  </a:cubicBezTo>
                  <a:cubicBezTo>
                    <a:pt x="939" y="20676"/>
                    <a:pt x="751" y="21138"/>
                    <a:pt x="0" y="21484"/>
                  </a:cubicBezTo>
                  <a:cubicBezTo>
                    <a:pt x="0" y="21484"/>
                    <a:pt x="751" y="21600"/>
                    <a:pt x="939" y="21484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6" name="Полилиния 147"/>
            <p:cNvSpPr/>
            <p:nvPr/>
          </p:nvSpPr>
          <p:spPr>
            <a:xfrm flipH="1">
              <a:off x="182749" y="2502539"/>
              <a:ext cx="12701" cy="12701"/>
            </a:xfrm>
            <a:prstGeom prst="rect">
              <a:avLst/>
            </a:pr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7" name="Полилиния 148"/>
            <p:cNvSpPr/>
            <p:nvPr/>
          </p:nvSpPr>
          <p:spPr>
            <a:xfrm flipH="1">
              <a:off x="18546" y="2831795"/>
              <a:ext cx="277669" cy="457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765" y="21255"/>
                  </a:moveTo>
                  <a:cubicBezTo>
                    <a:pt x="1529" y="21140"/>
                    <a:pt x="1147" y="20681"/>
                    <a:pt x="1720" y="20451"/>
                  </a:cubicBezTo>
                  <a:cubicBezTo>
                    <a:pt x="1720" y="20451"/>
                    <a:pt x="1529" y="20451"/>
                    <a:pt x="1720" y="20451"/>
                  </a:cubicBezTo>
                  <a:cubicBezTo>
                    <a:pt x="2485" y="20336"/>
                    <a:pt x="2676" y="19762"/>
                    <a:pt x="2676" y="19302"/>
                  </a:cubicBezTo>
                  <a:cubicBezTo>
                    <a:pt x="2676" y="19302"/>
                    <a:pt x="2676" y="19302"/>
                    <a:pt x="2676" y="19302"/>
                  </a:cubicBezTo>
                  <a:cubicBezTo>
                    <a:pt x="2676" y="19302"/>
                    <a:pt x="2867" y="19302"/>
                    <a:pt x="2867" y="19187"/>
                  </a:cubicBezTo>
                  <a:cubicBezTo>
                    <a:pt x="2867" y="19187"/>
                    <a:pt x="2867" y="19187"/>
                    <a:pt x="2676" y="19187"/>
                  </a:cubicBezTo>
                  <a:cubicBezTo>
                    <a:pt x="2867" y="19187"/>
                    <a:pt x="2867" y="18957"/>
                    <a:pt x="3250" y="18957"/>
                  </a:cubicBezTo>
                  <a:cubicBezTo>
                    <a:pt x="2867" y="18957"/>
                    <a:pt x="2867" y="18957"/>
                    <a:pt x="2867" y="18843"/>
                  </a:cubicBezTo>
                  <a:cubicBezTo>
                    <a:pt x="3250" y="18957"/>
                    <a:pt x="3250" y="18957"/>
                    <a:pt x="3250" y="18957"/>
                  </a:cubicBezTo>
                  <a:cubicBezTo>
                    <a:pt x="3441" y="18957"/>
                    <a:pt x="3441" y="18728"/>
                    <a:pt x="3632" y="18498"/>
                  </a:cubicBezTo>
                  <a:cubicBezTo>
                    <a:pt x="3441" y="18498"/>
                    <a:pt x="3441" y="18498"/>
                    <a:pt x="3441" y="18498"/>
                  </a:cubicBezTo>
                  <a:cubicBezTo>
                    <a:pt x="4014" y="18268"/>
                    <a:pt x="4205" y="18153"/>
                    <a:pt x="4396" y="17809"/>
                  </a:cubicBezTo>
                  <a:cubicBezTo>
                    <a:pt x="4205" y="17809"/>
                    <a:pt x="4205" y="17809"/>
                    <a:pt x="4205" y="17809"/>
                  </a:cubicBezTo>
                  <a:cubicBezTo>
                    <a:pt x="4396" y="17809"/>
                    <a:pt x="4396" y="17809"/>
                    <a:pt x="4588" y="17694"/>
                  </a:cubicBezTo>
                  <a:cubicBezTo>
                    <a:pt x="4396" y="17694"/>
                    <a:pt x="5161" y="17694"/>
                    <a:pt x="5161" y="17464"/>
                  </a:cubicBezTo>
                  <a:cubicBezTo>
                    <a:pt x="4588" y="17464"/>
                    <a:pt x="4588" y="17464"/>
                    <a:pt x="4588" y="17464"/>
                  </a:cubicBezTo>
                  <a:cubicBezTo>
                    <a:pt x="5161" y="17464"/>
                    <a:pt x="4588" y="17349"/>
                    <a:pt x="5161" y="17349"/>
                  </a:cubicBezTo>
                  <a:cubicBezTo>
                    <a:pt x="5161" y="17349"/>
                    <a:pt x="5161" y="17349"/>
                    <a:pt x="5161" y="17349"/>
                  </a:cubicBezTo>
                  <a:cubicBezTo>
                    <a:pt x="5352" y="17349"/>
                    <a:pt x="5161" y="17234"/>
                    <a:pt x="5161" y="17234"/>
                  </a:cubicBezTo>
                  <a:cubicBezTo>
                    <a:pt x="5352" y="17234"/>
                    <a:pt x="5352" y="17234"/>
                    <a:pt x="5352" y="17234"/>
                  </a:cubicBezTo>
                  <a:cubicBezTo>
                    <a:pt x="5352" y="17234"/>
                    <a:pt x="5352" y="17234"/>
                    <a:pt x="5352" y="17004"/>
                  </a:cubicBezTo>
                  <a:cubicBezTo>
                    <a:pt x="5352" y="17004"/>
                    <a:pt x="5352" y="17004"/>
                    <a:pt x="5352" y="17004"/>
                  </a:cubicBezTo>
                  <a:cubicBezTo>
                    <a:pt x="5352" y="17004"/>
                    <a:pt x="5352" y="16774"/>
                    <a:pt x="5735" y="17004"/>
                  </a:cubicBezTo>
                  <a:cubicBezTo>
                    <a:pt x="5352" y="16774"/>
                    <a:pt x="5352" y="17004"/>
                    <a:pt x="5352" y="16774"/>
                  </a:cubicBezTo>
                  <a:cubicBezTo>
                    <a:pt x="5926" y="16660"/>
                    <a:pt x="6117" y="16200"/>
                    <a:pt x="6499" y="15855"/>
                  </a:cubicBezTo>
                  <a:cubicBezTo>
                    <a:pt x="6499" y="15855"/>
                    <a:pt x="6499" y="15855"/>
                    <a:pt x="6117" y="15855"/>
                  </a:cubicBezTo>
                  <a:cubicBezTo>
                    <a:pt x="6499" y="15740"/>
                    <a:pt x="6499" y="15740"/>
                    <a:pt x="6499" y="15740"/>
                  </a:cubicBezTo>
                  <a:cubicBezTo>
                    <a:pt x="6499" y="15740"/>
                    <a:pt x="6499" y="15740"/>
                    <a:pt x="6499" y="15511"/>
                  </a:cubicBezTo>
                  <a:cubicBezTo>
                    <a:pt x="6690" y="15511"/>
                    <a:pt x="6690" y="15511"/>
                    <a:pt x="6690" y="15511"/>
                  </a:cubicBezTo>
                  <a:cubicBezTo>
                    <a:pt x="6690" y="15511"/>
                    <a:pt x="6690" y="15511"/>
                    <a:pt x="6499" y="15511"/>
                  </a:cubicBezTo>
                  <a:cubicBezTo>
                    <a:pt x="6690" y="15511"/>
                    <a:pt x="6690" y="15396"/>
                    <a:pt x="6881" y="15396"/>
                  </a:cubicBezTo>
                  <a:cubicBezTo>
                    <a:pt x="6690" y="15396"/>
                    <a:pt x="6690" y="15396"/>
                    <a:pt x="6690" y="15396"/>
                  </a:cubicBezTo>
                  <a:cubicBezTo>
                    <a:pt x="6881" y="15396"/>
                    <a:pt x="6881" y="15166"/>
                    <a:pt x="6881" y="15166"/>
                  </a:cubicBezTo>
                  <a:cubicBezTo>
                    <a:pt x="6881" y="15166"/>
                    <a:pt x="6881" y="15166"/>
                    <a:pt x="6881" y="15166"/>
                  </a:cubicBezTo>
                  <a:cubicBezTo>
                    <a:pt x="6881" y="14936"/>
                    <a:pt x="7073" y="15166"/>
                    <a:pt x="7073" y="14936"/>
                  </a:cubicBezTo>
                  <a:cubicBezTo>
                    <a:pt x="6881" y="14936"/>
                    <a:pt x="6881" y="14936"/>
                    <a:pt x="6881" y="14936"/>
                  </a:cubicBezTo>
                  <a:cubicBezTo>
                    <a:pt x="7073" y="14936"/>
                    <a:pt x="7073" y="14821"/>
                    <a:pt x="7646" y="14821"/>
                  </a:cubicBezTo>
                  <a:cubicBezTo>
                    <a:pt x="7646" y="14706"/>
                    <a:pt x="7646" y="14706"/>
                    <a:pt x="7646" y="14706"/>
                  </a:cubicBezTo>
                  <a:cubicBezTo>
                    <a:pt x="7646" y="14706"/>
                    <a:pt x="7646" y="14477"/>
                    <a:pt x="7837" y="14477"/>
                  </a:cubicBezTo>
                  <a:cubicBezTo>
                    <a:pt x="7837" y="14362"/>
                    <a:pt x="7646" y="14362"/>
                    <a:pt x="7837" y="14362"/>
                  </a:cubicBezTo>
                  <a:cubicBezTo>
                    <a:pt x="7837" y="14362"/>
                    <a:pt x="7837" y="14247"/>
                    <a:pt x="8219" y="14362"/>
                  </a:cubicBezTo>
                  <a:cubicBezTo>
                    <a:pt x="8219" y="14247"/>
                    <a:pt x="8219" y="14017"/>
                    <a:pt x="8411" y="14017"/>
                  </a:cubicBezTo>
                  <a:cubicBezTo>
                    <a:pt x="8219" y="14017"/>
                    <a:pt x="8219" y="13902"/>
                    <a:pt x="8219" y="14017"/>
                  </a:cubicBezTo>
                  <a:cubicBezTo>
                    <a:pt x="7837" y="13902"/>
                    <a:pt x="7837" y="13902"/>
                    <a:pt x="7837" y="13902"/>
                  </a:cubicBezTo>
                  <a:cubicBezTo>
                    <a:pt x="7837" y="13902"/>
                    <a:pt x="7837" y="14017"/>
                    <a:pt x="7837" y="13902"/>
                  </a:cubicBezTo>
                  <a:cubicBezTo>
                    <a:pt x="7837" y="13902"/>
                    <a:pt x="8219" y="13902"/>
                    <a:pt x="8219" y="13557"/>
                  </a:cubicBezTo>
                  <a:cubicBezTo>
                    <a:pt x="8411" y="13557"/>
                    <a:pt x="8602" y="13557"/>
                    <a:pt x="8602" y="13557"/>
                  </a:cubicBezTo>
                  <a:cubicBezTo>
                    <a:pt x="8411" y="13443"/>
                    <a:pt x="8411" y="13443"/>
                    <a:pt x="8411" y="13443"/>
                  </a:cubicBezTo>
                  <a:cubicBezTo>
                    <a:pt x="8984" y="13443"/>
                    <a:pt x="8984" y="13443"/>
                    <a:pt x="8984" y="13443"/>
                  </a:cubicBezTo>
                  <a:cubicBezTo>
                    <a:pt x="8984" y="13443"/>
                    <a:pt x="8984" y="13443"/>
                    <a:pt x="8984" y="13443"/>
                  </a:cubicBezTo>
                  <a:cubicBezTo>
                    <a:pt x="8984" y="13443"/>
                    <a:pt x="8984" y="13443"/>
                    <a:pt x="9175" y="13443"/>
                  </a:cubicBezTo>
                  <a:cubicBezTo>
                    <a:pt x="8984" y="13443"/>
                    <a:pt x="9175" y="13328"/>
                    <a:pt x="8984" y="13213"/>
                  </a:cubicBezTo>
                  <a:cubicBezTo>
                    <a:pt x="8984" y="13213"/>
                    <a:pt x="8984" y="13328"/>
                    <a:pt x="8984" y="13213"/>
                  </a:cubicBezTo>
                  <a:cubicBezTo>
                    <a:pt x="9175" y="13213"/>
                    <a:pt x="9175" y="13213"/>
                    <a:pt x="9175" y="13213"/>
                  </a:cubicBezTo>
                  <a:cubicBezTo>
                    <a:pt x="9175" y="13213"/>
                    <a:pt x="9175" y="13213"/>
                    <a:pt x="9175" y="13213"/>
                  </a:cubicBezTo>
                  <a:cubicBezTo>
                    <a:pt x="9175" y="12983"/>
                    <a:pt x="9175" y="12983"/>
                    <a:pt x="9366" y="12983"/>
                  </a:cubicBezTo>
                  <a:cubicBezTo>
                    <a:pt x="9366" y="13213"/>
                    <a:pt x="9175" y="12983"/>
                    <a:pt x="9175" y="13213"/>
                  </a:cubicBezTo>
                  <a:cubicBezTo>
                    <a:pt x="9366" y="13213"/>
                    <a:pt x="9366" y="12983"/>
                    <a:pt x="9366" y="12983"/>
                  </a:cubicBezTo>
                  <a:cubicBezTo>
                    <a:pt x="9366" y="12983"/>
                    <a:pt x="9366" y="12983"/>
                    <a:pt x="9366" y="12983"/>
                  </a:cubicBezTo>
                  <a:cubicBezTo>
                    <a:pt x="9749" y="12983"/>
                    <a:pt x="9749" y="12868"/>
                    <a:pt x="9940" y="12868"/>
                  </a:cubicBezTo>
                  <a:cubicBezTo>
                    <a:pt x="9940" y="12868"/>
                    <a:pt x="9749" y="12753"/>
                    <a:pt x="9749" y="12868"/>
                  </a:cubicBezTo>
                  <a:cubicBezTo>
                    <a:pt x="9749" y="12753"/>
                    <a:pt x="10322" y="12753"/>
                    <a:pt x="9940" y="12409"/>
                  </a:cubicBezTo>
                  <a:cubicBezTo>
                    <a:pt x="9940" y="12523"/>
                    <a:pt x="10322" y="12523"/>
                    <a:pt x="10322" y="12523"/>
                  </a:cubicBezTo>
                  <a:cubicBezTo>
                    <a:pt x="10322" y="12409"/>
                    <a:pt x="9940" y="12409"/>
                    <a:pt x="10322" y="12409"/>
                  </a:cubicBezTo>
                  <a:cubicBezTo>
                    <a:pt x="9940" y="12409"/>
                    <a:pt x="10322" y="12409"/>
                    <a:pt x="10322" y="12409"/>
                  </a:cubicBezTo>
                  <a:cubicBezTo>
                    <a:pt x="10704" y="12409"/>
                    <a:pt x="10322" y="12064"/>
                    <a:pt x="10322" y="12409"/>
                  </a:cubicBezTo>
                  <a:cubicBezTo>
                    <a:pt x="10322" y="12064"/>
                    <a:pt x="10896" y="11949"/>
                    <a:pt x="10896" y="11834"/>
                  </a:cubicBezTo>
                  <a:cubicBezTo>
                    <a:pt x="11087" y="11834"/>
                    <a:pt x="11087" y="11834"/>
                    <a:pt x="11087" y="11834"/>
                  </a:cubicBezTo>
                  <a:cubicBezTo>
                    <a:pt x="10896" y="11834"/>
                    <a:pt x="10896" y="11834"/>
                    <a:pt x="10896" y="11834"/>
                  </a:cubicBezTo>
                  <a:cubicBezTo>
                    <a:pt x="10896" y="11834"/>
                    <a:pt x="11087" y="11719"/>
                    <a:pt x="10896" y="11719"/>
                  </a:cubicBezTo>
                  <a:cubicBezTo>
                    <a:pt x="11087" y="11719"/>
                    <a:pt x="10704" y="11834"/>
                    <a:pt x="10896" y="11834"/>
                  </a:cubicBezTo>
                  <a:cubicBezTo>
                    <a:pt x="10704" y="11834"/>
                    <a:pt x="11087" y="11834"/>
                    <a:pt x="10896" y="11719"/>
                  </a:cubicBezTo>
                  <a:cubicBezTo>
                    <a:pt x="10896" y="11719"/>
                    <a:pt x="11087" y="11719"/>
                    <a:pt x="11087" y="11489"/>
                  </a:cubicBezTo>
                  <a:cubicBezTo>
                    <a:pt x="11087" y="11719"/>
                    <a:pt x="10896" y="11489"/>
                    <a:pt x="10896" y="11489"/>
                  </a:cubicBezTo>
                  <a:cubicBezTo>
                    <a:pt x="11087" y="11489"/>
                    <a:pt x="11087" y="11489"/>
                    <a:pt x="11087" y="11489"/>
                  </a:cubicBezTo>
                  <a:cubicBezTo>
                    <a:pt x="11087" y="11489"/>
                    <a:pt x="11087" y="11489"/>
                    <a:pt x="11087" y="11489"/>
                  </a:cubicBezTo>
                  <a:cubicBezTo>
                    <a:pt x="11469" y="11489"/>
                    <a:pt x="11469" y="11374"/>
                    <a:pt x="11469" y="11489"/>
                  </a:cubicBezTo>
                  <a:cubicBezTo>
                    <a:pt x="11469" y="11374"/>
                    <a:pt x="11660" y="11374"/>
                    <a:pt x="11469" y="11374"/>
                  </a:cubicBezTo>
                  <a:cubicBezTo>
                    <a:pt x="11087" y="11260"/>
                    <a:pt x="11087" y="11260"/>
                    <a:pt x="11087" y="11260"/>
                  </a:cubicBezTo>
                  <a:cubicBezTo>
                    <a:pt x="11469" y="11260"/>
                    <a:pt x="11469" y="11260"/>
                    <a:pt x="11469" y="11260"/>
                  </a:cubicBezTo>
                  <a:cubicBezTo>
                    <a:pt x="11469" y="11260"/>
                    <a:pt x="11469" y="11260"/>
                    <a:pt x="11469" y="11260"/>
                  </a:cubicBezTo>
                  <a:cubicBezTo>
                    <a:pt x="11660" y="11260"/>
                    <a:pt x="11469" y="11030"/>
                    <a:pt x="11660" y="11260"/>
                  </a:cubicBezTo>
                  <a:cubicBezTo>
                    <a:pt x="11660" y="11030"/>
                    <a:pt x="11851" y="10915"/>
                    <a:pt x="11660" y="10915"/>
                  </a:cubicBezTo>
                  <a:cubicBezTo>
                    <a:pt x="11851" y="10915"/>
                    <a:pt x="11851" y="10570"/>
                    <a:pt x="11851" y="10570"/>
                  </a:cubicBezTo>
                  <a:cubicBezTo>
                    <a:pt x="11851" y="10570"/>
                    <a:pt x="11851" y="10570"/>
                    <a:pt x="11851" y="10570"/>
                  </a:cubicBezTo>
                  <a:cubicBezTo>
                    <a:pt x="11851" y="10570"/>
                    <a:pt x="11851" y="10570"/>
                    <a:pt x="11851" y="10570"/>
                  </a:cubicBezTo>
                  <a:cubicBezTo>
                    <a:pt x="11851" y="10570"/>
                    <a:pt x="11851" y="10455"/>
                    <a:pt x="11851" y="10340"/>
                  </a:cubicBezTo>
                  <a:cubicBezTo>
                    <a:pt x="12234" y="10340"/>
                    <a:pt x="12234" y="10340"/>
                    <a:pt x="12234" y="10455"/>
                  </a:cubicBezTo>
                  <a:cubicBezTo>
                    <a:pt x="12234" y="10340"/>
                    <a:pt x="12425" y="10340"/>
                    <a:pt x="12425" y="10111"/>
                  </a:cubicBezTo>
                  <a:cubicBezTo>
                    <a:pt x="12234" y="10111"/>
                    <a:pt x="12234" y="10111"/>
                    <a:pt x="12234" y="10111"/>
                  </a:cubicBezTo>
                  <a:cubicBezTo>
                    <a:pt x="11851" y="9996"/>
                    <a:pt x="12425" y="10111"/>
                    <a:pt x="12425" y="9996"/>
                  </a:cubicBezTo>
                  <a:cubicBezTo>
                    <a:pt x="12807" y="9996"/>
                    <a:pt x="12807" y="9996"/>
                    <a:pt x="12807" y="9996"/>
                  </a:cubicBezTo>
                  <a:cubicBezTo>
                    <a:pt x="12425" y="9996"/>
                    <a:pt x="13189" y="9996"/>
                    <a:pt x="12807" y="9881"/>
                  </a:cubicBezTo>
                  <a:cubicBezTo>
                    <a:pt x="12807" y="9881"/>
                    <a:pt x="12807" y="9881"/>
                    <a:pt x="13189" y="9881"/>
                  </a:cubicBezTo>
                  <a:cubicBezTo>
                    <a:pt x="12807" y="9766"/>
                    <a:pt x="13381" y="9536"/>
                    <a:pt x="13189" y="9421"/>
                  </a:cubicBezTo>
                  <a:cubicBezTo>
                    <a:pt x="13189" y="9421"/>
                    <a:pt x="13189" y="9421"/>
                    <a:pt x="13381" y="9421"/>
                  </a:cubicBezTo>
                  <a:cubicBezTo>
                    <a:pt x="13189" y="9421"/>
                    <a:pt x="13189" y="9421"/>
                    <a:pt x="13189" y="9421"/>
                  </a:cubicBezTo>
                  <a:cubicBezTo>
                    <a:pt x="13381" y="9421"/>
                    <a:pt x="13381" y="9421"/>
                    <a:pt x="13381" y="9421"/>
                  </a:cubicBezTo>
                  <a:cubicBezTo>
                    <a:pt x="13381" y="9421"/>
                    <a:pt x="13381" y="9421"/>
                    <a:pt x="13189" y="9421"/>
                  </a:cubicBezTo>
                  <a:cubicBezTo>
                    <a:pt x="13189" y="9077"/>
                    <a:pt x="13572" y="9421"/>
                    <a:pt x="13572" y="9077"/>
                  </a:cubicBezTo>
                  <a:cubicBezTo>
                    <a:pt x="13572" y="9077"/>
                    <a:pt x="13572" y="9077"/>
                    <a:pt x="13572" y="8962"/>
                  </a:cubicBezTo>
                  <a:cubicBezTo>
                    <a:pt x="13572" y="8962"/>
                    <a:pt x="13572" y="8962"/>
                    <a:pt x="13572" y="8962"/>
                  </a:cubicBezTo>
                  <a:cubicBezTo>
                    <a:pt x="13954" y="8962"/>
                    <a:pt x="13572" y="8962"/>
                    <a:pt x="13381" y="8847"/>
                  </a:cubicBezTo>
                  <a:cubicBezTo>
                    <a:pt x="13572" y="8847"/>
                    <a:pt x="13572" y="8847"/>
                    <a:pt x="13572" y="8847"/>
                  </a:cubicBezTo>
                  <a:cubicBezTo>
                    <a:pt x="13572" y="8617"/>
                    <a:pt x="13572" y="8617"/>
                    <a:pt x="13572" y="8617"/>
                  </a:cubicBezTo>
                  <a:cubicBezTo>
                    <a:pt x="13572" y="8847"/>
                    <a:pt x="13572" y="8617"/>
                    <a:pt x="13572" y="8617"/>
                  </a:cubicBezTo>
                  <a:cubicBezTo>
                    <a:pt x="13572" y="8617"/>
                    <a:pt x="13572" y="8617"/>
                    <a:pt x="13572" y="8617"/>
                  </a:cubicBezTo>
                  <a:cubicBezTo>
                    <a:pt x="13572" y="8617"/>
                    <a:pt x="13572" y="8617"/>
                    <a:pt x="13954" y="8617"/>
                  </a:cubicBezTo>
                  <a:cubicBezTo>
                    <a:pt x="13954" y="8617"/>
                    <a:pt x="13954" y="8617"/>
                    <a:pt x="13954" y="8617"/>
                  </a:cubicBezTo>
                  <a:cubicBezTo>
                    <a:pt x="13954" y="8617"/>
                    <a:pt x="13954" y="8617"/>
                    <a:pt x="14145" y="8617"/>
                  </a:cubicBezTo>
                  <a:cubicBezTo>
                    <a:pt x="13954" y="8617"/>
                    <a:pt x="13954" y="8502"/>
                    <a:pt x="13954" y="8502"/>
                  </a:cubicBezTo>
                  <a:cubicBezTo>
                    <a:pt x="14145" y="8502"/>
                    <a:pt x="14145" y="8502"/>
                    <a:pt x="14145" y="8502"/>
                  </a:cubicBezTo>
                  <a:cubicBezTo>
                    <a:pt x="14145" y="8502"/>
                    <a:pt x="14145" y="8502"/>
                    <a:pt x="14145" y="8502"/>
                  </a:cubicBezTo>
                  <a:cubicBezTo>
                    <a:pt x="14145" y="8502"/>
                    <a:pt x="14145" y="8502"/>
                    <a:pt x="14145" y="8502"/>
                  </a:cubicBezTo>
                  <a:cubicBezTo>
                    <a:pt x="14145" y="8502"/>
                    <a:pt x="13954" y="8502"/>
                    <a:pt x="14145" y="8387"/>
                  </a:cubicBezTo>
                  <a:cubicBezTo>
                    <a:pt x="14145" y="8387"/>
                    <a:pt x="14336" y="8502"/>
                    <a:pt x="14145" y="8387"/>
                  </a:cubicBezTo>
                  <a:cubicBezTo>
                    <a:pt x="14145" y="8387"/>
                    <a:pt x="14145" y="8387"/>
                    <a:pt x="14145" y="8387"/>
                  </a:cubicBezTo>
                  <a:cubicBezTo>
                    <a:pt x="14145" y="8387"/>
                    <a:pt x="14145" y="8387"/>
                    <a:pt x="14145" y="8387"/>
                  </a:cubicBezTo>
                  <a:cubicBezTo>
                    <a:pt x="14145" y="8387"/>
                    <a:pt x="14145" y="8387"/>
                    <a:pt x="14145" y="8387"/>
                  </a:cubicBezTo>
                  <a:cubicBezTo>
                    <a:pt x="14145" y="8387"/>
                    <a:pt x="14145" y="8387"/>
                    <a:pt x="14145" y="8387"/>
                  </a:cubicBezTo>
                  <a:cubicBezTo>
                    <a:pt x="14336" y="8387"/>
                    <a:pt x="14336" y="8272"/>
                    <a:pt x="14336" y="8272"/>
                  </a:cubicBezTo>
                  <a:cubicBezTo>
                    <a:pt x="14336" y="8272"/>
                    <a:pt x="14336" y="8272"/>
                    <a:pt x="14336" y="8272"/>
                  </a:cubicBezTo>
                  <a:cubicBezTo>
                    <a:pt x="14336" y="8272"/>
                    <a:pt x="14336" y="8272"/>
                    <a:pt x="14336" y="8272"/>
                  </a:cubicBezTo>
                  <a:cubicBezTo>
                    <a:pt x="14336" y="8043"/>
                    <a:pt x="14336" y="8043"/>
                    <a:pt x="14719" y="8043"/>
                  </a:cubicBezTo>
                  <a:cubicBezTo>
                    <a:pt x="14719" y="8043"/>
                    <a:pt x="14719" y="8043"/>
                    <a:pt x="14719" y="8043"/>
                  </a:cubicBezTo>
                  <a:cubicBezTo>
                    <a:pt x="14719" y="7928"/>
                    <a:pt x="14719" y="7928"/>
                    <a:pt x="14719" y="7928"/>
                  </a:cubicBezTo>
                  <a:cubicBezTo>
                    <a:pt x="14719" y="7928"/>
                    <a:pt x="14336" y="7583"/>
                    <a:pt x="14719" y="7583"/>
                  </a:cubicBezTo>
                  <a:cubicBezTo>
                    <a:pt x="14910" y="7583"/>
                    <a:pt x="14910" y="7583"/>
                    <a:pt x="14910" y="7583"/>
                  </a:cubicBezTo>
                  <a:cubicBezTo>
                    <a:pt x="14910" y="7583"/>
                    <a:pt x="15101" y="7468"/>
                    <a:pt x="15101" y="7353"/>
                  </a:cubicBezTo>
                  <a:cubicBezTo>
                    <a:pt x="15101" y="7353"/>
                    <a:pt x="15101" y="7353"/>
                    <a:pt x="15101" y="7353"/>
                  </a:cubicBezTo>
                  <a:cubicBezTo>
                    <a:pt x="15674" y="7123"/>
                    <a:pt x="15865" y="7123"/>
                    <a:pt x="15865" y="6894"/>
                  </a:cubicBezTo>
                  <a:cubicBezTo>
                    <a:pt x="15674" y="6894"/>
                    <a:pt x="15674" y="6894"/>
                    <a:pt x="15674" y="6894"/>
                  </a:cubicBezTo>
                  <a:cubicBezTo>
                    <a:pt x="15674" y="6894"/>
                    <a:pt x="15674" y="6779"/>
                    <a:pt x="15674" y="6894"/>
                  </a:cubicBezTo>
                  <a:cubicBezTo>
                    <a:pt x="15865" y="6894"/>
                    <a:pt x="15865" y="6894"/>
                    <a:pt x="15865" y="6894"/>
                  </a:cubicBezTo>
                  <a:cubicBezTo>
                    <a:pt x="16057" y="6894"/>
                    <a:pt x="16057" y="6779"/>
                    <a:pt x="16057" y="6779"/>
                  </a:cubicBezTo>
                  <a:cubicBezTo>
                    <a:pt x="16057" y="6779"/>
                    <a:pt x="16057" y="6779"/>
                    <a:pt x="16057" y="6779"/>
                  </a:cubicBezTo>
                  <a:cubicBezTo>
                    <a:pt x="16057" y="6549"/>
                    <a:pt x="16057" y="6549"/>
                    <a:pt x="16057" y="6549"/>
                  </a:cubicBezTo>
                  <a:cubicBezTo>
                    <a:pt x="16439" y="6549"/>
                    <a:pt x="16439" y="6549"/>
                    <a:pt x="16439" y="6549"/>
                  </a:cubicBezTo>
                  <a:cubicBezTo>
                    <a:pt x="16057" y="6549"/>
                    <a:pt x="16057" y="6549"/>
                    <a:pt x="16057" y="6549"/>
                  </a:cubicBezTo>
                  <a:cubicBezTo>
                    <a:pt x="16439" y="6434"/>
                    <a:pt x="16439" y="6549"/>
                    <a:pt x="16439" y="6434"/>
                  </a:cubicBezTo>
                  <a:cubicBezTo>
                    <a:pt x="16439" y="6434"/>
                    <a:pt x="16439" y="6434"/>
                    <a:pt x="16439" y="6434"/>
                  </a:cubicBezTo>
                  <a:cubicBezTo>
                    <a:pt x="16439" y="6434"/>
                    <a:pt x="16630" y="6434"/>
                    <a:pt x="16630" y="6319"/>
                  </a:cubicBezTo>
                  <a:cubicBezTo>
                    <a:pt x="16439" y="6319"/>
                    <a:pt x="16439" y="6319"/>
                    <a:pt x="16439" y="6319"/>
                  </a:cubicBezTo>
                  <a:cubicBezTo>
                    <a:pt x="16630" y="5974"/>
                    <a:pt x="16630" y="5974"/>
                    <a:pt x="16630" y="6319"/>
                  </a:cubicBezTo>
                  <a:cubicBezTo>
                    <a:pt x="16630" y="5974"/>
                    <a:pt x="16630" y="5974"/>
                    <a:pt x="16630" y="5860"/>
                  </a:cubicBezTo>
                  <a:cubicBezTo>
                    <a:pt x="17204" y="5860"/>
                    <a:pt x="17395" y="5515"/>
                    <a:pt x="17395" y="5400"/>
                  </a:cubicBezTo>
                  <a:cubicBezTo>
                    <a:pt x="17395" y="5400"/>
                    <a:pt x="17395" y="5400"/>
                    <a:pt x="17395" y="5400"/>
                  </a:cubicBezTo>
                  <a:cubicBezTo>
                    <a:pt x="17395" y="5170"/>
                    <a:pt x="17586" y="5400"/>
                    <a:pt x="17586" y="5400"/>
                  </a:cubicBezTo>
                  <a:cubicBezTo>
                    <a:pt x="17395" y="5400"/>
                    <a:pt x="17395" y="5170"/>
                    <a:pt x="17395" y="5170"/>
                  </a:cubicBezTo>
                  <a:cubicBezTo>
                    <a:pt x="17204" y="5055"/>
                    <a:pt x="17395" y="5170"/>
                    <a:pt x="17586" y="5170"/>
                  </a:cubicBezTo>
                  <a:cubicBezTo>
                    <a:pt x="17586" y="5170"/>
                    <a:pt x="17395" y="5170"/>
                    <a:pt x="17586" y="5170"/>
                  </a:cubicBezTo>
                  <a:cubicBezTo>
                    <a:pt x="17586" y="5170"/>
                    <a:pt x="17586" y="5055"/>
                    <a:pt x="18159" y="5055"/>
                  </a:cubicBezTo>
                  <a:cubicBezTo>
                    <a:pt x="17586" y="5055"/>
                    <a:pt x="17586" y="5055"/>
                    <a:pt x="17586" y="5055"/>
                  </a:cubicBezTo>
                  <a:cubicBezTo>
                    <a:pt x="17586" y="5055"/>
                    <a:pt x="17586" y="5055"/>
                    <a:pt x="17586" y="5055"/>
                  </a:cubicBezTo>
                  <a:cubicBezTo>
                    <a:pt x="17586" y="4940"/>
                    <a:pt x="17204" y="5055"/>
                    <a:pt x="17204" y="4940"/>
                  </a:cubicBezTo>
                  <a:cubicBezTo>
                    <a:pt x="17204" y="4940"/>
                    <a:pt x="17204" y="4940"/>
                    <a:pt x="17204" y="4940"/>
                  </a:cubicBezTo>
                  <a:cubicBezTo>
                    <a:pt x="16821" y="4826"/>
                    <a:pt x="16821" y="4940"/>
                    <a:pt x="16821" y="4826"/>
                  </a:cubicBezTo>
                  <a:cubicBezTo>
                    <a:pt x="16821" y="4826"/>
                    <a:pt x="17204" y="4826"/>
                    <a:pt x="17395" y="4940"/>
                  </a:cubicBezTo>
                  <a:cubicBezTo>
                    <a:pt x="17395" y="4826"/>
                    <a:pt x="17586" y="4940"/>
                    <a:pt x="18159" y="4940"/>
                  </a:cubicBezTo>
                  <a:cubicBezTo>
                    <a:pt x="17586" y="4826"/>
                    <a:pt x="17586" y="4940"/>
                    <a:pt x="17586" y="4940"/>
                  </a:cubicBezTo>
                  <a:cubicBezTo>
                    <a:pt x="17395" y="4826"/>
                    <a:pt x="17586" y="4826"/>
                    <a:pt x="17586" y="4826"/>
                  </a:cubicBezTo>
                  <a:cubicBezTo>
                    <a:pt x="18159" y="4826"/>
                    <a:pt x="18159" y="4826"/>
                    <a:pt x="18159" y="4826"/>
                  </a:cubicBezTo>
                  <a:cubicBezTo>
                    <a:pt x="18159" y="4826"/>
                    <a:pt x="18159" y="4826"/>
                    <a:pt x="18159" y="4826"/>
                  </a:cubicBezTo>
                  <a:cubicBezTo>
                    <a:pt x="18350" y="4826"/>
                    <a:pt x="18350" y="4826"/>
                    <a:pt x="18350" y="4826"/>
                  </a:cubicBezTo>
                  <a:cubicBezTo>
                    <a:pt x="18542" y="4826"/>
                    <a:pt x="18350" y="4481"/>
                    <a:pt x="18542" y="4826"/>
                  </a:cubicBezTo>
                  <a:cubicBezTo>
                    <a:pt x="18350" y="4481"/>
                    <a:pt x="18159" y="4481"/>
                    <a:pt x="18159" y="4481"/>
                  </a:cubicBezTo>
                  <a:cubicBezTo>
                    <a:pt x="18350" y="4481"/>
                    <a:pt x="18350" y="4366"/>
                    <a:pt x="18542" y="4481"/>
                  </a:cubicBezTo>
                  <a:cubicBezTo>
                    <a:pt x="18350" y="4481"/>
                    <a:pt x="18350" y="4481"/>
                    <a:pt x="18350" y="4481"/>
                  </a:cubicBezTo>
                  <a:cubicBezTo>
                    <a:pt x="18350" y="4366"/>
                    <a:pt x="18542" y="4366"/>
                    <a:pt x="18350" y="4366"/>
                  </a:cubicBezTo>
                  <a:cubicBezTo>
                    <a:pt x="18542" y="4366"/>
                    <a:pt x="18542" y="4366"/>
                    <a:pt x="18542" y="4366"/>
                  </a:cubicBezTo>
                  <a:cubicBezTo>
                    <a:pt x="18542" y="4366"/>
                    <a:pt x="18542" y="4366"/>
                    <a:pt x="18350" y="4136"/>
                  </a:cubicBezTo>
                  <a:cubicBezTo>
                    <a:pt x="18542" y="4136"/>
                    <a:pt x="18924" y="4136"/>
                    <a:pt x="18542" y="4021"/>
                  </a:cubicBezTo>
                  <a:cubicBezTo>
                    <a:pt x="18542" y="4021"/>
                    <a:pt x="18542" y="4021"/>
                    <a:pt x="18924" y="4021"/>
                  </a:cubicBezTo>
                  <a:cubicBezTo>
                    <a:pt x="18924" y="4136"/>
                    <a:pt x="18542" y="4021"/>
                    <a:pt x="18924" y="4136"/>
                  </a:cubicBezTo>
                  <a:cubicBezTo>
                    <a:pt x="18542" y="4021"/>
                    <a:pt x="18924" y="4136"/>
                    <a:pt x="18924" y="4136"/>
                  </a:cubicBezTo>
                  <a:cubicBezTo>
                    <a:pt x="18924" y="4021"/>
                    <a:pt x="18924" y="4021"/>
                    <a:pt x="18924" y="4021"/>
                  </a:cubicBezTo>
                  <a:cubicBezTo>
                    <a:pt x="18924" y="4021"/>
                    <a:pt x="18924" y="4021"/>
                    <a:pt x="19115" y="4021"/>
                  </a:cubicBezTo>
                  <a:cubicBezTo>
                    <a:pt x="18924" y="4021"/>
                    <a:pt x="18924" y="4021"/>
                    <a:pt x="18924" y="4021"/>
                  </a:cubicBezTo>
                  <a:cubicBezTo>
                    <a:pt x="19115" y="4021"/>
                    <a:pt x="19115" y="4021"/>
                    <a:pt x="19115" y="4021"/>
                  </a:cubicBezTo>
                  <a:cubicBezTo>
                    <a:pt x="19115" y="4021"/>
                    <a:pt x="18924" y="3906"/>
                    <a:pt x="19115" y="3906"/>
                  </a:cubicBezTo>
                  <a:cubicBezTo>
                    <a:pt x="18924" y="3906"/>
                    <a:pt x="18924" y="3906"/>
                    <a:pt x="18924" y="3906"/>
                  </a:cubicBezTo>
                  <a:cubicBezTo>
                    <a:pt x="18924" y="3906"/>
                    <a:pt x="18924" y="3906"/>
                    <a:pt x="18924" y="3677"/>
                  </a:cubicBezTo>
                  <a:cubicBezTo>
                    <a:pt x="19306" y="3906"/>
                    <a:pt x="19306" y="3906"/>
                    <a:pt x="19306" y="3906"/>
                  </a:cubicBezTo>
                  <a:cubicBezTo>
                    <a:pt x="19306" y="3906"/>
                    <a:pt x="19115" y="3677"/>
                    <a:pt x="19306" y="3677"/>
                  </a:cubicBezTo>
                  <a:cubicBezTo>
                    <a:pt x="19115" y="3906"/>
                    <a:pt x="19115" y="3906"/>
                    <a:pt x="19115" y="3906"/>
                  </a:cubicBezTo>
                  <a:cubicBezTo>
                    <a:pt x="19115" y="3677"/>
                    <a:pt x="18924" y="3677"/>
                    <a:pt x="19115" y="3562"/>
                  </a:cubicBezTo>
                  <a:cubicBezTo>
                    <a:pt x="19115" y="3562"/>
                    <a:pt x="19306" y="3562"/>
                    <a:pt x="19306" y="3677"/>
                  </a:cubicBezTo>
                  <a:cubicBezTo>
                    <a:pt x="19306" y="3677"/>
                    <a:pt x="19306" y="3562"/>
                    <a:pt x="19115" y="3562"/>
                  </a:cubicBezTo>
                  <a:cubicBezTo>
                    <a:pt x="19306" y="3562"/>
                    <a:pt x="19306" y="3677"/>
                    <a:pt x="19306" y="3562"/>
                  </a:cubicBezTo>
                  <a:cubicBezTo>
                    <a:pt x="19306" y="3447"/>
                    <a:pt x="19306" y="3447"/>
                    <a:pt x="19306" y="3447"/>
                  </a:cubicBezTo>
                  <a:cubicBezTo>
                    <a:pt x="19115" y="3447"/>
                    <a:pt x="19115" y="3447"/>
                    <a:pt x="19115" y="3447"/>
                  </a:cubicBezTo>
                  <a:cubicBezTo>
                    <a:pt x="19115" y="3447"/>
                    <a:pt x="19115" y="3447"/>
                    <a:pt x="19115" y="3447"/>
                  </a:cubicBezTo>
                  <a:cubicBezTo>
                    <a:pt x="18924" y="3332"/>
                    <a:pt x="18924" y="3332"/>
                    <a:pt x="18924" y="3332"/>
                  </a:cubicBezTo>
                  <a:cubicBezTo>
                    <a:pt x="18924" y="3332"/>
                    <a:pt x="18924" y="3332"/>
                    <a:pt x="18924" y="3332"/>
                  </a:cubicBezTo>
                  <a:cubicBezTo>
                    <a:pt x="19115" y="3447"/>
                    <a:pt x="19306" y="3332"/>
                    <a:pt x="19688" y="3332"/>
                  </a:cubicBezTo>
                  <a:cubicBezTo>
                    <a:pt x="19688" y="3332"/>
                    <a:pt x="19115" y="2987"/>
                    <a:pt x="19688" y="2987"/>
                  </a:cubicBezTo>
                  <a:cubicBezTo>
                    <a:pt x="19688" y="2987"/>
                    <a:pt x="19880" y="2987"/>
                    <a:pt x="19688" y="2987"/>
                  </a:cubicBezTo>
                  <a:cubicBezTo>
                    <a:pt x="19688" y="2987"/>
                    <a:pt x="19880" y="3332"/>
                    <a:pt x="19880" y="2987"/>
                  </a:cubicBezTo>
                  <a:cubicBezTo>
                    <a:pt x="19880" y="2987"/>
                    <a:pt x="19880" y="2872"/>
                    <a:pt x="19688" y="2872"/>
                  </a:cubicBezTo>
                  <a:cubicBezTo>
                    <a:pt x="19688" y="2987"/>
                    <a:pt x="19688" y="2987"/>
                    <a:pt x="19688" y="2987"/>
                  </a:cubicBezTo>
                  <a:cubicBezTo>
                    <a:pt x="19306" y="2872"/>
                    <a:pt x="19306" y="2872"/>
                    <a:pt x="19306" y="2872"/>
                  </a:cubicBezTo>
                  <a:cubicBezTo>
                    <a:pt x="19306" y="2872"/>
                    <a:pt x="19306" y="2643"/>
                    <a:pt x="19688" y="2872"/>
                  </a:cubicBezTo>
                  <a:cubicBezTo>
                    <a:pt x="19688" y="2872"/>
                    <a:pt x="19688" y="2872"/>
                    <a:pt x="19688" y="2872"/>
                  </a:cubicBezTo>
                  <a:cubicBezTo>
                    <a:pt x="19880" y="2872"/>
                    <a:pt x="19688" y="2643"/>
                    <a:pt x="19880" y="2643"/>
                  </a:cubicBezTo>
                  <a:cubicBezTo>
                    <a:pt x="19880" y="2872"/>
                    <a:pt x="19880" y="2872"/>
                    <a:pt x="20071" y="2872"/>
                  </a:cubicBezTo>
                  <a:cubicBezTo>
                    <a:pt x="20071" y="2872"/>
                    <a:pt x="20071" y="2872"/>
                    <a:pt x="20071" y="2872"/>
                  </a:cubicBezTo>
                  <a:cubicBezTo>
                    <a:pt x="20071" y="2872"/>
                    <a:pt x="20071" y="2872"/>
                    <a:pt x="20071" y="2872"/>
                  </a:cubicBezTo>
                  <a:cubicBezTo>
                    <a:pt x="20071" y="2643"/>
                    <a:pt x="20071" y="2872"/>
                    <a:pt x="20453" y="2643"/>
                  </a:cubicBezTo>
                  <a:cubicBezTo>
                    <a:pt x="20071" y="2643"/>
                    <a:pt x="20071" y="2643"/>
                    <a:pt x="20071" y="2643"/>
                  </a:cubicBezTo>
                  <a:cubicBezTo>
                    <a:pt x="19880" y="2643"/>
                    <a:pt x="20071" y="2872"/>
                    <a:pt x="19880" y="2643"/>
                  </a:cubicBezTo>
                  <a:cubicBezTo>
                    <a:pt x="19880" y="2643"/>
                    <a:pt x="20071" y="2643"/>
                    <a:pt x="20071" y="2528"/>
                  </a:cubicBezTo>
                  <a:cubicBezTo>
                    <a:pt x="19880" y="2528"/>
                    <a:pt x="19880" y="2643"/>
                    <a:pt x="19880" y="2643"/>
                  </a:cubicBezTo>
                  <a:cubicBezTo>
                    <a:pt x="19880" y="2528"/>
                    <a:pt x="19688" y="2528"/>
                    <a:pt x="19880" y="2413"/>
                  </a:cubicBezTo>
                  <a:cubicBezTo>
                    <a:pt x="20071" y="2413"/>
                    <a:pt x="20071" y="2528"/>
                    <a:pt x="20071" y="2528"/>
                  </a:cubicBezTo>
                  <a:cubicBezTo>
                    <a:pt x="20071" y="2413"/>
                    <a:pt x="20453" y="2413"/>
                    <a:pt x="20453" y="2413"/>
                  </a:cubicBezTo>
                  <a:cubicBezTo>
                    <a:pt x="20071" y="2183"/>
                    <a:pt x="20835" y="2183"/>
                    <a:pt x="20453" y="2183"/>
                  </a:cubicBezTo>
                  <a:cubicBezTo>
                    <a:pt x="20453" y="2413"/>
                    <a:pt x="20071" y="2413"/>
                    <a:pt x="19880" y="2413"/>
                  </a:cubicBezTo>
                  <a:cubicBezTo>
                    <a:pt x="19880" y="2413"/>
                    <a:pt x="19880" y="2528"/>
                    <a:pt x="19688" y="2413"/>
                  </a:cubicBezTo>
                  <a:cubicBezTo>
                    <a:pt x="19880" y="2413"/>
                    <a:pt x="19688" y="2183"/>
                    <a:pt x="19306" y="2183"/>
                  </a:cubicBezTo>
                  <a:cubicBezTo>
                    <a:pt x="19688" y="2183"/>
                    <a:pt x="19688" y="2183"/>
                    <a:pt x="19688" y="2183"/>
                  </a:cubicBezTo>
                  <a:cubicBezTo>
                    <a:pt x="19688" y="2183"/>
                    <a:pt x="19688" y="2183"/>
                    <a:pt x="19880" y="2413"/>
                  </a:cubicBezTo>
                  <a:cubicBezTo>
                    <a:pt x="19880" y="2183"/>
                    <a:pt x="20071" y="2183"/>
                    <a:pt x="20071" y="2183"/>
                  </a:cubicBezTo>
                  <a:cubicBezTo>
                    <a:pt x="20071" y="2068"/>
                    <a:pt x="20071" y="2068"/>
                    <a:pt x="19880" y="2068"/>
                  </a:cubicBezTo>
                  <a:cubicBezTo>
                    <a:pt x="20071" y="2068"/>
                    <a:pt x="20071" y="1953"/>
                    <a:pt x="20071" y="1838"/>
                  </a:cubicBezTo>
                  <a:cubicBezTo>
                    <a:pt x="20453" y="1953"/>
                    <a:pt x="20453" y="1838"/>
                    <a:pt x="20835" y="1838"/>
                  </a:cubicBezTo>
                  <a:cubicBezTo>
                    <a:pt x="20835" y="1953"/>
                    <a:pt x="20835" y="1953"/>
                    <a:pt x="20835" y="1953"/>
                  </a:cubicBezTo>
                  <a:cubicBezTo>
                    <a:pt x="21027" y="1953"/>
                    <a:pt x="20835" y="1953"/>
                    <a:pt x="20835" y="1953"/>
                  </a:cubicBezTo>
                  <a:cubicBezTo>
                    <a:pt x="21027" y="1953"/>
                    <a:pt x="20453" y="1838"/>
                    <a:pt x="20835" y="1838"/>
                  </a:cubicBezTo>
                  <a:cubicBezTo>
                    <a:pt x="20835" y="1953"/>
                    <a:pt x="20453" y="1838"/>
                    <a:pt x="20453" y="1838"/>
                  </a:cubicBezTo>
                  <a:cubicBezTo>
                    <a:pt x="20453" y="1494"/>
                    <a:pt x="20071" y="1494"/>
                    <a:pt x="20071" y="1494"/>
                  </a:cubicBezTo>
                  <a:cubicBezTo>
                    <a:pt x="20453" y="1494"/>
                    <a:pt x="20835" y="1379"/>
                    <a:pt x="20835" y="1379"/>
                  </a:cubicBezTo>
                  <a:cubicBezTo>
                    <a:pt x="20835" y="1149"/>
                    <a:pt x="21027" y="1034"/>
                    <a:pt x="21027" y="1034"/>
                  </a:cubicBezTo>
                  <a:cubicBezTo>
                    <a:pt x="21027" y="919"/>
                    <a:pt x="20835" y="919"/>
                    <a:pt x="20835" y="919"/>
                  </a:cubicBezTo>
                  <a:cubicBezTo>
                    <a:pt x="20835" y="689"/>
                    <a:pt x="21027" y="919"/>
                    <a:pt x="21027" y="919"/>
                  </a:cubicBezTo>
                  <a:cubicBezTo>
                    <a:pt x="21027" y="919"/>
                    <a:pt x="21027" y="919"/>
                    <a:pt x="21027" y="919"/>
                  </a:cubicBezTo>
                  <a:cubicBezTo>
                    <a:pt x="21027" y="919"/>
                    <a:pt x="21027" y="574"/>
                    <a:pt x="21409" y="689"/>
                  </a:cubicBezTo>
                  <a:cubicBezTo>
                    <a:pt x="21027" y="689"/>
                    <a:pt x="21027" y="689"/>
                    <a:pt x="21027" y="689"/>
                  </a:cubicBezTo>
                  <a:cubicBezTo>
                    <a:pt x="21027" y="574"/>
                    <a:pt x="21027" y="574"/>
                    <a:pt x="21027" y="574"/>
                  </a:cubicBezTo>
                  <a:cubicBezTo>
                    <a:pt x="21027" y="574"/>
                    <a:pt x="21027" y="574"/>
                    <a:pt x="21027" y="574"/>
                  </a:cubicBezTo>
                  <a:cubicBezTo>
                    <a:pt x="20835" y="460"/>
                    <a:pt x="21027" y="460"/>
                    <a:pt x="21027" y="460"/>
                  </a:cubicBezTo>
                  <a:cubicBezTo>
                    <a:pt x="21409" y="574"/>
                    <a:pt x="21409" y="574"/>
                    <a:pt x="21409" y="574"/>
                  </a:cubicBezTo>
                  <a:cubicBezTo>
                    <a:pt x="21409" y="460"/>
                    <a:pt x="21409" y="230"/>
                    <a:pt x="21600" y="230"/>
                  </a:cubicBezTo>
                  <a:cubicBezTo>
                    <a:pt x="21409" y="230"/>
                    <a:pt x="21409" y="230"/>
                    <a:pt x="21409" y="230"/>
                  </a:cubicBezTo>
                  <a:cubicBezTo>
                    <a:pt x="21600" y="230"/>
                    <a:pt x="21600" y="230"/>
                    <a:pt x="21600" y="230"/>
                  </a:cubicBezTo>
                  <a:cubicBezTo>
                    <a:pt x="21409" y="0"/>
                    <a:pt x="21409" y="0"/>
                    <a:pt x="21600" y="0"/>
                  </a:cubicBezTo>
                  <a:cubicBezTo>
                    <a:pt x="21027" y="0"/>
                    <a:pt x="21027" y="0"/>
                    <a:pt x="21027" y="0"/>
                  </a:cubicBezTo>
                  <a:cubicBezTo>
                    <a:pt x="21027" y="230"/>
                    <a:pt x="21409" y="0"/>
                    <a:pt x="21409" y="230"/>
                  </a:cubicBezTo>
                  <a:cubicBezTo>
                    <a:pt x="21409" y="230"/>
                    <a:pt x="21409" y="230"/>
                    <a:pt x="21027" y="230"/>
                  </a:cubicBezTo>
                  <a:cubicBezTo>
                    <a:pt x="21409" y="230"/>
                    <a:pt x="21409" y="230"/>
                    <a:pt x="21409" y="230"/>
                  </a:cubicBezTo>
                  <a:cubicBezTo>
                    <a:pt x="21027" y="230"/>
                    <a:pt x="21027" y="230"/>
                    <a:pt x="21027" y="230"/>
                  </a:cubicBezTo>
                  <a:cubicBezTo>
                    <a:pt x="21027" y="230"/>
                    <a:pt x="20835" y="230"/>
                    <a:pt x="21027" y="230"/>
                  </a:cubicBezTo>
                  <a:cubicBezTo>
                    <a:pt x="20835" y="230"/>
                    <a:pt x="20835" y="230"/>
                    <a:pt x="20835" y="230"/>
                  </a:cubicBezTo>
                  <a:cubicBezTo>
                    <a:pt x="20835" y="460"/>
                    <a:pt x="20835" y="460"/>
                    <a:pt x="20835" y="460"/>
                  </a:cubicBezTo>
                  <a:cubicBezTo>
                    <a:pt x="20835" y="230"/>
                    <a:pt x="20453" y="230"/>
                    <a:pt x="20453" y="460"/>
                  </a:cubicBezTo>
                  <a:cubicBezTo>
                    <a:pt x="20835" y="574"/>
                    <a:pt x="20071" y="574"/>
                    <a:pt x="20071" y="574"/>
                  </a:cubicBezTo>
                  <a:cubicBezTo>
                    <a:pt x="20453" y="574"/>
                    <a:pt x="20835" y="574"/>
                    <a:pt x="20835" y="574"/>
                  </a:cubicBezTo>
                  <a:cubicBezTo>
                    <a:pt x="20835" y="689"/>
                    <a:pt x="20835" y="689"/>
                    <a:pt x="20835" y="689"/>
                  </a:cubicBezTo>
                  <a:cubicBezTo>
                    <a:pt x="20453" y="689"/>
                    <a:pt x="20453" y="689"/>
                    <a:pt x="20071" y="689"/>
                  </a:cubicBezTo>
                  <a:cubicBezTo>
                    <a:pt x="20453" y="689"/>
                    <a:pt x="20453" y="689"/>
                    <a:pt x="20453" y="689"/>
                  </a:cubicBezTo>
                  <a:cubicBezTo>
                    <a:pt x="20071" y="689"/>
                    <a:pt x="20071" y="689"/>
                    <a:pt x="19880" y="919"/>
                  </a:cubicBezTo>
                  <a:cubicBezTo>
                    <a:pt x="19880" y="1034"/>
                    <a:pt x="19880" y="1034"/>
                    <a:pt x="19688" y="1149"/>
                  </a:cubicBezTo>
                  <a:cubicBezTo>
                    <a:pt x="19880" y="1149"/>
                    <a:pt x="19880" y="1149"/>
                    <a:pt x="19880" y="1149"/>
                  </a:cubicBezTo>
                  <a:cubicBezTo>
                    <a:pt x="19688" y="1149"/>
                    <a:pt x="19688" y="1379"/>
                    <a:pt x="19306" y="1494"/>
                  </a:cubicBezTo>
                  <a:cubicBezTo>
                    <a:pt x="19306" y="1838"/>
                    <a:pt x="19115" y="1838"/>
                    <a:pt x="19115" y="1953"/>
                  </a:cubicBezTo>
                  <a:cubicBezTo>
                    <a:pt x="18924" y="2068"/>
                    <a:pt x="18542" y="2183"/>
                    <a:pt x="18350" y="2528"/>
                  </a:cubicBezTo>
                  <a:cubicBezTo>
                    <a:pt x="18542" y="2528"/>
                    <a:pt x="18542" y="2528"/>
                    <a:pt x="18542" y="2528"/>
                  </a:cubicBezTo>
                  <a:cubicBezTo>
                    <a:pt x="18350" y="2528"/>
                    <a:pt x="18542" y="2528"/>
                    <a:pt x="18542" y="2643"/>
                  </a:cubicBezTo>
                  <a:cubicBezTo>
                    <a:pt x="18542" y="2528"/>
                    <a:pt x="18350" y="2643"/>
                    <a:pt x="18350" y="2643"/>
                  </a:cubicBezTo>
                  <a:cubicBezTo>
                    <a:pt x="18350" y="2872"/>
                    <a:pt x="18159" y="2872"/>
                    <a:pt x="17586" y="2872"/>
                  </a:cubicBezTo>
                  <a:cubicBezTo>
                    <a:pt x="17586" y="2987"/>
                    <a:pt x="17586" y="2987"/>
                    <a:pt x="17586" y="2987"/>
                  </a:cubicBezTo>
                  <a:cubicBezTo>
                    <a:pt x="17395" y="2987"/>
                    <a:pt x="17586" y="3332"/>
                    <a:pt x="17395" y="3447"/>
                  </a:cubicBezTo>
                  <a:cubicBezTo>
                    <a:pt x="17395" y="3447"/>
                    <a:pt x="17586" y="3447"/>
                    <a:pt x="17395" y="3447"/>
                  </a:cubicBezTo>
                  <a:cubicBezTo>
                    <a:pt x="17395" y="3562"/>
                    <a:pt x="17204" y="3562"/>
                    <a:pt x="17204" y="3562"/>
                  </a:cubicBezTo>
                  <a:cubicBezTo>
                    <a:pt x="16821" y="3677"/>
                    <a:pt x="16821" y="3677"/>
                    <a:pt x="16821" y="3906"/>
                  </a:cubicBezTo>
                  <a:cubicBezTo>
                    <a:pt x="16439" y="4021"/>
                    <a:pt x="16439" y="4366"/>
                    <a:pt x="15865" y="4481"/>
                  </a:cubicBezTo>
                  <a:cubicBezTo>
                    <a:pt x="16057" y="4826"/>
                    <a:pt x="16057" y="4826"/>
                    <a:pt x="16057" y="4826"/>
                  </a:cubicBezTo>
                  <a:cubicBezTo>
                    <a:pt x="15674" y="4940"/>
                    <a:pt x="15674" y="5170"/>
                    <a:pt x="14910" y="5400"/>
                  </a:cubicBezTo>
                  <a:cubicBezTo>
                    <a:pt x="15101" y="5515"/>
                    <a:pt x="15101" y="5515"/>
                    <a:pt x="15101" y="5515"/>
                  </a:cubicBezTo>
                  <a:cubicBezTo>
                    <a:pt x="15101" y="5515"/>
                    <a:pt x="14910" y="5630"/>
                    <a:pt x="14910" y="5515"/>
                  </a:cubicBezTo>
                  <a:cubicBezTo>
                    <a:pt x="14910" y="5630"/>
                    <a:pt x="14719" y="5630"/>
                    <a:pt x="14719" y="5860"/>
                  </a:cubicBezTo>
                  <a:cubicBezTo>
                    <a:pt x="14719" y="5860"/>
                    <a:pt x="14719" y="5860"/>
                    <a:pt x="14336" y="5860"/>
                  </a:cubicBezTo>
                  <a:cubicBezTo>
                    <a:pt x="14336" y="5974"/>
                    <a:pt x="14336" y="6319"/>
                    <a:pt x="14145" y="6319"/>
                  </a:cubicBezTo>
                  <a:cubicBezTo>
                    <a:pt x="14145" y="6319"/>
                    <a:pt x="14145" y="6319"/>
                    <a:pt x="14145" y="6319"/>
                  </a:cubicBezTo>
                  <a:cubicBezTo>
                    <a:pt x="14336" y="6319"/>
                    <a:pt x="14336" y="6319"/>
                    <a:pt x="14336" y="6434"/>
                  </a:cubicBezTo>
                  <a:cubicBezTo>
                    <a:pt x="14145" y="6434"/>
                    <a:pt x="14145" y="6549"/>
                    <a:pt x="14145" y="6434"/>
                  </a:cubicBezTo>
                  <a:cubicBezTo>
                    <a:pt x="14145" y="6549"/>
                    <a:pt x="13572" y="6779"/>
                    <a:pt x="13572" y="6894"/>
                  </a:cubicBezTo>
                  <a:cubicBezTo>
                    <a:pt x="13572" y="6894"/>
                    <a:pt x="13572" y="6894"/>
                    <a:pt x="13572" y="6894"/>
                  </a:cubicBezTo>
                  <a:cubicBezTo>
                    <a:pt x="13381" y="7009"/>
                    <a:pt x="13381" y="7123"/>
                    <a:pt x="13189" y="7123"/>
                  </a:cubicBezTo>
                  <a:cubicBezTo>
                    <a:pt x="13189" y="7353"/>
                    <a:pt x="13381" y="7353"/>
                    <a:pt x="13381" y="7353"/>
                  </a:cubicBezTo>
                  <a:cubicBezTo>
                    <a:pt x="13189" y="7353"/>
                    <a:pt x="13189" y="7353"/>
                    <a:pt x="13189" y="7353"/>
                  </a:cubicBezTo>
                  <a:cubicBezTo>
                    <a:pt x="12807" y="7468"/>
                    <a:pt x="12807" y="7928"/>
                    <a:pt x="12425" y="8043"/>
                  </a:cubicBezTo>
                  <a:cubicBezTo>
                    <a:pt x="12234" y="8387"/>
                    <a:pt x="11851" y="8617"/>
                    <a:pt x="11469" y="8962"/>
                  </a:cubicBezTo>
                  <a:cubicBezTo>
                    <a:pt x="11660" y="8962"/>
                    <a:pt x="11660" y="8962"/>
                    <a:pt x="11660" y="8962"/>
                  </a:cubicBezTo>
                  <a:cubicBezTo>
                    <a:pt x="11469" y="8962"/>
                    <a:pt x="11660" y="9421"/>
                    <a:pt x="11087" y="9421"/>
                  </a:cubicBezTo>
                  <a:cubicBezTo>
                    <a:pt x="11087" y="9421"/>
                    <a:pt x="11087" y="9421"/>
                    <a:pt x="11087" y="9536"/>
                  </a:cubicBezTo>
                  <a:cubicBezTo>
                    <a:pt x="10896" y="9536"/>
                    <a:pt x="11087" y="9766"/>
                    <a:pt x="10896" y="9881"/>
                  </a:cubicBezTo>
                  <a:cubicBezTo>
                    <a:pt x="10896" y="9881"/>
                    <a:pt x="10896" y="9881"/>
                    <a:pt x="10896" y="9881"/>
                  </a:cubicBezTo>
                  <a:cubicBezTo>
                    <a:pt x="10896" y="9996"/>
                    <a:pt x="10704" y="9996"/>
                    <a:pt x="10704" y="10111"/>
                  </a:cubicBezTo>
                  <a:cubicBezTo>
                    <a:pt x="10704" y="10111"/>
                    <a:pt x="10704" y="10111"/>
                    <a:pt x="10704" y="10111"/>
                  </a:cubicBezTo>
                  <a:cubicBezTo>
                    <a:pt x="10896" y="10111"/>
                    <a:pt x="10322" y="10111"/>
                    <a:pt x="10704" y="10340"/>
                  </a:cubicBezTo>
                  <a:cubicBezTo>
                    <a:pt x="10704" y="10340"/>
                    <a:pt x="10322" y="10340"/>
                    <a:pt x="10704" y="10340"/>
                  </a:cubicBezTo>
                  <a:cubicBezTo>
                    <a:pt x="10322" y="10570"/>
                    <a:pt x="9749" y="10915"/>
                    <a:pt x="9366" y="11260"/>
                  </a:cubicBezTo>
                  <a:cubicBezTo>
                    <a:pt x="9366" y="11489"/>
                    <a:pt x="9940" y="11374"/>
                    <a:pt x="9366" y="11489"/>
                  </a:cubicBezTo>
                  <a:cubicBezTo>
                    <a:pt x="9366" y="11489"/>
                    <a:pt x="9366" y="11374"/>
                    <a:pt x="9366" y="11489"/>
                  </a:cubicBezTo>
                  <a:cubicBezTo>
                    <a:pt x="9175" y="11489"/>
                    <a:pt x="9749" y="11719"/>
                    <a:pt x="9366" y="11719"/>
                  </a:cubicBezTo>
                  <a:cubicBezTo>
                    <a:pt x="9175" y="11489"/>
                    <a:pt x="9366" y="11719"/>
                    <a:pt x="9175" y="11719"/>
                  </a:cubicBezTo>
                  <a:cubicBezTo>
                    <a:pt x="9175" y="11834"/>
                    <a:pt x="9366" y="11834"/>
                    <a:pt x="9175" y="11834"/>
                  </a:cubicBezTo>
                  <a:cubicBezTo>
                    <a:pt x="9175" y="11949"/>
                    <a:pt x="9175" y="11949"/>
                    <a:pt x="9175" y="11949"/>
                  </a:cubicBezTo>
                  <a:cubicBezTo>
                    <a:pt x="8984" y="11949"/>
                    <a:pt x="8984" y="12064"/>
                    <a:pt x="8411" y="12064"/>
                  </a:cubicBezTo>
                  <a:cubicBezTo>
                    <a:pt x="7837" y="12868"/>
                    <a:pt x="6881" y="13443"/>
                    <a:pt x="6117" y="14247"/>
                  </a:cubicBezTo>
                  <a:cubicBezTo>
                    <a:pt x="5735" y="14821"/>
                    <a:pt x="5161" y="15396"/>
                    <a:pt x="4396" y="16200"/>
                  </a:cubicBezTo>
                  <a:cubicBezTo>
                    <a:pt x="4396" y="16315"/>
                    <a:pt x="4396" y="16315"/>
                    <a:pt x="4205" y="16430"/>
                  </a:cubicBezTo>
                  <a:cubicBezTo>
                    <a:pt x="4205" y="16430"/>
                    <a:pt x="4205" y="16430"/>
                    <a:pt x="4205" y="16430"/>
                  </a:cubicBezTo>
                  <a:cubicBezTo>
                    <a:pt x="4205" y="16430"/>
                    <a:pt x="4205" y="16660"/>
                    <a:pt x="4014" y="16660"/>
                  </a:cubicBezTo>
                  <a:cubicBezTo>
                    <a:pt x="3632" y="16774"/>
                    <a:pt x="3441" y="17234"/>
                    <a:pt x="3441" y="17349"/>
                  </a:cubicBezTo>
                  <a:cubicBezTo>
                    <a:pt x="3441" y="17349"/>
                    <a:pt x="3441" y="17349"/>
                    <a:pt x="3441" y="17349"/>
                  </a:cubicBezTo>
                  <a:cubicBezTo>
                    <a:pt x="3441" y="17349"/>
                    <a:pt x="3441" y="17349"/>
                    <a:pt x="3441" y="17349"/>
                  </a:cubicBezTo>
                  <a:cubicBezTo>
                    <a:pt x="3441" y="17464"/>
                    <a:pt x="3441" y="17464"/>
                    <a:pt x="3441" y="17464"/>
                  </a:cubicBezTo>
                  <a:cubicBezTo>
                    <a:pt x="3441" y="17464"/>
                    <a:pt x="3250" y="17464"/>
                    <a:pt x="3250" y="17349"/>
                  </a:cubicBezTo>
                  <a:cubicBezTo>
                    <a:pt x="2485" y="17923"/>
                    <a:pt x="1912" y="18843"/>
                    <a:pt x="1529" y="19302"/>
                  </a:cubicBezTo>
                  <a:cubicBezTo>
                    <a:pt x="1529" y="19417"/>
                    <a:pt x="1147" y="19647"/>
                    <a:pt x="956" y="19762"/>
                  </a:cubicBezTo>
                  <a:cubicBezTo>
                    <a:pt x="765" y="20451"/>
                    <a:pt x="382" y="20911"/>
                    <a:pt x="0" y="21255"/>
                  </a:cubicBezTo>
                  <a:cubicBezTo>
                    <a:pt x="0" y="21255"/>
                    <a:pt x="382" y="21600"/>
                    <a:pt x="765" y="21255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8" name="Полилиния 149"/>
            <p:cNvSpPr/>
            <p:nvPr/>
          </p:nvSpPr>
          <p:spPr>
            <a:xfrm flipH="1">
              <a:off x="11267" y="3520245"/>
              <a:ext cx="277668" cy="457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956" y="21484"/>
                  </a:moveTo>
                  <a:cubicBezTo>
                    <a:pt x="1338" y="21253"/>
                    <a:pt x="1338" y="20676"/>
                    <a:pt x="1912" y="20560"/>
                  </a:cubicBezTo>
                  <a:cubicBezTo>
                    <a:pt x="1912" y="20560"/>
                    <a:pt x="1720" y="20560"/>
                    <a:pt x="1720" y="20329"/>
                  </a:cubicBezTo>
                  <a:cubicBezTo>
                    <a:pt x="2103" y="20214"/>
                    <a:pt x="2485" y="19752"/>
                    <a:pt x="2485" y="19521"/>
                  </a:cubicBezTo>
                  <a:cubicBezTo>
                    <a:pt x="2485" y="19521"/>
                    <a:pt x="2485" y="19521"/>
                    <a:pt x="2485" y="19521"/>
                  </a:cubicBezTo>
                  <a:cubicBezTo>
                    <a:pt x="2485" y="19174"/>
                    <a:pt x="2676" y="19174"/>
                    <a:pt x="2676" y="19174"/>
                  </a:cubicBezTo>
                  <a:cubicBezTo>
                    <a:pt x="2676" y="19174"/>
                    <a:pt x="2676" y="19174"/>
                    <a:pt x="2676" y="19174"/>
                  </a:cubicBezTo>
                  <a:cubicBezTo>
                    <a:pt x="2867" y="19059"/>
                    <a:pt x="2867" y="19059"/>
                    <a:pt x="2867" y="19059"/>
                  </a:cubicBezTo>
                  <a:cubicBezTo>
                    <a:pt x="2867" y="19059"/>
                    <a:pt x="2867" y="19059"/>
                    <a:pt x="2676" y="18828"/>
                  </a:cubicBezTo>
                  <a:cubicBezTo>
                    <a:pt x="2867" y="18828"/>
                    <a:pt x="2867" y="18828"/>
                    <a:pt x="2867" y="18828"/>
                  </a:cubicBezTo>
                  <a:cubicBezTo>
                    <a:pt x="3632" y="18828"/>
                    <a:pt x="3250" y="18712"/>
                    <a:pt x="3632" y="18597"/>
                  </a:cubicBezTo>
                  <a:cubicBezTo>
                    <a:pt x="3632" y="18597"/>
                    <a:pt x="3632" y="18597"/>
                    <a:pt x="3632" y="18597"/>
                  </a:cubicBezTo>
                  <a:cubicBezTo>
                    <a:pt x="3823" y="18366"/>
                    <a:pt x="4205" y="18135"/>
                    <a:pt x="4396" y="18019"/>
                  </a:cubicBezTo>
                  <a:cubicBezTo>
                    <a:pt x="4396" y="18019"/>
                    <a:pt x="4396" y="18019"/>
                    <a:pt x="4396" y="17673"/>
                  </a:cubicBezTo>
                  <a:cubicBezTo>
                    <a:pt x="4396" y="18019"/>
                    <a:pt x="4588" y="17673"/>
                    <a:pt x="4588" y="17673"/>
                  </a:cubicBezTo>
                  <a:cubicBezTo>
                    <a:pt x="4588" y="17557"/>
                    <a:pt x="4970" y="17673"/>
                    <a:pt x="4970" y="17557"/>
                  </a:cubicBezTo>
                  <a:cubicBezTo>
                    <a:pt x="4970" y="17557"/>
                    <a:pt x="4970" y="17557"/>
                    <a:pt x="4970" y="17557"/>
                  </a:cubicBezTo>
                  <a:cubicBezTo>
                    <a:pt x="5161" y="17557"/>
                    <a:pt x="4970" y="17326"/>
                    <a:pt x="5161" y="17326"/>
                  </a:cubicBezTo>
                  <a:cubicBezTo>
                    <a:pt x="4970" y="17326"/>
                    <a:pt x="4970" y="17326"/>
                    <a:pt x="4970" y="17326"/>
                  </a:cubicBezTo>
                  <a:cubicBezTo>
                    <a:pt x="5161" y="17326"/>
                    <a:pt x="4970" y="17211"/>
                    <a:pt x="5161" y="17211"/>
                  </a:cubicBezTo>
                  <a:cubicBezTo>
                    <a:pt x="5161" y="17211"/>
                    <a:pt x="5161" y="17211"/>
                    <a:pt x="5161" y="17211"/>
                  </a:cubicBezTo>
                  <a:cubicBezTo>
                    <a:pt x="5161" y="17095"/>
                    <a:pt x="5161" y="17095"/>
                    <a:pt x="5161" y="17095"/>
                  </a:cubicBezTo>
                  <a:cubicBezTo>
                    <a:pt x="5161" y="17095"/>
                    <a:pt x="5161" y="17095"/>
                    <a:pt x="5161" y="17095"/>
                  </a:cubicBezTo>
                  <a:cubicBezTo>
                    <a:pt x="5352" y="17095"/>
                    <a:pt x="5352" y="16864"/>
                    <a:pt x="5352" y="16864"/>
                  </a:cubicBezTo>
                  <a:cubicBezTo>
                    <a:pt x="5352" y="16864"/>
                    <a:pt x="5352" y="17095"/>
                    <a:pt x="5161" y="16864"/>
                  </a:cubicBezTo>
                  <a:cubicBezTo>
                    <a:pt x="5735" y="16633"/>
                    <a:pt x="6117" y="16171"/>
                    <a:pt x="6308" y="15825"/>
                  </a:cubicBezTo>
                  <a:cubicBezTo>
                    <a:pt x="6308" y="15825"/>
                    <a:pt x="6308" y="15825"/>
                    <a:pt x="6308" y="15709"/>
                  </a:cubicBezTo>
                  <a:cubicBezTo>
                    <a:pt x="6308" y="15709"/>
                    <a:pt x="6308" y="15709"/>
                    <a:pt x="6690" y="15709"/>
                  </a:cubicBezTo>
                  <a:cubicBezTo>
                    <a:pt x="6690" y="15594"/>
                    <a:pt x="6690" y="15594"/>
                    <a:pt x="6690" y="15594"/>
                  </a:cubicBezTo>
                  <a:cubicBezTo>
                    <a:pt x="6881" y="15594"/>
                    <a:pt x="6881" y="15594"/>
                    <a:pt x="6881" y="15594"/>
                  </a:cubicBezTo>
                  <a:cubicBezTo>
                    <a:pt x="6690" y="15594"/>
                    <a:pt x="6690" y="15594"/>
                    <a:pt x="6690" y="15363"/>
                  </a:cubicBezTo>
                  <a:cubicBezTo>
                    <a:pt x="6881" y="15363"/>
                    <a:pt x="6881" y="15363"/>
                    <a:pt x="6881" y="15363"/>
                  </a:cubicBezTo>
                  <a:cubicBezTo>
                    <a:pt x="6881" y="15363"/>
                    <a:pt x="6881" y="15363"/>
                    <a:pt x="6881" y="15247"/>
                  </a:cubicBezTo>
                  <a:cubicBezTo>
                    <a:pt x="7073" y="15247"/>
                    <a:pt x="6881" y="15247"/>
                    <a:pt x="7073" y="15132"/>
                  </a:cubicBezTo>
                  <a:cubicBezTo>
                    <a:pt x="6881" y="15132"/>
                    <a:pt x="6881" y="15132"/>
                    <a:pt x="6881" y="15132"/>
                  </a:cubicBezTo>
                  <a:cubicBezTo>
                    <a:pt x="6881" y="14901"/>
                    <a:pt x="7073" y="15247"/>
                    <a:pt x="7073" y="15132"/>
                  </a:cubicBezTo>
                  <a:cubicBezTo>
                    <a:pt x="7073" y="15132"/>
                    <a:pt x="7073" y="15132"/>
                    <a:pt x="7073" y="15132"/>
                  </a:cubicBezTo>
                  <a:cubicBezTo>
                    <a:pt x="7455" y="15132"/>
                    <a:pt x="7455" y="14901"/>
                    <a:pt x="7455" y="14670"/>
                  </a:cubicBezTo>
                  <a:cubicBezTo>
                    <a:pt x="7455" y="14670"/>
                    <a:pt x="7455" y="14670"/>
                    <a:pt x="7455" y="14670"/>
                  </a:cubicBezTo>
                  <a:cubicBezTo>
                    <a:pt x="7646" y="14670"/>
                    <a:pt x="7646" y="14554"/>
                    <a:pt x="7646" y="14554"/>
                  </a:cubicBezTo>
                  <a:cubicBezTo>
                    <a:pt x="7646" y="14323"/>
                    <a:pt x="7455" y="14323"/>
                    <a:pt x="7646" y="14323"/>
                  </a:cubicBezTo>
                  <a:cubicBezTo>
                    <a:pt x="7837" y="14323"/>
                    <a:pt x="7837" y="14207"/>
                    <a:pt x="8219" y="14323"/>
                  </a:cubicBezTo>
                  <a:cubicBezTo>
                    <a:pt x="8219" y="14207"/>
                    <a:pt x="8219" y="14092"/>
                    <a:pt x="8219" y="14092"/>
                  </a:cubicBezTo>
                  <a:cubicBezTo>
                    <a:pt x="7837" y="13861"/>
                    <a:pt x="7837" y="13861"/>
                    <a:pt x="7837" y="13861"/>
                  </a:cubicBezTo>
                  <a:cubicBezTo>
                    <a:pt x="7837" y="13861"/>
                    <a:pt x="7837" y="13861"/>
                    <a:pt x="7837" y="13861"/>
                  </a:cubicBezTo>
                  <a:cubicBezTo>
                    <a:pt x="7837" y="13861"/>
                    <a:pt x="7837" y="13861"/>
                    <a:pt x="7646" y="13861"/>
                  </a:cubicBezTo>
                  <a:cubicBezTo>
                    <a:pt x="7837" y="13861"/>
                    <a:pt x="7837" y="13745"/>
                    <a:pt x="7837" y="13745"/>
                  </a:cubicBezTo>
                  <a:cubicBezTo>
                    <a:pt x="8219" y="13745"/>
                    <a:pt x="8602" y="13745"/>
                    <a:pt x="8793" y="13630"/>
                  </a:cubicBezTo>
                  <a:cubicBezTo>
                    <a:pt x="8602" y="13745"/>
                    <a:pt x="8602" y="13630"/>
                    <a:pt x="8602" y="13630"/>
                  </a:cubicBezTo>
                  <a:cubicBezTo>
                    <a:pt x="9175" y="13630"/>
                    <a:pt x="9175" y="13630"/>
                    <a:pt x="9175" y="13630"/>
                  </a:cubicBezTo>
                  <a:cubicBezTo>
                    <a:pt x="9175" y="13630"/>
                    <a:pt x="8793" y="13630"/>
                    <a:pt x="8793" y="13399"/>
                  </a:cubicBezTo>
                  <a:cubicBezTo>
                    <a:pt x="9175" y="13399"/>
                    <a:pt x="9175" y="13399"/>
                    <a:pt x="9175" y="13399"/>
                  </a:cubicBezTo>
                  <a:cubicBezTo>
                    <a:pt x="9175" y="13399"/>
                    <a:pt x="9366" y="13399"/>
                    <a:pt x="9175" y="13168"/>
                  </a:cubicBezTo>
                  <a:cubicBezTo>
                    <a:pt x="9175" y="13168"/>
                    <a:pt x="9175" y="13168"/>
                    <a:pt x="8793" y="13168"/>
                  </a:cubicBezTo>
                  <a:cubicBezTo>
                    <a:pt x="9175" y="13168"/>
                    <a:pt x="9175" y="13168"/>
                    <a:pt x="9175" y="12937"/>
                  </a:cubicBezTo>
                  <a:cubicBezTo>
                    <a:pt x="9175" y="12937"/>
                    <a:pt x="9175" y="12937"/>
                    <a:pt x="9175" y="12937"/>
                  </a:cubicBezTo>
                  <a:cubicBezTo>
                    <a:pt x="9366" y="12937"/>
                    <a:pt x="9366" y="12937"/>
                    <a:pt x="9366" y="12937"/>
                  </a:cubicBezTo>
                  <a:cubicBezTo>
                    <a:pt x="9366" y="12937"/>
                    <a:pt x="9366" y="12937"/>
                    <a:pt x="9366" y="12937"/>
                  </a:cubicBezTo>
                  <a:cubicBezTo>
                    <a:pt x="9558" y="12937"/>
                    <a:pt x="9558" y="12937"/>
                    <a:pt x="9558" y="12937"/>
                  </a:cubicBezTo>
                  <a:cubicBezTo>
                    <a:pt x="9558" y="12937"/>
                    <a:pt x="9558" y="12937"/>
                    <a:pt x="9366" y="12821"/>
                  </a:cubicBezTo>
                  <a:cubicBezTo>
                    <a:pt x="9558" y="12821"/>
                    <a:pt x="9940" y="12821"/>
                    <a:pt x="9940" y="12706"/>
                  </a:cubicBezTo>
                  <a:cubicBezTo>
                    <a:pt x="10131" y="12821"/>
                    <a:pt x="9558" y="12706"/>
                    <a:pt x="9940" y="12706"/>
                  </a:cubicBezTo>
                  <a:cubicBezTo>
                    <a:pt x="9940" y="12590"/>
                    <a:pt x="10131" y="12590"/>
                    <a:pt x="10131" y="12359"/>
                  </a:cubicBezTo>
                  <a:cubicBezTo>
                    <a:pt x="10131" y="12590"/>
                    <a:pt x="10131" y="12590"/>
                    <a:pt x="10131" y="12590"/>
                  </a:cubicBezTo>
                  <a:cubicBezTo>
                    <a:pt x="10131" y="12359"/>
                    <a:pt x="10131" y="12359"/>
                    <a:pt x="10131" y="12359"/>
                  </a:cubicBezTo>
                  <a:cubicBezTo>
                    <a:pt x="10131" y="12359"/>
                    <a:pt x="10131" y="12244"/>
                    <a:pt x="10322" y="12244"/>
                  </a:cubicBezTo>
                  <a:cubicBezTo>
                    <a:pt x="10322" y="12244"/>
                    <a:pt x="10322" y="12244"/>
                    <a:pt x="10131" y="12244"/>
                  </a:cubicBezTo>
                  <a:cubicBezTo>
                    <a:pt x="10322" y="12244"/>
                    <a:pt x="10704" y="12128"/>
                    <a:pt x="10704" y="11897"/>
                  </a:cubicBezTo>
                  <a:cubicBezTo>
                    <a:pt x="10896" y="11897"/>
                    <a:pt x="10896" y="11897"/>
                    <a:pt x="10896" y="11897"/>
                  </a:cubicBezTo>
                  <a:cubicBezTo>
                    <a:pt x="10896" y="11897"/>
                    <a:pt x="10896" y="11897"/>
                    <a:pt x="10896" y="11897"/>
                  </a:cubicBezTo>
                  <a:cubicBezTo>
                    <a:pt x="10896" y="11782"/>
                    <a:pt x="10896" y="11782"/>
                    <a:pt x="10896" y="11782"/>
                  </a:cubicBezTo>
                  <a:cubicBezTo>
                    <a:pt x="11469" y="11782"/>
                    <a:pt x="10322" y="11897"/>
                    <a:pt x="10704" y="11897"/>
                  </a:cubicBezTo>
                  <a:cubicBezTo>
                    <a:pt x="10704" y="11782"/>
                    <a:pt x="10896" y="11782"/>
                    <a:pt x="10896" y="11782"/>
                  </a:cubicBezTo>
                  <a:cubicBezTo>
                    <a:pt x="10896" y="11782"/>
                    <a:pt x="11469" y="11782"/>
                    <a:pt x="10896" y="11435"/>
                  </a:cubicBezTo>
                  <a:cubicBezTo>
                    <a:pt x="10896" y="11435"/>
                    <a:pt x="10704" y="11435"/>
                    <a:pt x="10896" y="11435"/>
                  </a:cubicBezTo>
                  <a:cubicBezTo>
                    <a:pt x="10896" y="11320"/>
                    <a:pt x="10896" y="11435"/>
                    <a:pt x="10896" y="11320"/>
                  </a:cubicBezTo>
                  <a:cubicBezTo>
                    <a:pt x="11469" y="11320"/>
                    <a:pt x="11469" y="11320"/>
                    <a:pt x="11469" y="11320"/>
                  </a:cubicBezTo>
                  <a:cubicBezTo>
                    <a:pt x="11469" y="11435"/>
                    <a:pt x="11469" y="11320"/>
                    <a:pt x="11469" y="11320"/>
                  </a:cubicBezTo>
                  <a:cubicBezTo>
                    <a:pt x="11469" y="11320"/>
                    <a:pt x="11660" y="11320"/>
                    <a:pt x="11469" y="11204"/>
                  </a:cubicBezTo>
                  <a:cubicBezTo>
                    <a:pt x="11469" y="11204"/>
                    <a:pt x="11469" y="11204"/>
                    <a:pt x="11469" y="11204"/>
                  </a:cubicBezTo>
                  <a:cubicBezTo>
                    <a:pt x="11469" y="11204"/>
                    <a:pt x="11469" y="11204"/>
                    <a:pt x="11660" y="11204"/>
                  </a:cubicBezTo>
                  <a:cubicBezTo>
                    <a:pt x="11660" y="11204"/>
                    <a:pt x="11660" y="11204"/>
                    <a:pt x="11660" y="11204"/>
                  </a:cubicBezTo>
                  <a:cubicBezTo>
                    <a:pt x="11660" y="11204"/>
                    <a:pt x="11660" y="11089"/>
                    <a:pt x="11851" y="11089"/>
                  </a:cubicBezTo>
                  <a:cubicBezTo>
                    <a:pt x="11851" y="10858"/>
                    <a:pt x="11851" y="10858"/>
                    <a:pt x="11851" y="10858"/>
                  </a:cubicBezTo>
                  <a:cubicBezTo>
                    <a:pt x="11851" y="10742"/>
                    <a:pt x="12042" y="10742"/>
                    <a:pt x="12042" y="10742"/>
                  </a:cubicBezTo>
                  <a:cubicBezTo>
                    <a:pt x="12042" y="10742"/>
                    <a:pt x="12042" y="10742"/>
                    <a:pt x="11851" y="10742"/>
                  </a:cubicBezTo>
                  <a:cubicBezTo>
                    <a:pt x="11851" y="10627"/>
                    <a:pt x="12042" y="10627"/>
                    <a:pt x="12042" y="10627"/>
                  </a:cubicBezTo>
                  <a:cubicBezTo>
                    <a:pt x="12042" y="10627"/>
                    <a:pt x="12042" y="10396"/>
                    <a:pt x="11851" y="10396"/>
                  </a:cubicBezTo>
                  <a:cubicBezTo>
                    <a:pt x="12042" y="10396"/>
                    <a:pt x="12042" y="10396"/>
                    <a:pt x="12425" y="10396"/>
                  </a:cubicBezTo>
                  <a:cubicBezTo>
                    <a:pt x="12042" y="10280"/>
                    <a:pt x="12616" y="10396"/>
                    <a:pt x="12425" y="10280"/>
                  </a:cubicBezTo>
                  <a:cubicBezTo>
                    <a:pt x="12425" y="10280"/>
                    <a:pt x="12425" y="10280"/>
                    <a:pt x="12042" y="10280"/>
                  </a:cubicBezTo>
                  <a:cubicBezTo>
                    <a:pt x="12042" y="9934"/>
                    <a:pt x="12616" y="9934"/>
                    <a:pt x="12425" y="9934"/>
                  </a:cubicBezTo>
                  <a:cubicBezTo>
                    <a:pt x="12616" y="9934"/>
                    <a:pt x="12616" y="9934"/>
                    <a:pt x="12616" y="9934"/>
                  </a:cubicBezTo>
                  <a:cubicBezTo>
                    <a:pt x="12616" y="9934"/>
                    <a:pt x="12807" y="9934"/>
                    <a:pt x="12616" y="9818"/>
                  </a:cubicBezTo>
                  <a:cubicBezTo>
                    <a:pt x="12807" y="9818"/>
                    <a:pt x="12616" y="9703"/>
                    <a:pt x="12807" y="9818"/>
                  </a:cubicBezTo>
                  <a:cubicBezTo>
                    <a:pt x="12807" y="9703"/>
                    <a:pt x="13381" y="9472"/>
                    <a:pt x="13189" y="9356"/>
                  </a:cubicBezTo>
                  <a:cubicBezTo>
                    <a:pt x="13189" y="9356"/>
                    <a:pt x="13189" y="9241"/>
                    <a:pt x="13189" y="9356"/>
                  </a:cubicBezTo>
                  <a:cubicBezTo>
                    <a:pt x="13189" y="9356"/>
                    <a:pt x="13189" y="9356"/>
                    <a:pt x="13189" y="9356"/>
                  </a:cubicBezTo>
                  <a:cubicBezTo>
                    <a:pt x="13189" y="9356"/>
                    <a:pt x="13189" y="9356"/>
                    <a:pt x="13189" y="9356"/>
                  </a:cubicBezTo>
                  <a:cubicBezTo>
                    <a:pt x="13189" y="9241"/>
                    <a:pt x="13189" y="9241"/>
                    <a:pt x="13189" y="9241"/>
                  </a:cubicBezTo>
                  <a:cubicBezTo>
                    <a:pt x="12807" y="9125"/>
                    <a:pt x="13381" y="9241"/>
                    <a:pt x="13381" y="9241"/>
                  </a:cubicBezTo>
                  <a:cubicBezTo>
                    <a:pt x="13381" y="9125"/>
                    <a:pt x="13381" y="9125"/>
                    <a:pt x="13381" y="9125"/>
                  </a:cubicBezTo>
                  <a:cubicBezTo>
                    <a:pt x="13954" y="9125"/>
                    <a:pt x="13954" y="9125"/>
                    <a:pt x="13954" y="9125"/>
                  </a:cubicBezTo>
                  <a:cubicBezTo>
                    <a:pt x="13954" y="8894"/>
                    <a:pt x="13381" y="8894"/>
                    <a:pt x="13381" y="8894"/>
                  </a:cubicBezTo>
                  <a:cubicBezTo>
                    <a:pt x="13381" y="8894"/>
                    <a:pt x="13381" y="8779"/>
                    <a:pt x="13954" y="8894"/>
                  </a:cubicBezTo>
                  <a:cubicBezTo>
                    <a:pt x="13381" y="8779"/>
                    <a:pt x="13381" y="8779"/>
                    <a:pt x="13381" y="8779"/>
                  </a:cubicBezTo>
                  <a:cubicBezTo>
                    <a:pt x="13954" y="8779"/>
                    <a:pt x="13954" y="8779"/>
                    <a:pt x="13954" y="8779"/>
                  </a:cubicBezTo>
                  <a:cubicBezTo>
                    <a:pt x="13954" y="8779"/>
                    <a:pt x="13954" y="8779"/>
                    <a:pt x="13954" y="8779"/>
                  </a:cubicBezTo>
                  <a:cubicBezTo>
                    <a:pt x="13381" y="8779"/>
                    <a:pt x="13954" y="8432"/>
                    <a:pt x="13954" y="8432"/>
                  </a:cubicBezTo>
                  <a:cubicBezTo>
                    <a:pt x="13954" y="8779"/>
                    <a:pt x="13954" y="8779"/>
                    <a:pt x="13954" y="8779"/>
                  </a:cubicBezTo>
                  <a:cubicBezTo>
                    <a:pt x="14145" y="8779"/>
                    <a:pt x="14145" y="8779"/>
                    <a:pt x="14145" y="8779"/>
                  </a:cubicBezTo>
                  <a:cubicBezTo>
                    <a:pt x="13954" y="8779"/>
                    <a:pt x="14145" y="8432"/>
                    <a:pt x="14145" y="8432"/>
                  </a:cubicBezTo>
                  <a:cubicBezTo>
                    <a:pt x="14145" y="8432"/>
                    <a:pt x="14145" y="8432"/>
                    <a:pt x="14336" y="8432"/>
                  </a:cubicBezTo>
                  <a:cubicBezTo>
                    <a:pt x="14145" y="8432"/>
                    <a:pt x="14336" y="8317"/>
                    <a:pt x="14145" y="8317"/>
                  </a:cubicBezTo>
                  <a:cubicBezTo>
                    <a:pt x="14145" y="8432"/>
                    <a:pt x="14145" y="8432"/>
                    <a:pt x="14145" y="8432"/>
                  </a:cubicBezTo>
                  <a:cubicBezTo>
                    <a:pt x="14145" y="8317"/>
                    <a:pt x="13954" y="8317"/>
                    <a:pt x="14145" y="8317"/>
                  </a:cubicBezTo>
                  <a:cubicBezTo>
                    <a:pt x="14145" y="8317"/>
                    <a:pt x="14336" y="8432"/>
                    <a:pt x="14336" y="8317"/>
                  </a:cubicBezTo>
                  <a:cubicBezTo>
                    <a:pt x="14336" y="8317"/>
                    <a:pt x="14336" y="8317"/>
                    <a:pt x="14145" y="8317"/>
                  </a:cubicBezTo>
                  <a:cubicBezTo>
                    <a:pt x="14145" y="8201"/>
                    <a:pt x="14145" y="8201"/>
                    <a:pt x="14145" y="8201"/>
                  </a:cubicBezTo>
                  <a:cubicBezTo>
                    <a:pt x="14336" y="8317"/>
                    <a:pt x="14336" y="8317"/>
                    <a:pt x="14336" y="8317"/>
                  </a:cubicBezTo>
                  <a:cubicBezTo>
                    <a:pt x="14336" y="8317"/>
                    <a:pt x="14336" y="8317"/>
                    <a:pt x="14336" y="8317"/>
                  </a:cubicBezTo>
                  <a:cubicBezTo>
                    <a:pt x="14336" y="8317"/>
                    <a:pt x="14336" y="8201"/>
                    <a:pt x="14527" y="8201"/>
                  </a:cubicBezTo>
                  <a:cubicBezTo>
                    <a:pt x="14527" y="8201"/>
                    <a:pt x="14527" y="8201"/>
                    <a:pt x="14527" y="7970"/>
                  </a:cubicBezTo>
                  <a:cubicBezTo>
                    <a:pt x="14527" y="7970"/>
                    <a:pt x="14527" y="7970"/>
                    <a:pt x="14527" y="7970"/>
                  </a:cubicBezTo>
                  <a:cubicBezTo>
                    <a:pt x="14527" y="7970"/>
                    <a:pt x="14527" y="7970"/>
                    <a:pt x="14527" y="7970"/>
                  </a:cubicBezTo>
                  <a:cubicBezTo>
                    <a:pt x="14527" y="7970"/>
                    <a:pt x="14527" y="7970"/>
                    <a:pt x="14527" y="7970"/>
                  </a:cubicBezTo>
                  <a:cubicBezTo>
                    <a:pt x="14527" y="7855"/>
                    <a:pt x="14910" y="7855"/>
                    <a:pt x="14910" y="7855"/>
                  </a:cubicBezTo>
                  <a:cubicBezTo>
                    <a:pt x="14910" y="7855"/>
                    <a:pt x="14336" y="7739"/>
                    <a:pt x="14527" y="7739"/>
                  </a:cubicBezTo>
                  <a:cubicBezTo>
                    <a:pt x="14910" y="7739"/>
                    <a:pt x="14910" y="7739"/>
                    <a:pt x="14910" y="7739"/>
                  </a:cubicBezTo>
                  <a:cubicBezTo>
                    <a:pt x="14910" y="7508"/>
                    <a:pt x="15292" y="7508"/>
                    <a:pt x="15101" y="7393"/>
                  </a:cubicBezTo>
                  <a:cubicBezTo>
                    <a:pt x="15292" y="7393"/>
                    <a:pt x="15292" y="7393"/>
                    <a:pt x="15292" y="7393"/>
                  </a:cubicBezTo>
                  <a:cubicBezTo>
                    <a:pt x="15292" y="7277"/>
                    <a:pt x="15865" y="6930"/>
                    <a:pt x="15674" y="6815"/>
                  </a:cubicBezTo>
                  <a:cubicBezTo>
                    <a:pt x="15674" y="6815"/>
                    <a:pt x="15674" y="6815"/>
                    <a:pt x="15292" y="6815"/>
                  </a:cubicBezTo>
                  <a:cubicBezTo>
                    <a:pt x="15674" y="6815"/>
                    <a:pt x="15292" y="6699"/>
                    <a:pt x="15674" y="6699"/>
                  </a:cubicBezTo>
                  <a:cubicBezTo>
                    <a:pt x="15674" y="6815"/>
                    <a:pt x="15674" y="6815"/>
                    <a:pt x="15674" y="6815"/>
                  </a:cubicBezTo>
                  <a:cubicBezTo>
                    <a:pt x="15865" y="6815"/>
                    <a:pt x="15865" y="6699"/>
                    <a:pt x="15865" y="6468"/>
                  </a:cubicBezTo>
                  <a:cubicBezTo>
                    <a:pt x="15865" y="6699"/>
                    <a:pt x="16439" y="6699"/>
                    <a:pt x="16439" y="6699"/>
                  </a:cubicBezTo>
                  <a:cubicBezTo>
                    <a:pt x="15865" y="6468"/>
                    <a:pt x="15865" y="6468"/>
                    <a:pt x="16439" y="6468"/>
                  </a:cubicBezTo>
                  <a:cubicBezTo>
                    <a:pt x="16439" y="6468"/>
                    <a:pt x="16439" y="6468"/>
                    <a:pt x="16439" y="6468"/>
                  </a:cubicBezTo>
                  <a:cubicBezTo>
                    <a:pt x="16439" y="6353"/>
                    <a:pt x="16439" y="6353"/>
                    <a:pt x="16439" y="6353"/>
                  </a:cubicBezTo>
                  <a:cubicBezTo>
                    <a:pt x="16439" y="6353"/>
                    <a:pt x="16630" y="6468"/>
                    <a:pt x="16439" y="6353"/>
                  </a:cubicBezTo>
                  <a:cubicBezTo>
                    <a:pt x="16439" y="6353"/>
                    <a:pt x="16439" y="6353"/>
                    <a:pt x="16439" y="6353"/>
                  </a:cubicBezTo>
                  <a:cubicBezTo>
                    <a:pt x="16630" y="6353"/>
                    <a:pt x="16630" y="6237"/>
                    <a:pt x="16630" y="6237"/>
                  </a:cubicBezTo>
                  <a:cubicBezTo>
                    <a:pt x="16630" y="6006"/>
                    <a:pt x="16630" y="6006"/>
                    <a:pt x="16630" y="6006"/>
                  </a:cubicBezTo>
                  <a:cubicBezTo>
                    <a:pt x="16821" y="6006"/>
                    <a:pt x="16821" y="6006"/>
                    <a:pt x="16821" y="6006"/>
                  </a:cubicBezTo>
                  <a:cubicBezTo>
                    <a:pt x="16821" y="6006"/>
                    <a:pt x="16821" y="5891"/>
                    <a:pt x="16630" y="5891"/>
                  </a:cubicBezTo>
                  <a:cubicBezTo>
                    <a:pt x="17012" y="5775"/>
                    <a:pt x="17395" y="5429"/>
                    <a:pt x="17586" y="5313"/>
                  </a:cubicBezTo>
                  <a:cubicBezTo>
                    <a:pt x="17395" y="5313"/>
                    <a:pt x="17395" y="5313"/>
                    <a:pt x="17395" y="5313"/>
                  </a:cubicBezTo>
                  <a:cubicBezTo>
                    <a:pt x="17395" y="5198"/>
                    <a:pt x="17586" y="5313"/>
                    <a:pt x="17586" y="5198"/>
                  </a:cubicBezTo>
                  <a:cubicBezTo>
                    <a:pt x="17395" y="5198"/>
                    <a:pt x="17395" y="5198"/>
                    <a:pt x="17395" y="5198"/>
                  </a:cubicBezTo>
                  <a:cubicBezTo>
                    <a:pt x="17395" y="4967"/>
                    <a:pt x="17586" y="5198"/>
                    <a:pt x="17586" y="4967"/>
                  </a:cubicBezTo>
                  <a:cubicBezTo>
                    <a:pt x="17777" y="4967"/>
                    <a:pt x="17586" y="4967"/>
                    <a:pt x="17586" y="5198"/>
                  </a:cubicBezTo>
                  <a:cubicBezTo>
                    <a:pt x="17586" y="5198"/>
                    <a:pt x="17586" y="4967"/>
                    <a:pt x="17777" y="4967"/>
                  </a:cubicBezTo>
                  <a:cubicBezTo>
                    <a:pt x="17586" y="4967"/>
                    <a:pt x="17586" y="4967"/>
                    <a:pt x="17586" y="4967"/>
                  </a:cubicBezTo>
                  <a:cubicBezTo>
                    <a:pt x="17586" y="4851"/>
                    <a:pt x="17586" y="4851"/>
                    <a:pt x="17586" y="4851"/>
                  </a:cubicBezTo>
                  <a:cubicBezTo>
                    <a:pt x="17586" y="4851"/>
                    <a:pt x="17395" y="4967"/>
                    <a:pt x="17012" y="4851"/>
                  </a:cubicBezTo>
                  <a:cubicBezTo>
                    <a:pt x="17012" y="4736"/>
                    <a:pt x="17012" y="4736"/>
                    <a:pt x="17012" y="4736"/>
                  </a:cubicBezTo>
                  <a:cubicBezTo>
                    <a:pt x="17012" y="4736"/>
                    <a:pt x="16821" y="4851"/>
                    <a:pt x="16821" y="4736"/>
                  </a:cubicBezTo>
                  <a:cubicBezTo>
                    <a:pt x="17012" y="4736"/>
                    <a:pt x="17395" y="4736"/>
                    <a:pt x="17395" y="4736"/>
                  </a:cubicBezTo>
                  <a:cubicBezTo>
                    <a:pt x="17586" y="4736"/>
                    <a:pt x="17777" y="4851"/>
                    <a:pt x="17777" y="4736"/>
                  </a:cubicBezTo>
                  <a:cubicBezTo>
                    <a:pt x="17777" y="4736"/>
                    <a:pt x="17777" y="4851"/>
                    <a:pt x="17586" y="4736"/>
                  </a:cubicBezTo>
                  <a:cubicBezTo>
                    <a:pt x="17777" y="4736"/>
                    <a:pt x="17777" y="4736"/>
                    <a:pt x="17777" y="4736"/>
                  </a:cubicBezTo>
                  <a:cubicBezTo>
                    <a:pt x="18159" y="4736"/>
                    <a:pt x="18159" y="4736"/>
                    <a:pt x="18159" y="4736"/>
                  </a:cubicBezTo>
                  <a:cubicBezTo>
                    <a:pt x="18159" y="4736"/>
                    <a:pt x="17777" y="4736"/>
                    <a:pt x="17777" y="4505"/>
                  </a:cubicBezTo>
                  <a:cubicBezTo>
                    <a:pt x="18159" y="4736"/>
                    <a:pt x="18159" y="4505"/>
                    <a:pt x="18159" y="4736"/>
                  </a:cubicBezTo>
                  <a:cubicBezTo>
                    <a:pt x="18350" y="4736"/>
                    <a:pt x="18159" y="4505"/>
                    <a:pt x="18350" y="4505"/>
                  </a:cubicBezTo>
                  <a:cubicBezTo>
                    <a:pt x="18350" y="4505"/>
                    <a:pt x="17777" y="4505"/>
                    <a:pt x="17777" y="4389"/>
                  </a:cubicBezTo>
                  <a:cubicBezTo>
                    <a:pt x="18159" y="4505"/>
                    <a:pt x="18350" y="4389"/>
                    <a:pt x="18350" y="4505"/>
                  </a:cubicBezTo>
                  <a:cubicBezTo>
                    <a:pt x="18350" y="4505"/>
                    <a:pt x="18350" y="4389"/>
                    <a:pt x="18159" y="4389"/>
                  </a:cubicBezTo>
                  <a:cubicBezTo>
                    <a:pt x="18159" y="4389"/>
                    <a:pt x="18924" y="4389"/>
                    <a:pt x="18350" y="4274"/>
                  </a:cubicBezTo>
                  <a:cubicBezTo>
                    <a:pt x="18350" y="4389"/>
                    <a:pt x="18350" y="4389"/>
                    <a:pt x="18350" y="4389"/>
                  </a:cubicBezTo>
                  <a:cubicBezTo>
                    <a:pt x="18350" y="4274"/>
                    <a:pt x="18350" y="4274"/>
                    <a:pt x="18350" y="4274"/>
                  </a:cubicBezTo>
                  <a:cubicBezTo>
                    <a:pt x="18350" y="4274"/>
                    <a:pt x="18924" y="4274"/>
                    <a:pt x="18350" y="4043"/>
                  </a:cubicBezTo>
                  <a:cubicBezTo>
                    <a:pt x="18350" y="4043"/>
                    <a:pt x="18924" y="3812"/>
                    <a:pt x="18924" y="4043"/>
                  </a:cubicBezTo>
                  <a:cubicBezTo>
                    <a:pt x="18924" y="4274"/>
                    <a:pt x="18350" y="4043"/>
                    <a:pt x="18924" y="4274"/>
                  </a:cubicBezTo>
                  <a:cubicBezTo>
                    <a:pt x="18924" y="4043"/>
                    <a:pt x="19115" y="4043"/>
                    <a:pt x="19115" y="4043"/>
                  </a:cubicBezTo>
                  <a:cubicBezTo>
                    <a:pt x="19115" y="4043"/>
                    <a:pt x="19115" y="4043"/>
                    <a:pt x="19115" y="4043"/>
                  </a:cubicBezTo>
                  <a:cubicBezTo>
                    <a:pt x="19115" y="4043"/>
                    <a:pt x="19115" y="4043"/>
                    <a:pt x="19115" y="4043"/>
                  </a:cubicBezTo>
                  <a:cubicBezTo>
                    <a:pt x="19115" y="4043"/>
                    <a:pt x="19115" y="4043"/>
                    <a:pt x="19115" y="4043"/>
                  </a:cubicBezTo>
                  <a:cubicBezTo>
                    <a:pt x="19115" y="4043"/>
                    <a:pt x="19115" y="4043"/>
                    <a:pt x="19115" y="4043"/>
                  </a:cubicBezTo>
                  <a:cubicBezTo>
                    <a:pt x="19306" y="3812"/>
                    <a:pt x="19115" y="3812"/>
                    <a:pt x="19115" y="3812"/>
                  </a:cubicBezTo>
                  <a:cubicBezTo>
                    <a:pt x="18924" y="3812"/>
                    <a:pt x="18924" y="3812"/>
                    <a:pt x="18924" y="3812"/>
                  </a:cubicBezTo>
                  <a:cubicBezTo>
                    <a:pt x="19115" y="3812"/>
                    <a:pt x="18924" y="3696"/>
                    <a:pt x="18924" y="3696"/>
                  </a:cubicBezTo>
                  <a:cubicBezTo>
                    <a:pt x="19306" y="3812"/>
                    <a:pt x="19306" y="3812"/>
                    <a:pt x="19306" y="3812"/>
                  </a:cubicBezTo>
                  <a:cubicBezTo>
                    <a:pt x="19306" y="3696"/>
                    <a:pt x="19306" y="3696"/>
                    <a:pt x="19306" y="3696"/>
                  </a:cubicBezTo>
                  <a:cubicBezTo>
                    <a:pt x="19115" y="3696"/>
                    <a:pt x="19115" y="3696"/>
                    <a:pt x="19115" y="3696"/>
                  </a:cubicBezTo>
                  <a:cubicBezTo>
                    <a:pt x="19115" y="3696"/>
                    <a:pt x="19115" y="3696"/>
                    <a:pt x="19115" y="3465"/>
                  </a:cubicBezTo>
                  <a:cubicBezTo>
                    <a:pt x="19115" y="3465"/>
                    <a:pt x="19306" y="3465"/>
                    <a:pt x="19306" y="3696"/>
                  </a:cubicBezTo>
                  <a:cubicBezTo>
                    <a:pt x="19306" y="3465"/>
                    <a:pt x="19306" y="3465"/>
                    <a:pt x="19306" y="3465"/>
                  </a:cubicBezTo>
                  <a:cubicBezTo>
                    <a:pt x="19306" y="3465"/>
                    <a:pt x="19306" y="3465"/>
                    <a:pt x="19497" y="3465"/>
                  </a:cubicBezTo>
                  <a:cubicBezTo>
                    <a:pt x="19306" y="3465"/>
                    <a:pt x="19306" y="3350"/>
                    <a:pt x="19306" y="3350"/>
                  </a:cubicBezTo>
                  <a:cubicBezTo>
                    <a:pt x="19115" y="3350"/>
                    <a:pt x="19115" y="3350"/>
                    <a:pt x="19115" y="3350"/>
                  </a:cubicBezTo>
                  <a:cubicBezTo>
                    <a:pt x="19115" y="3234"/>
                    <a:pt x="19115" y="3234"/>
                    <a:pt x="19115" y="3234"/>
                  </a:cubicBezTo>
                  <a:cubicBezTo>
                    <a:pt x="18924" y="3234"/>
                    <a:pt x="19115" y="3234"/>
                    <a:pt x="18924" y="3234"/>
                  </a:cubicBezTo>
                  <a:cubicBezTo>
                    <a:pt x="18924" y="3003"/>
                    <a:pt x="18924" y="3003"/>
                    <a:pt x="19115" y="3003"/>
                  </a:cubicBezTo>
                  <a:cubicBezTo>
                    <a:pt x="19115" y="3234"/>
                    <a:pt x="19306" y="3234"/>
                    <a:pt x="19497" y="3234"/>
                  </a:cubicBezTo>
                  <a:cubicBezTo>
                    <a:pt x="19880" y="3234"/>
                    <a:pt x="19115" y="2888"/>
                    <a:pt x="19497" y="3003"/>
                  </a:cubicBezTo>
                  <a:cubicBezTo>
                    <a:pt x="19880" y="3003"/>
                    <a:pt x="19880" y="3003"/>
                    <a:pt x="19880" y="3003"/>
                  </a:cubicBezTo>
                  <a:cubicBezTo>
                    <a:pt x="20071" y="3003"/>
                    <a:pt x="20071" y="3003"/>
                    <a:pt x="20071" y="3003"/>
                  </a:cubicBezTo>
                  <a:cubicBezTo>
                    <a:pt x="19880" y="3003"/>
                    <a:pt x="19880" y="2888"/>
                    <a:pt x="19497" y="2888"/>
                  </a:cubicBezTo>
                  <a:cubicBezTo>
                    <a:pt x="19497" y="2888"/>
                    <a:pt x="19497" y="2888"/>
                    <a:pt x="19497" y="2888"/>
                  </a:cubicBezTo>
                  <a:cubicBezTo>
                    <a:pt x="19306" y="2888"/>
                    <a:pt x="19306" y="2888"/>
                    <a:pt x="19306" y="2888"/>
                  </a:cubicBezTo>
                  <a:cubicBezTo>
                    <a:pt x="19497" y="2772"/>
                    <a:pt x="19497" y="2772"/>
                    <a:pt x="19497" y="2772"/>
                  </a:cubicBezTo>
                  <a:cubicBezTo>
                    <a:pt x="19880" y="2888"/>
                    <a:pt x="19497" y="2888"/>
                    <a:pt x="19880" y="2888"/>
                  </a:cubicBezTo>
                  <a:cubicBezTo>
                    <a:pt x="19880" y="2772"/>
                    <a:pt x="19497" y="2772"/>
                    <a:pt x="19880" y="2772"/>
                  </a:cubicBezTo>
                  <a:cubicBezTo>
                    <a:pt x="20071" y="2888"/>
                    <a:pt x="20071" y="2888"/>
                    <a:pt x="20071" y="2888"/>
                  </a:cubicBezTo>
                  <a:cubicBezTo>
                    <a:pt x="20071" y="2888"/>
                    <a:pt x="20071" y="2888"/>
                    <a:pt x="20071" y="2888"/>
                  </a:cubicBezTo>
                  <a:cubicBezTo>
                    <a:pt x="20071" y="2888"/>
                    <a:pt x="20071" y="2888"/>
                    <a:pt x="20071" y="2888"/>
                  </a:cubicBezTo>
                  <a:cubicBezTo>
                    <a:pt x="20071" y="2772"/>
                    <a:pt x="20262" y="2888"/>
                    <a:pt x="20262" y="2772"/>
                  </a:cubicBezTo>
                  <a:cubicBezTo>
                    <a:pt x="20071" y="2772"/>
                    <a:pt x="20071" y="2772"/>
                    <a:pt x="20071" y="2772"/>
                  </a:cubicBezTo>
                  <a:cubicBezTo>
                    <a:pt x="20071" y="2541"/>
                    <a:pt x="20071" y="2888"/>
                    <a:pt x="19880" y="2772"/>
                  </a:cubicBezTo>
                  <a:cubicBezTo>
                    <a:pt x="20071" y="2541"/>
                    <a:pt x="20071" y="2772"/>
                    <a:pt x="20071" y="2541"/>
                  </a:cubicBezTo>
                  <a:cubicBezTo>
                    <a:pt x="20071" y="2541"/>
                    <a:pt x="20071" y="2541"/>
                    <a:pt x="20071" y="2541"/>
                  </a:cubicBezTo>
                  <a:cubicBezTo>
                    <a:pt x="20071" y="2541"/>
                    <a:pt x="19880" y="2310"/>
                    <a:pt x="20071" y="2310"/>
                  </a:cubicBezTo>
                  <a:cubicBezTo>
                    <a:pt x="20071" y="2310"/>
                    <a:pt x="20071" y="2310"/>
                    <a:pt x="20071" y="2310"/>
                  </a:cubicBezTo>
                  <a:cubicBezTo>
                    <a:pt x="20262" y="2310"/>
                    <a:pt x="20262" y="2310"/>
                    <a:pt x="20644" y="2310"/>
                  </a:cubicBezTo>
                  <a:cubicBezTo>
                    <a:pt x="20262" y="2079"/>
                    <a:pt x="20644" y="2079"/>
                    <a:pt x="20262" y="2079"/>
                  </a:cubicBezTo>
                  <a:cubicBezTo>
                    <a:pt x="20262" y="2079"/>
                    <a:pt x="20262" y="2310"/>
                    <a:pt x="20071" y="2310"/>
                  </a:cubicBezTo>
                  <a:cubicBezTo>
                    <a:pt x="19880" y="2079"/>
                    <a:pt x="20071" y="2541"/>
                    <a:pt x="19880" y="2310"/>
                  </a:cubicBezTo>
                  <a:cubicBezTo>
                    <a:pt x="19497" y="2079"/>
                    <a:pt x="19497" y="2079"/>
                    <a:pt x="19497" y="2079"/>
                  </a:cubicBezTo>
                  <a:cubicBezTo>
                    <a:pt x="19497" y="2079"/>
                    <a:pt x="19497" y="2079"/>
                    <a:pt x="19497" y="2079"/>
                  </a:cubicBezTo>
                  <a:cubicBezTo>
                    <a:pt x="19880" y="2079"/>
                    <a:pt x="19880" y="2079"/>
                    <a:pt x="19880" y="2079"/>
                  </a:cubicBezTo>
                  <a:cubicBezTo>
                    <a:pt x="19880" y="2079"/>
                    <a:pt x="20071" y="1964"/>
                    <a:pt x="20262" y="1964"/>
                  </a:cubicBezTo>
                  <a:cubicBezTo>
                    <a:pt x="20071" y="1964"/>
                    <a:pt x="20071" y="1964"/>
                    <a:pt x="20071" y="1964"/>
                  </a:cubicBezTo>
                  <a:cubicBezTo>
                    <a:pt x="20071" y="1848"/>
                    <a:pt x="20262" y="1848"/>
                    <a:pt x="20262" y="1733"/>
                  </a:cubicBezTo>
                  <a:cubicBezTo>
                    <a:pt x="20262" y="1848"/>
                    <a:pt x="20262" y="1502"/>
                    <a:pt x="20644" y="1733"/>
                  </a:cubicBezTo>
                  <a:cubicBezTo>
                    <a:pt x="20644" y="1733"/>
                    <a:pt x="20644" y="1848"/>
                    <a:pt x="20835" y="1848"/>
                  </a:cubicBezTo>
                  <a:cubicBezTo>
                    <a:pt x="20644" y="1848"/>
                    <a:pt x="20644" y="1848"/>
                    <a:pt x="20644" y="1848"/>
                  </a:cubicBezTo>
                  <a:cubicBezTo>
                    <a:pt x="20835" y="1848"/>
                    <a:pt x="20644" y="1733"/>
                    <a:pt x="20835" y="1733"/>
                  </a:cubicBezTo>
                  <a:cubicBezTo>
                    <a:pt x="20644" y="1733"/>
                    <a:pt x="20644" y="1733"/>
                    <a:pt x="20262" y="1502"/>
                  </a:cubicBezTo>
                  <a:cubicBezTo>
                    <a:pt x="20644" y="1502"/>
                    <a:pt x="20071" y="1502"/>
                    <a:pt x="20262" y="1502"/>
                  </a:cubicBezTo>
                  <a:cubicBezTo>
                    <a:pt x="20262" y="1386"/>
                    <a:pt x="20644" y="1386"/>
                    <a:pt x="20644" y="1386"/>
                  </a:cubicBezTo>
                  <a:cubicBezTo>
                    <a:pt x="20644" y="1271"/>
                    <a:pt x="20835" y="1040"/>
                    <a:pt x="21027" y="1040"/>
                  </a:cubicBezTo>
                  <a:cubicBezTo>
                    <a:pt x="20835" y="809"/>
                    <a:pt x="20835" y="809"/>
                    <a:pt x="20835" y="578"/>
                  </a:cubicBezTo>
                  <a:cubicBezTo>
                    <a:pt x="20835" y="578"/>
                    <a:pt x="20835" y="809"/>
                    <a:pt x="20835" y="578"/>
                  </a:cubicBezTo>
                  <a:cubicBezTo>
                    <a:pt x="20835" y="578"/>
                    <a:pt x="20835" y="578"/>
                    <a:pt x="20835" y="578"/>
                  </a:cubicBezTo>
                  <a:cubicBezTo>
                    <a:pt x="20835" y="578"/>
                    <a:pt x="20835" y="462"/>
                    <a:pt x="21027" y="578"/>
                  </a:cubicBezTo>
                  <a:cubicBezTo>
                    <a:pt x="20835" y="462"/>
                    <a:pt x="20835" y="462"/>
                    <a:pt x="20835" y="462"/>
                  </a:cubicBezTo>
                  <a:cubicBezTo>
                    <a:pt x="21027" y="462"/>
                    <a:pt x="21027" y="462"/>
                    <a:pt x="21027" y="462"/>
                  </a:cubicBezTo>
                  <a:cubicBezTo>
                    <a:pt x="20835" y="462"/>
                    <a:pt x="20835" y="462"/>
                    <a:pt x="20835" y="462"/>
                  </a:cubicBezTo>
                  <a:cubicBezTo>
                    <a:pt x="20835" y="347"/>
                    <a:pt x="21027" y="347"/>
                    <a:pt x="21027" y="347"/>
                  </a:cubicBezTo>
                  <a:cubicBezTo>
                    <a:pt x="21027" y="347"/>
                    <a:pt x="21027" y="347"/>
                    <a:pt x="21027" y="347"/>
                  </a:cubicBezTo>
                  <a:cubicBezTo>
                    <a:pt x="21600" y="347"/>
                    <a:pt x="21600" y="116"/>
                    <a:pt x="21600" y="116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0"/>
                    <a:pt x="21027" y="0"/>
                    <a:pt x="21600" y="0"/>
                  </a:cubicBezTo>
                  <a:cubicBezTo>
                    <a:pt x="20835" y="0"/>
                    <a:pt x="20835" y="0"/>
                    <a:pt x="20835" y="0"/>
                  </a:cubicBezTo>
                  <a:cubicBezTo>
                    <a:pt x="21027" y="0"/>
                    <a:pt x="21027" y="0"/>
                    <a:pt x="21027" y="0"/>
                  </a:cubicBezTo>
                  <a:cubicBezTo>
                    <a:pt x="21600" y="116"/>
                    <a:pt x="21027" y="116"/>
                    <a:pt x="21027" y="116"/>
                  </a:cubicBezTo>
                  <a:cubicBezTo>
                    <a:pt x="21027" y="116"/>
                    <a:pt x="21027" y="116"/>
                    <a:pt x="21027" y="116"/>
                  </a:cubicBezTo>
                  <a:cubicBezTo>
                    <a:pt x="21027" y="0"/>
                    <a:pt x="20835" y="116"/>
                    <a:pt x="20835" y="116"/>
                  </a:cubicBezTo>
                  <a:cubicBezTo>
                    <a:pt x="20835" y="0"/>
                    <a:pt x="20835" y="0"/>
                    <a:pt x="20835" y="0"/>
                  </a:cubicBezTo>
                  <a:cubicBezTo>
                    <a:pt x="20835" y="0"/>
                    <a:pt x="20835" y="116"/>
                    <a:pt x="20644" y="116"/>
                  </a:cubicBezTo>
                  <a:cubicBezTo>
                    <a:pt x="20835" y="116"/>
                    <a:pt x="20835" y="116"/>
                    <a:pt x="20835" y="116"/>
                  </a:cubicBezTo>
                  <a:cubicBezTo>
                    <a:pt x="20644" y="116"/>
                    <a:pt x="20644" y="116"/>
                    <a:pt x="20644" y="347"/>
                  </a:cubicBezTo>
                  <a:cubicBezTo>
                    <a:pt x="20644" y="347"/>
                    <a:pt x="20262" y="347"/>
                    <a:pt x="20262" y="462"/>
                  </a:cubicBezTo>
                  <a:cubicBezTo>
                    <a:pt x="20262" y="462"/>
                    <a:pt x="20644" y="462"/>
                    <a:pt x="20835" y="462"/>
                  </a:cubicBezTo>
                  <a:cubicBezTo>
                    <a:pt x="20835" y="462"/>
                    <a:pt x="20644" y="462"/>
                    <a:pt x="20644" y="578"/>
                  </a:cubicBezTo>
                  <a:cubicBezTo>
                    <a:pt x="20644" y="578"/>
                    <a:pt x="20262" y="462"/>
                    <a:pt x="20262" y="578"/>
                  </a:cubicBezTo>
                  <a:cubicBezTo>
                    <a:pt x="20262" y="578"/>
                    <a:pt x="20262" y="578"/>
                    <a:pt x="20262" y="578"/>
                  </a:cubicBezTo>
                  <a:cubicBezTo>
                    <a:pt x="20071" y="578"/>
                    <a:pt x="20071" y="578"/>
                    <a:pt x="20071" y="578"/>
                  </a:cubicBezTo>
                  <a:cubicBezTo>
                    <a:pt x="20071" y="809"/>
                    <a:pt x="19880" y="1040"/>
                    <a:pt x="19880" y="1271"/>
                  </a:cubicBezTo>
                  <a:cubicBezTo>
                    <a:pt x="19880" y="1271"/>
                    <a:pt x="19880" y="1271"/>
                    <a:pt x="19880" y="1271"/>
                  </a:cubicBezTo>
                  <a:cubicBezTo>
                    <a:pt x="19497" y="1271"/>
                    <a:pt x="19497" y="1386"/>
                    <a:pt x="19306" y="1386"/>
                  </a:cubicBezTo>
                  <a:cubicBezTo>
                    <a:pt x="19306" y="1502"/>
                    <a:pt x="19115" y="1733"/>
                    <a:pt x="19306" y="1848"/>
                  </a:cubicBezTo>
                  <a:cubicBezTo>
                    <a:pt x="18924" y="1964"/>
                    <a:pt x="18350" y="2079"/>
                    <a:pt x="18350" y="2541"/>
                  </a:cubicBezTo>
                  <a:cubicBezTo>
                    <a:pt x="18350" y="2541"/>
                    <a:pt x="18350" y="2541"/>
                    <a:pt x="18350" y="2541"/>
                  </a:cubicBezTo>
                  <a:cubicBezTo>
                    <a:pt x="18350" y="2541"/>
                    <a:pt x="18924" y="2541"/>
                    <a:pt x="18350" y="2541"/>
                  </a:cubicBezTo>
                  <a:cubicBezTo>
                    <a:pt x="18350" y="2541"/>
                    <a:pt x="18350" y="2541"/>
                    <a:pt x="18159" y="2541"/>
                  </a:cubicBezTo>
                  <a:cubicBezTo>
                    <a:pt x="18159" y="2772"/>
                    <a:pt x="17777" y="2888"/>
                    <a:pt x="17586" y="2888"/>
                  </a:cubicBezTo>
                  <a:cubicBezTo>
                    <a:pt x="17777" y="2888"/>
                    <a:pt x="17777" y="2888"/>
                    <a:pt x="17777" y="2888"/>
                  </a:cubicBezTo>
                  <a:cubicBezTo>
                    <a:pt x="17586" y="3003"/>
                    <a:pt x="17586" y="3234"/>
                    <a:pt x="17586" y="3234"/>
                  </a:cubicBezTo>
                  <a:cubicBezTo>
                    <a:pt x="17586" y="3350"/>
                    <a:pt x="17586" y="3350"/>
                    <a:pt x="17586" y="3350"/>
                  </a:cubicBezTo>
                  <a:cubicBezTo>
                    <a:pt x="17395" y="3350"/>
                    <a:pt x="17395" y="3350"/>
                    <a:pt x="17012" y="3465"/>
                  </a:cubicBezTo>
                  <a:cubicBezTo>
                    <a:pt x="17012" y="3465"/>
                    <a:pt x="17012" y="3696"/>
                    <a:pt x="17012" y="3812"/>
                  </a:cubicBezTo>
                  <a:cubicBezTo>
                    <a:pt x="16630" y="4043"/>
                    <a:pt x="16439" y="4389"/>
                    <a:pt x="15865" y="4505"/>
                  </a:cubicBezTo>
                  <a:cubicBezTo>
                    <a:pt x="15865" y="4505"/>
                    <a:pt x="15865" y="4505"/>
                    <a:pt x="15865" y="4505"/>
                  </a:cubicBezTo>
                  <a:cubicBezTo>
                    <a:pt x="15292" y="4736"/>
                    <a:pt x="15292" y="5198"/>
                    <a:pt x="15101" y="5313"/>
                  </a:cubicBezTo>
                  <a:cubicBezTo>
                    <a:pt x="15292" y="5313"/>
                    <a:pt x="15292" y="5313"/>
                    <a:pt x="15292" y="5313"/>
                  </a:cubicBezTo>
                  <a:cubicBezTo>
                    <a:pt x="15292" y="5429"/>
                    <a:pt x="15101" y="5429"/>
                    <a:pt x="14910" y="5429"/>
                  </a:cubicBezTo>
                  <a:cubicBezTo>
                    <a:pt x="14910" y="5429"/>
                    <a:pt x="14527" y="5775"/>
                    <a:pt x="14910" y="5775"/>
                  </a:cubicBezTo>
                  <a:cubicBezTo>
                    <a:pt x="14910" y="5891"/>
                    <a:pt x="14527" y="5891"/>
                    <a:pt x="14527" y="5891"/>
                  </a:cubicBezTo>
                  <a:cubicBezTo>
                    <a:pt x="14527" y="6006"/>
                    <a:pt x="14336" y="6006"/>
                    <a:pt x="14336" y="6237"/>
                  </a:cubicBezTo>
                  <a:cubicBezTo>
                    <a:pt x="14336" y="6237"/>
                    <a:pt x="14336" y="6237"/>
                    <a:pt x="14336" y="6237"/>
                  </a:cubicBezTo>
                  <a:cubicBezTo>
                    <a:pt x="14336" y="6237"/>
                    <a:pt x="14336" y="6237"/>
                    <a:pt x="14336" y="6237"/>
                  </a:cubicBezTo>
                  <a:cubicBezTo>
                    <a:pt x="14336" y="6353"/>
                    <a:pt x="14336" y="6468"/>
                    <a:pt x="14145" y="6353"/>
                  </a:cubicBezTo>
                  <a:cubicBezTo>
                    <a:pt x="14145" y="6468"/>
                    <a:pt x="13381" y="6699"/>
                    <a:pt x="13954" y="6815"/>
                  </a:cubicBezTo>
                  <a:cubicBezTo>
                    <a:pt x="13381" y="6815"/>
                    <a:pt x="13381" y="6815"/>
                    <a:pt x="13381" y="6815"/>
                  </a:cubicBezTo>
                  <a:cubicBezTo>
                    <a:pt x="13381" y="6930"/>
                    <a:pt x="13381" y="7277"/>
                    <a:pt x="13189" y="7277"/>
                  </a:cubicBezTo>
                  <a:cubicBezTo>
                    <a:pt x="13189" y="7277"/>
                    <a:pt x="13189" y="7277"/>
                    <a:pt x="13189" y="7393"/>
                  </a:cubicBezTo>
                  <a:cubicBezTo>
                    <a:pt x="13189" y="7393"/>
                    <a:pt x="13189" y="7277"/>
                    <a:pt x="13189" y="7393"/>
                  </a:cubicBezTo>
                  <a:cubicBezTo>
                    <a:pt x="12616" y="7508"/>
                    <a:pt x="12807" y="7739"/>
                    <a:pt x="12616" y="7970"/>
                  </a:cubicBezTo>
                  <a:cubicBezTo>
                    <a:pt x="12042" y="8201"/>
                    <a:pt x="11851" y="8779"/>
                    <a:pt x="11660" y="9125"/>
                  </a:cubicBezTo>
                  <a:cubicBezTo>
                    <a:pt x="11660" y="9125"/>
                    <a:pt x="11660" y="9125"/>
                    <a:pt x="11660" y="9125"/>
                  </a:cubicBezTo>
                  <a:cubicBezTo>
                    <a:pt x="11469" y="9125"/>
                    <a:pt x="11660" y="9356"/>
                    <a:pt x="11469" y="9241"/>
                  </a:cubicBezTo>
                  <a:cubicBezTo>
                    <a:pt x="11469" y="9356"/>
                    <a:pt x="10896" y="9356"/>
                    <a:pt x="11469" y="9356"/>
                  </a:cubicBezTo>
                  <a:cubicBezTo>
                    <a:pt x="10896" y="9356"/>
                    <a:pt x="10896" y="9703"/>
                    <a:pt x="10704" y="9703"/>
                  </a:cubicBezTo>
                  <a:cubicBezTo>
                    <a:pt x="10704" y="9703"/>
                    <a:pt x="10704" y="9703"/>
                    <a:pt x="10704" y="9703"/>
                  </a:cubicBezTo>
                  <a:cubicBezTo>
                    <a:pt x="10704" y="9818"/>
                    <a:pt x="10322" y="9934"/>
                    <a:pt x="10322" y="10280"/>
                  </a:cubicBezTo>
                  <a:cubicBezTo>
                    <a:pt x="10704" y="10280"/>
                    <a:pt x="10704" y="10280"/>
                    <a:pt x="10704" y="10280"/>
                  </a:cubicBezTo>
                  <a:cubicBezTo>
                    <a:pt x="10704" y="10280"/>
                    <a:pt x="10322" y="10280"/>
                    <a:pt x="10322" y="10396"/>
                  </a:cubicBezTo>
                  <a:cubicBezTo>
                    <a:pt x="10322" y="10280"/>
                    <a:pt x="10322" y="10280"/>
                    <a:pt x="10322" y="10280"/>
                  </a:cubicBezTo>
                  <a:cubicBezTo>
                    <a:pt x="10131" y="10627"/>
                    <a:pt x="9940" y="10858"/>
                    <a:pt x="9366" y="11204"/>
                  </a:cubicBezTo>
                  <a:cubicBezTo>
                    <a:pt x="9366" y="11320"/>
                    <a:pt x="9940" y="11320"/>
                    <a:pt x="9558" y="11320"/>
                  </a:cubicBezTo>
                  <a:cubicBezTo>
                    <a:pt x="9366" y="11320"/>
                    <a:pt x="9366" y="11320"/>
                    <a:pt x="9366" y="11320"/>
                  </a:cubicBezTo>
                  <a:cubicBezTo>
                    <a:pt x="9366" y="11435"/>
                    <a:pt x="9558" y="11782"/>
                    <a:pt x="9366" y="11782"/>
                  </a:cubicBezTo>
                  <a:cubicBezTo>
                    <a:pt x="9366" y="11435"/>
                    <a:pt x="9366" y="11782"/>
                    <a:pt x="9366" y="11435"/>
                  </a:cubicBezTo>
                  <a:cubicBezTo>
                    <a:pt x="9366" y="11782"/>
                    <a:pt x="9366" y="11897"/>
                    <a:pt x="9175" y="11897"/>
                  </a:cubicBezTo>
                  <a:cubicBezTo>
                    <a:pt x="9366" y="11897"/>
                    <a:pt x="9366" y="11897"/>
                    <a:pt x="9366" y="11897"/>
                  </a:cubicBezTo>
                  <a:cubicBezTo>
                    <a:pt x="8793" y="12128"/>
                    <a:pt x="8793" y="12244"/>
                    <a:pt x="8602" y="12244"/>
                  </a:cubicBezTo>
                  <a:cubicBezTo>
                    <a:pt x="7646" y="12821"/>
                    <a:pt x="6881" y="13399"/>
                    <a:pt x="6308" y="14092"/>
                  </a:cubicBezTo>
                  <a:cubicBezTo>
                    <a:pt x="5735" y="14901"/>
                    <a:pt x="4970" y="15363"/>
                    <a:pt x="4396" y="16171"/>
                  </a:cubicBezTo>
                  <a:cubicBezTo>
                    <a:pt x="4588" y="16518"/>
                    <a:pt x="4396" y="16518"/>
                    <a:pt x="4396" y="16633"/>
                  </a:cubicBezTo>
                  <a:cubicBezTo>
                    <a:pt x="4396" y="16633"/>
                    <a:pt x="4396" y="16633"/>
                    <a:pt x="4396" y="16633"/>
                  </a:cubicBezTo>
                  <a:cubicBezTo>
                    <a:pt x="4205" y="16633"/>
                    <a:pt x="4205" y="16749"/>
                    <a:pt x="4205" y="16633"/>
                  </a:cubicBezTo>
                  <a:cubicBezTo>
                    <a:pt x="3823" y="16864"/>
                    <a:pt x="3632" y="17095"/>
                    <a:pt x="3250" y="17326"/>
                  </a:cubicBezTo>
                  <a:cubicBezTo>
                    <a:pt x="3632" y="17326"/>
                    <a:pt x="3632" y="17326"/>
                    <a:pt x="3632" y="17326"/>
                  </a:cubicBezTo>
                  <a:cubicBezTo>
                    <a:pt x="3250" y="17326"/>
                    <a:pt x="3250" y="17326"/>
                    <a:pt x="3250" y="17326"/>
                  </a:cubicBezTo>
                  <a:cubicBezTo>
                    <a:pt x="3250" y="17326"/>
                    <a:pt x="3250" y="17326"/>
                    <a:pt x="3250" y="17326"/>
                  </a:cubicBezTo>
                  <a:cubicBezTo>
                    <a:pt x="3250" y="17326"/>
                    <a:pt x="3250" y="17557"/>
                    <a:pt x="2867" y="17326"/>
                  </a:cubicBezTo>
                  <a:cubicBezTo>
                    <a:pt x="2485" y="18135"/>
                    <a:pt x="2103" y="18712"/>
                    <a:pt x="1338" y="19521"/>
                  </a:cubicBezTo>
                  <a:cubicBezTo>
                    <a:pt x="1338" y="19636"/>
                    <a:pt x="1147" y="19752"/>
                    <a:pt x="956" y="19983"/>
                  </a:cubicBezTo>
                  <a:cubicBezTo>
                    <a:pt x="956" y="20560"/>
                    <a:pt x="382" y="21138"/>
                    <a:pt x="0" y="21484"/>
                  </a:cubicBezTo>
                  <a:cubicBezTo>
                    <a:pt x="0" y="21484"/>
                    <a:pt x="382" y="21600"/>
                    <a:pt x="956" y="21484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9" name="Полилиния 150"/>
            <p:cNvSpPr/>
            <p:nvPr/>
          </p:nvSpPr>
          <p:spPr>
            <a:xfrm flipH="1">
              <a:off x="301232" y="2977389"/>
              <a:ext cx="265371" cy="49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21011" y="21060"/>
                  </a:moveTo>
                  <a:cubicBezTo>
                    <a:pt x="21600" y="20628"/>
                    <a:pt x="20618" y="20520"/>
                    <a:pt x="20618" y="20196"/>
                  </a:cubicBezTo>
                  <a:cubicBezTo>
                    <a:pt x="20225" y="20196"/>
                    <a:pt x="20225" y="20196"/>
                    <a:pt x="20225" y="20196"/>
                  </a:cubicBezTo>
                  <a:cubicBezTo>
                    <a:pt x="20225" y="19656"/>
                    <a:pt x="19833" y="19332"/>
                    <a:pt x="19244" y="19116"/>
                  </a:cubicBezTo>
                  <a:cubicBezTo>
                    <a:pt x="19244" y="19224"/>
                    <a:pt x="19244" y="19224"/>
                    <a:pt x="19244" y="19224"/>
                  </a:cubicBezTo>
                  <a:cubicBezTo>
                    <a:pt x="19047" y="19116"/>
                    <a:pt x="19244" y="18900"/>
                    <a:pt x="19244" y="18900"/>
                  </a:cubicBezTo>
                  <a:cubicBezTo>
                    <a:pt x="19047" y="18900"/>
                    <a:pt x="19047" y="18900"/>
                    <a:pt x="19047" y="18900"/>
                  </a:cubicBezTo>
                  <a:cubicBezTo>
                    <a:pt x="19244" y="18900"/>
                    <a:pt x="19047" y="18900"/>
                    <a:pt x="19047" y="18792"/>
                  </a:cubicBezTo>
                  <a:cubicBezTo>
                    <a:pt x="19047" y="18792"/>
                    <a:pt x="19047" y="18792"/>
                    <a:pt x="18655" y="18792"/>
                  </a:cubicBezTo>
                  <a:cubicBezTo>
                    <a:pt x="19047" y="18792"/>
                    <a:pt x="19047" y="18792"/>
                    <a:pt x="19047" y="18792"/>
                  </a:cubicBezTo>
                  <a:cubicBezTo>
                    <a:pt x="19244" y="18468"/>
                    <a:pt x="18655" y="18468"/>
                    <a:pt x="18655" y="18252"/>
                  </a:cubicBezTo>
                  <a:cubicBezTo>
                    <a:pt x="18655" y="18252"/>
                    <a:pt x="18655" y="18252"/>
                    <a:pt x="18655" y="18252"/>
                  </a:cubicBezTo>
                  <a:cubicBezTo>
                    <a:pt x="18262" y="17928"/>
                    <a:pt x="17869" y="17712"/>
                    <a:pt x="17869" y="17388"/>
                  </a:cubicBezTo>
                  <a:cubicBezTo>
                    <a:pt x="17869" y="17496"/>
                    <a:pt x="17673" y="17496"/>
                    <a:pt x="17673" y="17496"/>
                  </a:cubicBezTo>
                  <a:cubicBezTo>
                    <a:pt x="17673" y="17496"/>
                    <a:pt x="17673" y="17388"/>
                    <a:pt x="17673" y="17280"/>
                  </a:cubicBezTo>
                  <a:cubicBezTo>
                    <a:pt x="17476" y="17388"/>
                    <a:pt x="17673" y="17064"/>
                    <a:pt x="17673" y="17064"/>
                  </a:cubicBezTo>
                  <a:cubicBezTo>
                    <a:pt x="17673" y="17064"/>
                    <a:pt x="17673" y="17064"/>
                    <a:pt x="17673" y="17064"/>
                  </a:cubicBezTo>
                  <a:cubicBezTo>
                    <a:pt x="17673" y="16848"/>
                    <a:pt x="17476" y="17064"/>
                    <a:pt x="17476" y="16848"/>
                  </a:cubicBezTo>
                  <a:cubicBezTo>
                    <a:pt x="17476" y="16848"/>
                    <a:pt x="17476" y="16848"/>
                    <a:pt x="17476" y="16848"/>
                  </a:cubicBezTo>
                  <a:cubicBezTo>
                    <a:pt x="17673" y="16740"/>
                    <a:pt x="17280" y="16848"/>
                    <a:pt x="17280" y="16740"/>
                  </a:cubicBezTo>
                  <a:cubicBezTo>
                    <a:pt x="17476" y="16740"/>
                    <a:pt x="17476" y="16740"/>
                    <a:pt x="17476" y="16740"/>
                  </a:cubicBezTo>
                  <a:cubicBezTo>
                    <a:pt x="17476" y="16740"/>
                    <a:pt x="17280" y="16740"/>
                    <a:pt x="17280" y="16524"/>
                  </a:cubicBezTo>
                  <a:cubicBezTo>
                    <a:pt x="17280" y="16524"/>
                    <a:pt x="17280" y="16524"/>
                    <a:pt x="17280" y="16524"/>
                  </a:cubicBezTo>
                  <a:cubicBezTo>
                    <a:pt x="17280" y="16524"/>
                    <a:pt x="16887" y="16524"/>
                    <a:pt x="17280" y="16416"/>
                  </a:cubicBezTo>
                  <a:cubicBezTo>
                    <a:pt x="16887" y="16416"/>
                    <a:pt x="17280" y="16524"/>
                    <a:pt x="16887" y="16524"/>
                  </a:cubicBezTo>
                  <a:cubicBezTo>
                    <a:pt x="16691" y="16092"/>
                    <a:pt x="16495" y="15876"/>
                    <a:pt x="16102" y="15552"/>
                  </a:cubicBezTo>
                  <a:cubicBezTo>
                    <a:pt x="15709" y="15552"/>
                    <a:pt x="15709" y="15552"/>
                    <a:pt x="15709" y="15552"/>
                  </a:cubicBezTo>
                  <a:cubicBezTo>
                    <a:pt x="15709" y="15336"/>
                    <a:pt x="15709" y="15336"/>
                    <a:pt x="15709" y="15336"/>
                  </a:cubicBezTo>
                  <a:cubicBezTo>
                    <a:pt x="15316" y="15336"/>
                    <a:pt x="15316" y="15336"/>
                    <a:pt x="15316" y="15336"/>
                  </a:cubicBezTo>
                  <a:cubicBezTo>
                    <a:pt x="15316" y="15120"/>
                    <a:pt x="15709" y="15120"/>
                    <a:pt x="15316" y="15120"/>
                  </a:cubicBezTo>
                  <a:cubicBezTo>
                    <a:pt x="15316" y="15120"/>
                    <a:pt x="15316" y="15120"/>
                    <a:pt x="15316" y="15120"/>
                  </a:cubicBezTo>
                  <a:cubicBezTo>
                    <a:pt x="15316" y="15012"/>
                    <a:pt x="15316" y="15012"/>
                    <a:pt x="15316" y="14904"/>
                  </a:cubicBezTo>
                  <a:cubicBezTo>
                    <a:pt x="15316" y="15012"/>
                    <a:pt x="15316" y="15012"/>
                    <a:pt x="15120" y="15012"/>
                  </a:cubicBezTo>
                  <a:cubicBezTo>
                    <a:pt x="15316" y="14904"/>
                    <a:pt x="15120" y="14904"/>
                    <a:pt x="15120" y="14688"/>
                  </a:cubicBezTo>
                  <a:cubicBezTo>
                    <a:pt x="15120" y="14904"/>
                    <a:pt x="15120" y="14904"/>
                    <a:pt x="15120" y="14904"/>
                  </a:cubicBezTo>
                  <a:cubicBezTo>
                    <a:pt x="14924" y="14688"/>
                    <a:pt x="15120" y="14688"/>
                    <a:pt x="15120" y="14688"/>
                  </a:cubicBezTo>
                  <a:cubicBezTo>
                    <a:pt x="14924" y="14688"/>
                    <a:pt x="14924" y="14688"/>
                    <a:pt x="14924" y="14688"/>
                  </a:cubicBezTo>
                  <a:cubicBezTo>
                    <a:pt x="15120" y="14580"/>
                    <a:pt x="14924" y="14472"/>
                    <a:pt x="14924" y="14472"/>
                  </a:cubicBezTo>
                  <a:cubicBezTo>
                    <a:pt x="14924" y="14472"/>
                    <a:pt x="14924" y="14472"/>
                    <a:pt x="14924" y="14472"/>
                  </a:cubicBezTo>
                  <a:cubicBezTo>
                    <a:pt x="14924" y="14256"/>
                    <a:pt x="14727" y="14256"/>
                    <a:pt x="14727" y="14148"/>
                  </a:cubicBezTo>
                  <a:cubicBezTo>
                    <a:pt x="14335" y="14148"/>
                    <a:pt x="14335" y="14148"/>
                    <a:pt x="14335" y="14148"/>
                  </a:cubicBezTo>
                  <a:cubicBezTo>
                    <a:pt x="14727" y="13932"/>
                    <a:pt x="14335" y="13932"/>
                    <a:pt x="14727" y="13716"/>
                  </a:cubicBezTo>
                  <a:cubicBezTo>
                    <a:pt x="14335" y="13716"/>
                    <a:pt x="14138" y="13608"/>
                    <a:pt x="14138" y="13608"/>
                  </a:cubicBezTo>
                  <a:cubicBezTo>
                    <a:pt x="14138" y="13608"/>
                    <a:pt x="13942" y="13608"/>
                    <a:pt x="14138" y="13716"/>
                  </a:cubicBezTo>
                  <a:cubicBezTo>
                    <a:pt x="13942" y="13608"/>
                    <a:pt x="13942" y="13608"/>
                    <a:pt x="13942" y="13608"/>
                  </a:cubicBezTo>
                  <a:cubicBezTo>
                    <a:pt x="13942" y="13716"/>
                    <a:pt x="13942" y="13716"/>
                    <a:pt x="13942" y="13716"/>
                  </a:cubicBezTo>
                  <a:cubicBezTo>
                    <a:pt x="13942" y="13716"/>
                    <a:pt x="13942" y="13608"/>
                    <a:pt x="13549" y="13608"/>
                  </a:cubicBezTo>
                  <a:cubicBezTo>
                    <a:pt x="13942" y="13500"/>
                    <a:pt x="13942" y="13284"/>
                    <a:pt x="13942" y="13176"/>
                  </a:cubicBezTo>
                  <a:cubicBezTo>
                    <a:pt x="13942" y="13284"/>
                    <a:pt x="13549" y="13284"/>
                    <a:pt x="13549" y="13284"/>
                  </a:cubicBezTo>
                  <a:cubicBezTo>
                    <a:pt x="13942" y="13068"/>
                    <a:pt x="13942" y="13068"/>
                    <a:pt x="13942" y="13068"/>
                  </a:cubicBezTo>
                  <a:cubicBezTo>
                    <a:pt x="13942" y="13068"/>
                    <a:pt x="13549" y="13176"/>
                    <a:pt x="13549" y="13068"/>
                  </a:cubicBezTo>
                  <a:cubicBezTo>
                    <a:pt x="13942" y="13068"/>
                    <a:pt x="13942" y="13068"/>
                    <a:pt x="13942" y="13068"/>
                  </a:cubicBezTo>
                  <a:cubicBezTo>
                    <a:pt x="13549" y="12852"/>
                    <a:pt x="13549" y="12852"/>
                    <a:pt x="13549" y="12852"/>
                  </a:cubicBezTo>
                  <a:cubicBezTo>
                    <a:pt x="13353" y="12852"/>
                    <a:pt x="13549" y="12852"/>
                    <a:pt x="13353" y="12852"/>
                  </a:cubicBezTo>
                  <a:cubicBezTo>
                    <a:pt x="13353" y="12852"/>
                    <a:pt x="13353" y="12852"/>
                    <a:pt x="13353" y="12744"/>
                  </a:cubicBezTo>
                  <a:cubicBezTo>
                    <a:pt x="13353" y="12744"/>
                    <a:pt x="13353" y="12744"/>
                    <a:pt x="13353" y="12744"/>
                  </a:cubicBezTo>
                  <a:cubicBezTo>
                    <a:pt x="13353" y="12528"/>
                    <a:pt x="13353" y="12528"/>
                    <a:pt x="13353" y="12528"/>
                  </a:cubicBezTo>
                  <a:cubicBezTo>
                    <a:pt x="13549" y="12744"/>
                    <a:pt x="13353" y="12744"/>
                    <a:pt x="13353" y="12744"/>
                  </a:cubicBezTo>
                  <a:cubicBezTo>
                    <a:pt x="13549" y="12528"/>
                    <a:pt x="13549" y="12528"/>
                    <a:pt x="13353" y="12312"/>
                  </a:cubicBezTo>
                  <a:cubicBezTo>
                    <a:pt x="13353" y="12528"/>
                    <a:pt x="13353" y="12528"/>
                    <a:pt x="13353" y="12528"/>
                  </a:cubicBezTo>
                  <a:cubicBezTo>
                    <a:pt x="13353" y="12312"/>
                    <a:pt x="13353" y="12204"/>
                    <a:pt x="13353" y="12096"/>
                  </a:cubicBezTo>
                  <a:cubicBezTo>
                    <a:pt x="13353" y="12096"/>
                    <a:pt x="12764" y="12204"/>
                    <a:pt x="13353" y="12204"/>
                  </a:cubicBezTo>
                  <a:cubicBezTo>
                    <a:pt x="12764" y="12204"/>
                    <a:pt x="12764" y="11880"/>
                    <a:pt x="12567" y="11880"/>
                  </a:cubicBezTo>
                  <a:cubicBezTo>
                    <a:pt x="12764" y="11880"/>
                    <a:pt x="12764" y="11880"/>
                    <a:pt x="12764" y="11880"/>
                  </a:cubicBezTo>
                  <a:cubicBezTo>
                    <a:pt x="12764" y="11772"/>
                    <a:pt x="12567" y="11880"/>
                    <a:pt x="12567" y="11772"/>
                  </a:cubicBezTo>
                  <a:cubicBezTo>
                    <a:pt x="12567" y="11772"/>
                    <a:pt x="12567" y="11772"/>
                    <a:pt x="12567" y="11772"/>
                  </a:cubicBezTo>
                  <a:cubicBezTo>
                    <a:pt x="12567" y="11664"/>
                    <a:pt x="12567" y="11772"/>
                    <a:pt x="12567" y="11772"/>
                  </a:cubicBezTo>
                  <a:cubicBezTo>
                    <a:pt x="12567" y="11664"/>
                    <a:pt x="12567" y="11448"/>
                    <a:pt x="12371" y="11340"/>
                  </a:cubicBezTo>
                  <a:cubicBezTo>
                    <a:pt x="12371" y="11124"/>
                    <a:pt x="12371" y="11124"/>
                    <a:pt x="12371" y="11124"/>
                  </a:cubicBezTo>
                  <a:cubicBezTo>
                    <a:pt x="12371" y="11124"/>
                    <a:pt x="12371" y="11124"/>
                    <a:pt x="12371" y="11124"/>
                  </a:cubicBezTo>
                  <a:cubicBezTo>
                    <a:pt x="12175" y="11124"/>
                    <a:pt x="12175" y="11124"/>
                    <a:pt x="12175" y="11124"/>
                  </a:cubicBezTo>
                  <a:cubicBezTo>
                    <a:pt x="12175" y="10908"/>
                    <a:pt x="12175" y="11448"/>
                    <a:pt x="12175" y="11340"/>
                  </a:cubicBezTo>
                  <a:cubicBezTo>
                    <a:pt x="12175" y="11340"/>
                    <a:pt x="12371" y="11124"/>
                    <a:pt x="12175" y="11124"/>
                  </a:cubicBezTo>
                  <a:cubicBezTo>
                    <a:pt x="12175" y="10908"/>
                    <a:pt x="12175" y="10908"/>
                    <a:pt x="12175" y="10908"/>
                  </a:cubicBezTo>
                  <a:cubicBezTo>
                    <a:pt x="12175" y="10908"/>
                    <a:pt x="11782" y="11124"/>
                    <a:pt x="11782" y="10908"/>
                  </a:cubicBezTo>
                  <a:cubicBezTo>
                    <a:pt x="11782" y="10908"/>
                    <a:pt x="11782" y="10908"/>
                    <a:pt x="11782" y="10908"/>
                  </a:cubicBezTo>
                  <a:cubicBezTo>
                    <a:pt x="11782" y="10800"/>
                    <a:pt x="11782" y="10800"/>
                    <a:pt x="11782" y="10800"/>
                  </a:cubicBezTo>
                  <a:cubicBezTo>
                    <a:pt x="12175" y="10800"/>
                    <a:pt x="11782" y="10800"/>
                    <a:pt x="11782" y="10800"/>
                  </a:cubicBezTo>
                  <a:cubicBezTo>
                    <a:pt x="11782" y="10800"/>
                    <a:pt x="11782" y="10692"/>
                    <a:pt x="11585" y="10692"/>
                  </a:cubicBezTo>
                  <a:cubicBezTo>
                    <a:pt x="11585" y="10800"/>
                    <a:pt x="11585" y="10800"/>
                    <a:pt x="11585" y="10800"/>
                  </a:cubicBezTo>
                  <a:cubicBezTo>
                    <a:pt x="11585" y="10692"/>
                    <a:pt x="11585" y="10692"/>
                    <a:pt x="11585" y="10692"/>
                  </a:cubicBezTo>
                  <a:cubicBezTo>
                    <a:pt x="11585" y="10692"/>
                    <a:pt x="11585" y="10692"/>
                    <a:pt x="11585" y="10692"/>
                  </a:cubicBezTo>
                  <a:cubicBezTo>
                    <a:pt x="11782" y="10476"/>
                    <a:pt x="11585" y="10476"/>
                    <a:pt x="11585" y="10368"/>
                  </a:cubicBezTo>
                  <a:cubicBezTo>
                    <a:pt x="11585" y="10368"/>
                    <a:pt x="11585" y="10260"/>
                    <a:pt x="11389" y="10260"/>
                  </a:cubicBezTo>
                  <a:cubicBezTo>
                    <a:pt x="11389" y="10044"/>
                    <a:pt x="11389" y="10044"/>
                    <a:pt x="11389" y="10044"/>
                  </a:cubicBezTo>
                  <a:cubicBezTo>
                    <a:pt x="11389" y="10044"/>
                    <a:pt x="11389" y="10044"/>
                    <a:pt x="10996" y="10044"/>
                  </a:cubicBezTo>
                  <a:cubicBezTo>
                    <a:pt x="10996" y="10044"/>
                    <a:pt x="10996" y="10044"/>
                    <a:pt x="10996" y="10044"/>
                  </a:cubicBezTo>
                  <a:cubicBezTo>
                    <a:pt x="10800" y="9936"/>
                    <a:pt x="10800" y="9936"/>
                    <a:pt x="10800" y="9936"/>
                  </a:cubicBezTo>
                  <a:cubicBezTo>
                    <a:pt x="10800" y="9936"/>
                    <a:pt x="10996" y="9936"/>
                    <a:pt x="10996" y="9720"/>
                  </a:cubicBezTo>
                  <a:cubicBezTo>
                    <a:pt x="10800" y="9936"/>
                    <a:pt x="10996" y="9504"/>
                    <a:pt x="10800" y="9504"/>
                  </a:cubicBezTo>
                  <a:cubicBezTo>
                    <a:pt x="10800" y="9504"/>
                    <a:pt x="10800" y="9720"/>
                    <a:pt x="10211" y="9720"/>
                  </a:cubicBezTo>
                  <a:cubicBezTo>
                    <a:pt x="10015" y="9720"/>
                    <a:pt x="10800" y="9504"/>
                    <a:pt x="10211" y="9396"/>
                  </a:cubicBezTo>
                  <a:cubicBezTo>
                    <a:pt x="10800" y="9396"/>
                    <a:pt x="10800" y="9396"/>
                    <a:pt x="10800" y="9396"/>
                  </a:cubicBezTo>
                  <a:cubicBezTo>
                    <a:pt x="10211" y="9396"/>
                    <a:pt x="10800" y="9288"/>
                    <a:pt x="10211" y="9288"/>
                  </a:cubicBezTo>
                  <a:cubicBezTo>
                    <a:pt x="10211" y="9288"/>
                    <a:pt x="10015" y="9288"/>
                    <a:pt x="10211" y="9288"/>
                  </a:cubicBezTo>
                  <a:cubicBezTo>
                    <a:pt x="10015" y="9072"/>
                    <a:pt x="10015" y="8856"/>
                    <a:pt x="9818" y="8856"/>
                  </a:cubicBezTo>
                  <a:cubicBezTo>
                    <a:pt x="9818" y="8856"/>
                    <a:pt x="9622" y="8856"/>
                    <a:pt x="9818" y="8856"/>
                  </a:cubicBezTo>
                  <a:cubicBezTo>
                    <a:pt x="9818" y="8856"/>
                    <a:pt x="9818" y="8856"/>
                    <a:pt x="9818" y="8856"/>
                  </a:cubicBezTo>
                  <a:cubicBezTo>
                    <a:pt x="9818" y="8856"/>
                    <a:pt x="9818" y="8856"/>
                    <a:pt x="9818" y="8856"/>
                  </a:cubicBezTo>
                  <a:cubicBezTo>
                    <a:pt x="9818" y="8856"/>
                    <a:pt x="9818" y="8640"/>
                    <a:pt x="9622" y="8856"/>
                  </a:cubicBezTo>
                  <a:cubicBezTo>
                    <a:pt x="9229" y="8856"/>
                    <a:pt x="9818" y="8640"/>
                    <a:pt x="9622" y="8532"/>
                  </a:cubicBezTo>
                  <a:cubicBezTo>
                    <a:pt x="9622" y="8532"/>
                    <a:pt x="9622" y="8532"/>
                    <a:pt x="9622" y="8532"/>
                  </a:cubicBezTo>
                  <a:cubicBezTo>
                    <a:pt x="9622" y="8424"/>
                    <a:pt x="9622" y="8424"/>
                    <a:pt x="9622" y="8424"/>
                  </a:cubicBezTo>
                  <a:cubicBezTo>
                    <a:pt x="9622" y="8424"/>
                    <a:pt x="9229" y="8424"/>
                    <a:pt x="9229" y="8532"/>
                  </a:cubicBezTo>
                  <a:cubicBezTo>
                    <a:pt x="9229" y="8424"/>
                    <a:pt x="9033" y="8424"/>
                    <a:pt x="9229" y="8424"/>
                  </a:cubicBezTo>
                  <a:cubicBezTo>
                    <a:pt x="9033" y="8424"/>
                    <a:pt x="9033" y="8424"/>
                    <a:pt x="9033" y="8424"/>
                  </a:cubicBezTo>
                  <a:cubicBezTo>
                    <a:pt x="9229" y="8424"/>
                    <a:pt x="9033" y="8100"/>
                    <a:pt x="9033" y="8100"/>
                  </a:cubicBezTo>
                  <a:cubicBezTo>
                    <a:pt x="9033" y="8100"/>
                    <a:pt x="9033" y="8100"/>
                    <a:pt x="9033" y="8100"/>
                  </a:cubicBezTo>
                  <a:cubicBezTo>
                    <a:pt x="9033" y="8100"/>
                    <a:pt x="9033" y="8100"/>
                    <a:pt x="9033" y="8100"/>
                  </a:cubicBezTo>
                  <a:cubicBezTo>
                    <a:pt x="9033" y="8100"/>
                    <a:pt x="9033" y="8100"/>
                    <a:pt x="9229" y="8100"/>
                  </a:cubicBezTo>
                  <a:cubicBezTo>
                    <a:pt x="9229" y="8100"/>
                    <a:pt x="9229" y="8100"/>
                    <a:pt x="9229" y="7992"/>
                  </a:cubicBezTo>
                  <a:cubicBezTo>
                    <a:pt x="9033" y="8100"/>
                    <a:pt x="9033" y="7992"/>
                    <a:pt x="9033" y="7992"/>
                  </a:cubicBezTo>
                  <a:cubicBezTo>
                    <a:pt x="9033" y="7884"/>
                    <a:pt x="9033" y="7884"/>
                    <a:pt x="9033" y="7884"/>
                  </a:cubicBezTo>
                  <a:cubicBezTo>
                    <a:pt x="9033" y="7884"/>
                    <a:pt x="9033" y="7884"/>
                    <a:pt x="9033" y="7884"/>
                  </a:cubicBezTo>
                  <a:cubicBezTo>
                    <a:pt x="9033" y="7884"/>
                    <a:pt x="9033" y="7884"/>
                    <a:pt x="9033" y="7992"/>
                  </a:cubicBezTo>
                  <a:cubicBezTo>
                    <a:pt x="9033" y="7884"/>
                    <a:pt x="8836" y="7992"/>
                    <a:pt x="8836" y="7884"/>
                  </a:cubicBezTo>
                  <a:cubicBezTo>
                    <a:pt x="8836" y="7884"/>
                    <a:pt x="9033" y="7884"/>
                    <a:pt x="9033" y="7668"/>
                  </a:cubicBezTo>
                  <a:cubicBezTo>
                    <a:pt x="9033" y="7884"/>
                    <a:pt x="9033" y="7884"/>
                    <a:pt x="8836" y="7884"/>
                  </a:cubicBezTo>
                  <a:cubicBezTo>
                    <a:pt x="8836" y="7884"/>
                    <a:pt x="8836" y="7884"/>
                    <a:pt x="8836" y="7884"/>
                  </a:cubicBezTo>
                  <a:cubicBezTo>
                    <a:pt x="8836" y="7668"/>
                    <a:pt x="8836" y="7668"/>
                    <a:pt x="8836" y="7668"/>
                  </a:cubicBezTo>
                  <a:cubicBezTo>
                    <a:pt x="8836" y="7668"/>
                    <a:pt x="8836" y="7668"/>
                    <a:pt x="8836" y="7668"/>
                  </a:cubicBezTo>
                  <a:cubicBezTo>
                    <a:pt x="8836" y="7668"/>
                    <a:pt x="8836" y="7668"/>
                    <a:pt x="8836" y="7560"/>
                  </a:cubicBezTo>
                  <a:cubicBezTo>
                    <a:pt x="8836" y="7560"/>
                    <a:pt x="8836" y="7560"/>
                    <a:pt x="8836" y="7560"/>
                  </a:cubicBezTo>
                  <a:cubicBezTo>
                    <a:pt x="8836" y="7560"/>
                    <a:pt x="8836" y="7560"/>
                    <a:pt x="8836" y="7560"/>
                  </a:cubicBezTo>
                  <a:cubicBezTo>
                    <a:pt x="8444" y="7560"/>
                    <a:pt x="8444" y="7452"/>
                    <a:pt x="8444" y="7452"/>
                  </a:cubicBezTo>
                  <a:cubicBezTo>
                    <a:pt x="8444" y="7452"/>
                    <a:pt x="8444" y="7452"/>
                    <a:pt x="8444" y="7452"/>
                  </a:cubicBezTo>
                  <a:cubicBezTo>
                    <a:pt x="8444" y="7236"/>
                    <a:pt x="8444" y="7236"/>
                    <a:pt x="8444" y="7236"/>
                  </a:cubicBezTo>
                  <a:cubicBezTo>
                    <a:pt x="8444" y="7236"/>
                    <a:pt x="8051" y="7452"/>
                    <a:pt x="8247" y="7236"/>
                  </a:cubicBezTo>
                  <a:cubicBezTo>
                    <a:pt x="8051" y="7236"/>
                    <a:pt x="8247" y="7128"/>
                    <a:pt x="8444" y="7128"/>
                  </a:cubicBezTo>
                  <a:cubicBezTo>
                    <a:pt x="8247" y="7128"/>
                    <a:pt x="8247" y="6696"/>
                    <a:pt x="8051" y="6696"/>
                  </a:cubicBezTo>
                  <a:cubicBezTo>
                    <a:pt x="8051" y="6696"/>
                    <a:pt x="8051" y="6696"/>
                    <a:pt x="8051" y="6696"/>
                  </a:cubicBezTo>
                  <a:cubicBezTo>
                    <a:pt x="8051" y="6588"/>
                    <a:pt x="8051" y="6264"/>
                    <a:pt x="7265" y="6264"/>
                  </a:cubicBezTo>
                  <a:cubicBezTo>
                    <a:pt x="7265" y="6264"/>
                    <a:pt x="7265" y="6264"/>
                    <a:pt x="7265" y="6264"/>
                  </a:cubicBezTo>
                  <a:cubicBezTo>
                    <a:pt x="7265" y="6264"/>
                    <a:pt x="6873" y="6264"/>
                    <a:pt x="7265" y="6264"/>
                  </a:cubicBezTo>
                  <a:cubicBezTo>
                    <a:pt x="7265" y="6264"/>
                    <a:pt x="7265" y="6264"/>
                    <a:pt x="7462" y="6264"/>
                  </a:cubicBezTo>
                  <a:cubicBezTo>
                    <a:pt x="7462" y="6156"/>
                    <a:pt x="7265" y="6048"/>
                    <a:pt x="7265" y="6048"/>
                  </a:cubicBezTo>
                  <a:cubicBezTo>
                    <a:pt x="7265" y="6048"/>
                    <a:pt x="7265" y="6048"/>
                    <a:pt x="7265" y="6048"/>
                  </a:cubicBezTo>
                  <a:cubicBezTo>
                    <a:pt x="6873" y="6048"/>
                    <a:pt x="6873" y="6048"/>
                    <a:pt x="6873" y="5832"/>
                  </a:cubicBezTo>
                  <a:cubicBezTo>
                    <a:pt x="6873" y="5832"/>
                    <a:pt x="6873" y="5832"/>
                    <a:pt x="6873" y="5832"/>
                  </a:cubicBezTo>
                  <a:cubicBezTo>
                    <a:pt x="6873" y="5832"/>
                    <a:pt x="6873" y="5832"/>
                    <a:pt x="6873" y="5832"/>
                  </a:cubicBezTo>
                  <a:cubicBezTo>
                    <a:pt x="6873" y="5832"/>
                    <a:pt x="7265" y="5724"/>
                    <a:pt x="6873" y="5724"/>
                  </a:cubicBezTo>
                  <a:cubicBezTo>
                    <a:pt x="6873" y="5724"/>
                    <a:pt x="6873" y="5724"/>
                    <a:pt x="6873" y="5724"/>
                  </a:cubicBezTo>
                  <a:cubicBezTo>
                    <a:pt x="6873" y="5724"/>
                    <a:pt x="6873" y="5616"/>
                    <a:pt x="6676" y="5616"/>
                  </a:cubicBezTo>
                  <a:cubicBezTo>
                    <a:pt x="6676" y="5616"/>
                    <a:pt x="6676" y="5616"/>
                    <a:pt x="6676" y="5616"/>
                  </a:cubicBezTo>
                  <a:cubicBezTo>
                    <a:pt x="6676" y="5292"/>
                    <a:pt x="6676" y="5292"/>
                    <a:pt x="6676" y="5292"/>
                  </a:cubicBezTo>
                  <a:cubicBezTo>
                    <a:pt x="6480" y="5292"/>
                    <a:pt x="6480" y="5292"/>
                    <a:pt x="6480" y="5292"/>
                  </a:cubicBezTo>
                  <a:cubicBezTo>
                    <a:pt x="6480" y="5076"/>
                    <a:pt x="6284" y="4752"/>
                    <a:pt x="6284" y="4644"/>
                  </a:cubicBezTo>
                  <a:cubicBezTo>
                    <a:pt x="5891" y="4644"/>
                    <a:pt x="5891" y="4644"/>
                    <a:pt x="5891" y="4644"/>
                  </a:cubicBezTo>
                  <a:cubicBezTo>
                    <a:pt x="5891" y="4644"/>
                    <a:pt x="6284" y="4644"/>
                    <a:pt x="5891" y="4644"/>
                  </a:cubicBezTo>
                  <a:cubicBezTo>
                    <a:pt x="5891" y="4644"/>
                    <a:pt x="5891" y="4644"/>
                    <a:pt x="5695" y="4644"/>
                  </a:cubicBezTo>
                  <a:cubicBezTo>
                    <a:pt x="5891" y="4428"/>
                    <a:pt x="5891" y="4428"/>
                    <a:pt x="5891" y="4428"/>
                  </a:cubicBezTo>
                  <a:cubicBezTo>
                    <a:pt x="5891" y="4428"/>
                    <a:pt x="5695" y="4428"/>
                    <a:pt x="5891" y="4428"/>
                  </a:cubicBezTo>
                  <a:cubicBezTo>
                    <a:pt x="5891" y="4428"/>
                    <a:pt x="5695" y="4320"/>
                    <a:pt x="5891" y="4320"/>
                  </a:cubicBezTo>
                  <a:cubicBezTo>
                    <a:pt x="5695" y="4320"/>
                    <a:pt x="5695" y="4320"/>
                    <a:pt x="5695" y="4428"/>
                  </a:cubicBezTo>
                  <a:cubicBezTo>
                    <a:pt x="5695" y="4320"/>
                    <a:pt x="5695" y="4320"/>
                    <a:pt x="5695" y="4320"/>
                  </a:cubicBezTo>
                  <a:cubicBezTo>
                    <a:pt x="5498" y="4320"/>
                    <a:pt x="5498" y="4644"/>
                    <a:pt x="4909" y="4644"/>
                  </a:cubicBezTo>
                  <a:cubicBezTo>
                    <a:pt x="4909" y="4428"/>
                    <a:pt x="4909" y="4428"/>
                    <a:pt x="4909" y="4428"/>
                  </a:cubicBezTo>
                  <a:cubicBezTo>
                    <a:pt x="4713" y="4644"/>
                    <a:pt x="4909" y="4752"/>
                    <a:pt x="4713" y="4644"/>
                  </a:cubicBezTo>
                  <a:cubicBezTo>
                    <a:pt x="4909" y="4428"/>
                    <a:pt x="4909" y="4428"/>
                    <a:pt x="4909" y="4428"/>
                  </a:cubicBezTo>
                  <a:cubicBezTo>
                    <a:pt x="4909" y="4320"/>
                    <a:pt x="5695" y="4320"/>
                    <a:pt x="5498" y="4212"/>
                  </a:cubicBezTo>
                  <a:cubicBezTo>
                    <a:pt x="5498" y="4320"/>
                    <a:pt x="5498" y="4320"/>
                    <a:pt x="5498" y="4320"/>
                  </a:cubicBezTo>
                  <a:cubicBezTo>
                    <a:pt x="4909" y="4320"/>
                    <a:pt x="5498" y="4212"/>
                    <a:pt x="5498" y="4212"/>
                  </a:cubicBezTo>
                  <a:cubicBezTo>
                    <a:pt x="5498" y="4212"/>
                    <a:pt x="5498" y="4212"/>
                    <a:pt x="5498" y="3888"/>
                  </a:cubicBezTo>
                  <a:cubicBezTo>
                    <a:pt x="5498" y="3888"/>
                    <a:pt x="5498" y="4212"/>
                    <a:pt x="5498" y="3888"/>
                  </a:cubicBezTo>
                  <a:cubicBezTo>
                    <a:pt x="5498" y="3888"/>
                    <a:pt x="5498" y="3780"/>
                    <a:pt x="5498" y="3888"/>
                  </a:cubicBezTo>
                  <a:cubicBezTo>
                    <a:pt x="5695" y="3780"/>
                    <a:pt x="5498" y="3780"/>
                    <a:pt x="5498" y="3780"/>
                  </a:cubicBezTo>
                  <a:cubicBezTo>
                    <a:pt x="4909" y="3888"/>
                    <a:pt x="4909" y="3888"/>
                    <a:pt x="4909" y="3888"/>
                  </a:cubicBezTo>
                  <a:cubicBezTo>
                    <a:pt x="4909" y="3780"/>
                    <a:pt x="4909" y="3780"/>
                    <a:pt x="5498" y="3672"/>
                  </a:cubicBezTo>
                  <a:cubicBezTo>
                    <a:pt x="5498" y="3672"/>
                    <a:pt x="4909" y="3672"/>
                    <a:pt x="4909" y="3780"/>
                  </a:cubicBezTo>
                  <a:cubicBezTo>
                    <a:pt x="4909" y="3780"/>
                    <a:pt x="5498" y="3672"/>
                    <a:pt x="4909" y="3672"/>
                  </a:cubicBezTo>
                  <a:cubicBezTo>
                    <a:pt x="4909" y="3672"/>
                    <a:pt x="4909" y="3672"/>
                    <a:pt x="4909" y="3672"/>
                  </a:cubicBezTo>
                  <a:cubicBezTo>
                    <a:pt x="4909" y="3672"/>
                    <a:pt x="4909" y="3672"/>
                    <a:pt x="4713" y="3672"/>
                  </a:cubicBezTo>
                  <a:cubicBezTo>
                    <a:pt x="4713" y="3456"/>
                    <a:pt x="4909" y="3348"/>
                    <a:pt x="4713" y="3456"/>
                  </a:cubicBezTo>
                  <a:cubicBezTo>
                    <a:pt x="4713" y="3456"/>
                    <a:pt x="4320" y="3348"/>
                    <a:pt x="4713" y="3348"/>
                  </a:cubicBezTo>
                  <a:cubicBezTo>
                    <a:pt x="4909" y="3348"/>
                    <a:pt x="4713" y="3456"/>
                    <a:pt x="4909" y="3348"/>
                  </a:cubicBezTo>
                  <a:cubicBezTo>
                    <a:pt x="4713" y="3456"/>
                    <a:pt x="4909" y="3348"/>
                    <a:pt x="4909" y="3240"/>
                  </a:cubicBezTo>
                  <a:cubicBezTo>
                    <a:pt x="4713" y="3348"/>
                    <a:pt x="4713" y="3348"/>
                    <a:pt x="4713" y="3348"/>
                  </a:cubicBezTo>
                  <a:cubicBezTo>
                    <a:pt x="4713" y="3240"/>
                    <a:pt x="4713" y="3240"/>
                    <a:pt x="4713" y="3240"/>
                  </a:cubicBezTo>
                  <a:cubicBezTo>
                    <a:pt x="4713" y="3240"/>
                    <a:pt x="4713" y="3240"/>
                    <a:pt x="4713" y="3240"/>
                  </a:cubicBezTo>
                  <a:cubicBezTo>
                    <a:pt x="4713" y="3240"/>
                    <a:pt x="4713" y="3240"/>
                    <a:pt x="4713" y="3240"/>
                  </a:cubicBezTo>
                  <a:cubicBezTo>
                    <a:pt x="4713" y="3024"/>
                    <a:pt x="4320" y="3240"/>
                    <a:pt x="4320" y="3024"/>
                  </a:cubicBezTo>
                  <a:cubicBezTo>
                    <a:pt x="4320" y="3240"/>
                    <a:pt x="4320" y="3240"/>
                    <a:pt x="4320" y="3240"/>
                  </a:cubicBezTo>
                  <a:cubicBezTo>
                    <a:pt x="4320" y="3240"/>
                    <a:pt x="4320" y="3240"/>
                    <a:pt x="4320" y="3240"/>
                  </a:cubicBezTo>
                  <a:cubicBezTo>
                    <a:pt x="4713" y="3024"/>
                    <a:pt x="4713" y="3024"/>
                    <a:pt x="4713" y="3024"/>
                  </a:cubicBezTo>
                  <a:cubicBezTo>
                    <a:pt x="4713" y="2916"/>
                    <a:pt x="4320" y="3024"/>
                    <a:pt x="4320" y="2916"/>
                  </a:cubicBezTo>
                  <a:cubicBezTo>
                    <a:pt x="4320" y="3024"/>
                    <a:pt x="4320" y="3024"/>
                    <a:pt x="4320" y="3024"/>
                  </a:cubicBezTo>
                  <a:cubicBezTo>
                    <a:pt x="4124" y="3024"/>
                    <a:pt x="4124" y="3024"/>
                    <a:pt x="4124" y="3024"/>
                  </a:cubicBezTo>
                  <a:cubicBezTo>
                    <a:pt x="4124" y="2916"/>
                    <a:pt x="4320" y="2916"/>
                    <a:pt x="4320" y="2916"/>
                  </a:cubicBezTo>
                  <a:cubicBezTo>
                    <a:pt x="4124" y="2916"/>
                    <a:pt x="4124" y="2916"/>
                    <a:pt x="4124" y="2916"/>
                  </a:cubicBezTo>
                  <a:cubicBezTo>
                    <a:pt x="4124" y="2808"/>
                    <a:pt x="4320" y="2916"/>
                    <a:pt x="4320" y="2808"/>
                  </a:cubicBezTo>
                  <a:cubicBezTo>
                    <a:pt x="4124" y="2808"/>
                    <a:pt x="4124" y="2808"/>
                    <a:pt x="3927" y="2808"/>
                  </a:cubicBezTo>
                  <a:cubicBezTo>
                    <a:pt x="3927" y="2916"/>
                    <a:pt x="3927" y="2916"/>
                    <a:pt x="3927" y="2916"/>
                  </a:cubicBezTo>
                  <a:cubicBezTo>
                    <a:pt x="3731" y="2808"/>
                    <a:pt x="3731" y="2808"/>
                    <a:pt x="3731" y="2808"/>
                  </a:cubicBezTo>
                  <a:cubicBezTo>
                    <a:pt x="3731" y="2916"/>
                    <a:pt x="3731" y="2916"/>
                    <a:pt x="3338" y="2916"/>
                  </a:cubicBezTo>
                  <a:cubicBezTo>
                    <a:pt x="3338" y="2916"/>
                    <a:pt x="3338" y="2916"/>
                    <a:pt x="3338" y="2808"/>
                  </a:cubicBezTo>
                  <a:cubicBezTo>
                    <a:pt x="3927" y="2808"/>
                    <a:pt x="3731" y="2484"/>
                    <a:pt x="3927" y="2484"/>
                  </a:cubicBezTo>
                  <a:cubicBezTo>
                    <a:pt x="3927" y="2376"/>
                    <a:pt x="3338" y="2484"/>
                    <a:pt x="3731" y="2376"/>
                  </a:cubicBezTo>
                  <a:cubicBezTo>
                    <a:pt x="3731" y="2376"/>
                    <a:pt x="3927" y="2268"/>
                    <a:pt x="3927" y="2376"/>
                  </a:cubicBezTo>
                  <a:cubicBezTo>
                    <a:pt x="3731" y="2268"/>
                    <a:pt x="3927" y="2268"/>
                    <a:pt x="3927" y="2268"/>
                  </a:cubicBezTo>
                  <a:cubicBezTo>
                    <a:pt x="3927" y="2268"/>
                    <a:pt x="3731" y="2268"/>
                    <a:pt x="3338" y="2376"/>
                  </a:cubicBezTo>
                  <a:cubicBezTo>
                    <a:pt x="3731" y="2268"/>
                    <a:pt x="3731" y="2376"/>
                    <a:pt x="3731" y="2376"/>
                  </a:cubicBezTo>
                  <a:cubicBezTo>
                    <a:pt x="3338" y="2376"/>
                    <a:pt x="3338" y="2376"/>
                    <a:pt x="3338" y="2376"/>
                  </a:cubicBezTo>
                  <a:cubicBezTo>
                    <a:pt x="3338" y="2376"/>
                    <a:pt x="3142" y="2268"/>
                    <a:pt x="3338" y="2268"/>
                  </a:cubicBezTo>
                  <a:cubicBezTo>
                    <a:pt x="3338" y="2268"/>
                    <a:pt x="3338" y="2376"/>
                    <a:pt x="3338" y="2268"/>
                  </a:cubicBezTo>
                  <a:cubicBezTo>
                    <a:pt x="3338" y="2052"/>
                    <a:pt x="3142" y="2268"/>
                    <a:pt x="3338" y="2052"/>
                  </a:cubicBezTo>
                  <a:cubicBezTo>
                    <a:pt x="3731" y="2052"/>
                    <a:pt x="3731" y="2052"/>
                    <a:pt x="3731" y="2052"/>
                  </a:cubicBezTo>
                  <a:cubicBezTo>
                    <a:pt x="3731" y="1944"/>
                    <a:pt x="3731" y="1944"/>
                    <a:pt x="3731" y="1944"/>
                  </a:cubicBezTo>
                  <a:cubicBezTo>
                    <a:pt x="3731" y="2052"/>
                    <a:pt x="3731" y="2052"/>
                    <a:pt x="3731" y="2052"/>
                  </a:cubicBezTo>
                  <a:cubicBezTo>
                    <a:pt x="3338" y="1944"/>
                    <a:pt x="3927" y="1944"/>
                    <a:pt x="3731" y="1944"/>
                  </a:cubicBezTo>
                  <a:cubicBezTo>
                    <a:pt x="3338" y="1944"/>
                    <a:pt x="3338" y="1944"/>
                    <a:pt x="3338" y="1944"/>
                  </a:cubicBezTo>
                  <a:cubicBezTo>
                    <a:pt x="3338" y="1944"/>
                    <a:pt x="3731" y="1944"/>
                    <a:pt x="3338" y="2052"/>
                  </a:cubicBezTo>
                  <a:cubicBezTo>
                    <a:pt x="3338" y="1944"/>
                    <a:pt x="3338" y="1944"/>
                    <a:pt x="3338" y="1944"/>
                  </a:cubicBezTo>
                  <a:cubicBezTo>
                    <a:pt x="3338" y="1944"/>
                    <a:pt x="3338" y="1944"/>
                    <a:pt x="3338" y="1944"/>
                  </a:cubicBezTo>
                  <a:cubicBezTo>
                    <a:pt x="3338" y="1944"/>
                    <a:pt x="2945" y="2052"/>
                    <a:pt x="3142" y="1944"/>
                  </a:cubicBezTo>
                  <a:cubicBezTo>
                    <a:pt x="3142" y="1836"/>
                    <a:pt x="3142" y="1836"/>
                    <a:pt x="3142" y="1836"/>
                  </a:cubicBezTo>
                  <a:cubicBezTo>
                    <a:pt x="3142" y="1728"/>
                    <a:pt x="3142" y="1728"/>
                    <a:pt x="3142" y="1728"/>
                  </a:cubicBezTo>
                  <a:cubicBezTo>
                    <a:pt x="2945" y="1728"/>
                    <a:pt x="3142" y="1512"/>
                    <a:pt x="2945" y="1728"/>
                  </a:cubicBezTo>
                  <a:cubicBezTo>
                    <a:pt x="3142" y="1728"/>
                    <a:pt x="3142" y="1836"/>
                    <a:pt x="3142" y="1836"/>
                  </a:cubicBezTo>
                  <a:cubicBezTo>
                    <a:pt x="2945" y="1944"/>
                    <a:pt x="3142" y="1944"/>
                    <a:pt x="2945" y="1944"/>
                  </a:cubicBezTo>
                  <a:cubicBezTo>
                    <a:pt x="2945" y="1944"/>
                    <a:pt x="2553" y="1944"/>
                    <a:pt x="2553" y="2052"/>
                  </a:cubicBezTo>
                  <a:cubicBezTo>
                    <a:pt x="2160" y="1944"/>
                    <a:pt x="2553" y="1944"/>
                    <a:pt x="2553" y="1944"/>
                  </a:cubicBezTo>
                  <a:cubicBezTo>
                    <a:pt x="2553" y="1944"/>
                    <a:pt x="2553" y="1944"/>
                    <a:pt x="2945" y="1944"/>
                  </a:cubicBezTo>
                  <a:cubicBezTo>
                    <a:pt x="2553" y="1836"/>
                    <a:pt x="2553" y="1728"/>
                    <a:pt x="2945" y="1728"/>
                  </a:cubicBezTo>
                  <a:cubicBezTo>
                    <a:pt x="2553" y="1728"/>
                    <a:pt x="2553" y="1728"/>
                    <a:pt x="2553" y="1728"/>
                  </a:cubicBezTo>
                  <a:cubicBezTo>
                    <a:pt x="2553" y="1728"/>
                    <a:pt x="2160" y="1512"/>
                    <a:pt x="2160" y="1404"/>
                  </a:cubicBezTo>
                  <a:cubicBezTo>
                    <a:pt x="2553" y="1404"/>
                    <a:pt x="1767" y="1296"/>
                    <a:pt x="2160" y="1296"/>
                  </a:cubicBezTo>
                  <a:cubicBezTo>
                    <a:pt x="2553" y="1404"/>
                    <a:pt x="2553" y="1404"/>
                    <a:pt x="2945" y="1296"/>
                  </a:cubicBezTo>
                  <a:cubicBezTo>
                    <a:pt x="2553" y="1296"/>
                    <a:pt x="2553" y="1296"/>
                    <a:pt x="2553" y="1296"/>
                  </a:cubicBezTo>
                  <a:cubicBezTo>
                    <a:pt x="2553" y="1296"/>
                    <a:pt x="2160" y="1296"/>
                    <a:pt x="2553" y="1296"/>
                  </a:cubicBezTo>
                  <a:cubicBezTo>
                    <a:pt x="2553" y="1296"/>
                    <a:pt x="2160" y="1296"/>
                    <a:pt x="1767" y="1404"/>
                  </a:cubicBezTo>
                  <a:cubicBezTo>
                    <a:pt x="1767" y="1296"/>
                    <a:pt x="1767" y="1404"/>
                    <a:pt x="1571" y="1404"/>
                  </a:cubicBezTo>
                  <a:cubicBezTo>
                    <a:pt x="1571" y="1296"/>
                    <a:pt x="1571" y="972"/>
                    <a:pt x="1571" y="972"/>
                  </a:cubicBezTo>
                  <a:cubicBezTo>
                    <a:pt x="1375" y="864"/>
                    <a:pt x="1375" y="648"/>
                    <a:pt x="1375" y="648"/>
                  </a:cubicBezTo>
                  <a:cubicBezTo>
                    <a:pt x="1375" y="540"/>
                    <a:pt x="1178" y="648"/>
                    <a:pt x="1178" y="648"/>
                  </a:cubicBezTo>
                  <a:cubicBezTo>
                    <a:pt x="785" y="540"/>
                    <a:pt x="1375" y="648"/>
                    <a:pt x="1178" y="540"/>
                  </a:cubicBezTo>
                  <a:cubicBezTo>
                    <a:pt x="1178" y="540"/>
                    <a:pt x="1178" y="540"/>
                    <a:pt x="1178" y="540"/>
                  </a:cubicBezTo>
                  <a:cubicBezTo>
                    <a:pt x="1178" y="540"/>
                    <a:pt x="785" y="540"/>
                    <a:pt x="1178" y="432"/>
                  </a:cubicBezTo>
                  <a:cubicBezTo>
                    <a:pt x="785" y="432"/>
                    <a:pt x="785" y="432"/>
                    <a:pt x="785" y="432"/>
                  </a:cubicBezTo>
                  <a:cubicBezTo>
                    <a:pt x="785" y="432"/>
                    <a:pt x="785" y="432"/>
                    <a:pt x="785" y="432"/>
                  </a:cubicBezTo>
                  <a:cubicBezTo>
                    <a:pt x="589" y="432"/>
                    <a:pt x="589" y="432"/>
                    <a:pt x="589" y="432"/>
                  </a:cubicBezTo>
                  <a:cubicBezTo>
                    <a:pt x="589" y="432"/>
                    <a:pt x="589" y="432"/>
                    <a:pt x="589" y="324"/>
                  </a:cubicBezTo>
                  <a:cubicBezTo>
                    <a:pt x="785" y="324"/>
                    <a:pt x="785" y="324"/>
                    <a:pt x="785" y="324"/>
                  </a:cubicBezTo>
                  <a:cubicBezTo>
                    <a:pt x="785" y="108"/>
                    <a:pt x="589" y="108"/>
                    <a:pt x="589" y="108"/>
                  </a:cubicBezTo>
                  <a:cubicBezTo>
                    <a:pt x="393" y="108"/>
                    <a:pt x="393" y="108"/>
                    <a:pt x="393" y="108"/>
                  </a:cubicBezTo>
                  <a:cubicBezTo>
                    <a:pt x="393" y="0"/>
                    <a:pt x="393" y="0"/>
                    <a:pt x="393" y="0"/>
                  </a:cubicBezTo>
                  <a:cubicBezTo>
                    <a:pt x="393" y="108"/>
                    <a:pt x="0" y="0"/>
                    <a:pt x="393" y="0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24"/>
                    <a:pt x="0" y="108"/>
                    <a:pt x="393" y="108"/>
                  </a:cubicBezTo>
                  <a:cubicBezTo>
                    <a:pt x="393" y="108"/>
                    <a:pt x="589" y="324"/>
                    <a:pt x="393" y="324"/>
                  </a:cubicBezTo>
                  <a:cubicBezTo>
                    <a:pt x="393" y="324"/>
                    <a:pt x="393" y="324"/>
                    <a:pt x="393" y="108"/>
                  </a:cubicBezTo>
                  <a:cubicBezTo>
                    <a:pt x="393" y="324"/>
                    <a:pt x="393" y="324"/>
                    <a:pt x="0" y="324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432"/>
                    <a:pt x="0" y="432"/>
                    <a:pt x="0" y="432"/>
                  </a:cubicBezTo>
                  <a:cubicBezTo>
                    <a:pt x="393" y="432"/>
                    <a:pt x="393" y="432"/>
                    <a:pt x="393" y="432"/>
                  </a:cubicBezTo>
                  <a:cubicBezTo>
                    <a:pt x="0" y="432"/>
                    <a:pt x="0" y="540"/>
                    <a:pt x="393" y="540"/>
                  </a:cubicBezTo>
                  <a:cubicBezTo>
                    <a:pt x="589" y="540"/>
                    <a:pt x="393" y="648"/>
                    <a:pt x="393" y="864"/>
                  </a:cubicBezTo>
                  <a:cubicBezTo>
                    <a:pt x="589" y="648"/>
                    <a:pt x="589" y="540"/>
                    <a:pt x="589" y="540"/>
                  </a:cubicBezTo>
                  <a:cubicBezTo>
                    <a:pt x="785" y="540"/>
                    <a:pt x="589" y="540"/>
                    <a:pt x="785" y="648"/>
                  </a:cubicBezTo>
                  <a:cubicBezTo>
                    <a:pt x="785" y="648"/>
                    <a:pt x="589" y="648"/>
                    <a:pt x="589" y="864"/>
                  </a:cubicBezTo>
                  <a:cubicBezTo>
                    <a:pt x="589" y="864"/>
                    <a:pt x="589" y="864"/>
                    <a:pt x="589" y="864"/>
                  </a:cubicBezTo>
                  <a:cubicBezTo>
                    <a:pt x="589" y="972"/>
                    <a:pt x="589" y="972"/>
                    <a:pt x="589" y="972"/>
                  </a:cubicBezTo>
                  <a:cubicBezTo>
                    <a:pt x="785" y="1296"/>
                    <a:pt x="785" y="1404"/>
                    <a:pt x="1178" y="1404"/>
                  </a:cubicBezTo>
                  <a:cubicBezTo>
                    <a:pt x="1178" y="1404"/>
                    <a:pt x="1178" y="1404"/>
                    <a:pt x="1178" y="1404"/>
                  </a:cubicBezTo>
                  <a:cubicBezTo>
                    <a:pt x="1178" y="1512"/>
                    <a:pt x="1375" y="1728"/>
                    <a:pt x="1375" y="1728"/>
                  </a:cubicBezTo>
                  <a:cubicBezTo>
                    <a:pt x="1375" y="1836"/>
                    <a:pt x="1375" y="2052"/>
                    <a:pt x="1571" y="2052"/>
                  </a:cubicBezTo>
                  <a:cubicBezTo>
                    <a:pt x="1767" y="2268"/>
                    <a:pt x="1767" y="2484"/>
                    <a:pt x="2160" y="2808"/>
                  </a:cubicBezTo>
                  <a:cubicBezTo>
                    <a:pt x="2553" y="2808"/>
                    <a:pt x="2553" y="2808"/>
                    <a:pt x="2553" y="2808"/>
                  </a:cubicBezTo>
                  <a:cubicBezTo>
                    <a:pt x="2160" y="2808"/>
                    <a:pt x="2553" y="2808"/>
                    <a:pt x="2553" y="2808"/>
                  </a:cubicBezTo>
                  <a:cubicBezTo>
                    <a:pt x="2160" y="2808"/>
                    <a:pt x="2553" y="2916"/>
                    <a:pt x="2160" y="2916"/>
                  </a:cubicBezTo>
                  <a:cubicBezTo>
                    <a:pt x="2553" y="2916"/>
                    <a:pt x="2553" y="3240"/>
                    <a:pt x="2553" y="3348"/>
                  </a:cubicBezTo>
                  <a:cubicBezTo>
                    <a:pt x="2945" y="3240"/>
                    <a:pt x="2945" y="3240"/>
                    <a:pt x="2945" y="3240"/>
                  </a:cubicBezTo>
                  <a:cubicBezTo>
                    <a:pt x="2553" y="3348"/>
                    <a:pt x="2945" y="3456"/>
                    <a:pt x="3142" y="3456"/>
                  </a:cubicBezTo>
                  <a:cubicBezTo>
                    <a:pt x="3142" y="3456"/>
                    <a:pt x="3338" y="3456"/>
                    <a:pt x="3338" y="3672"/>
                  </a:cubicBezTo>
                  <a:cubicBezTo>
                    <a:pt x="3142" y="3672"/>
                    <a:pt x="3142" y="3780"/>
                    <a:pt x="3142" y="3780"/>
                  </a:cubicBezTo>
                  <a:cubicBezTo>
                    <a:pt x="3142" y="3888"/>
                    <a:pt x="3338" y="4212"/>
                    <a:pt x="3731" y="4212"/>
                  </a:cubicBezTo>
                  <a:cubicBezTo>
                    <a:pt x="3731" y="4428"/>
                    <a:pt x="3927" y="4752"/>
                    <a:pt x="4124" y="5076"/>
                  </a:cubicBezTo>
                  <a:cubicBezTo>
                    <a:pt x="4124" y="4860"/>
                    <a:pt x="4124" y="4860"/>
                    <a:pt x="4124" y="4860"/>
                  </a:cubicBezTo>
                  <a:cubicBezTo>
                    <a:pt x="4124" y="5292"/>
                    <a:pt x="4713" y="5616"/>
                    <a:pt x="4713" y="5832"/>
                  </a:cubicBezTo>
                  <a:cubicBezTo>
                    <a:pt x="4909" y="5724"/>
                    <a:pt x="4909" y="5724"/>
                    <a:pt x="4909" y="5724"/>
                  </a:cubicBezTo>
                  <a:cubicBezTo>
                    <a:pt x="5498" y="5832"/>
                    <a:pt x="5498" y="6048"/>
                    <a:pt x="4909" y="6048"/>
                  </a:cubicBezTo>
                  <a:cubicBezTo>
                    <a:pt x="4909" y="6048"/>
                    <a:pt x="4909" y="6156"/>
                    <a:pt x="5498" y="6156"/>
                  </a:cubicBezTo>
                  <a:cubicBezTo>
                    <a:pt x="5498" y="6264"/>
                    <a:pt x="5498" y="6264"/>
                    <a:pt x="5498" y="6264"/>
                  </a:cubicBezTo>
                  <a:cubicBezTo>
                    <a:pt x="5695" y="6480"/>
                    <a:pt x="5695" y="6588"/>
                    <a:pt x="5695" y="6696"/>
                  </a:cubicBezTo>
                  <a:cubicBezTo>
                    <a:pt x="5695" y="6588"/>
                    <a:pt x="5695" y="6588"/>
                    <a:pt x="5695" y="6588"/>
                  </a:cubicBezTo>
                  <a:cubicBezTo>
                    <a:pt x="5891" y="6588"/>
                    <a:pt x="5891" y="6588"/>
                    <a:pt x="5891" y="6588"/>
                  </a:cubicBezTo>
                  <a:cubicBezTo>
                    <a:pt x="5891" y="6696"/>
                    <a:pt x="6284" y="6696"/>
                    <a:pt x="5891" y="6696"/>
                  </a:cubicBezTo>
                  <a:cubicBezTo>
                    <a:pt x="6284" y="7020"/>
                    <a:pt x="5891" y="7236"/>
                    <a:pt x="6480" y="7236"/>
                  </a:cubicBezTo>
                  <a:cubicBezTo>
                    <a:pt x="6284" y="7236"/>
                    <a:pt x="6284" y="7452"/>
                    <a:pt x="6284" y="7452"/>
                  </a:cubicBezTo>
                  <a:cubicBezTo>
                    <a:pt x="6480" y="7560"/>
                    <a:pt x="6676" y="7560"/>
                    <a:pt x="6676" y="7668"/>
                  </a:cubicBezTo>
                  <a:cubicBezTo>
                    <a:pt x="6676" y="7668"/>
                    <a:pt x="6676" y="7668"/>
                    <a:pt x="6676" y="7668"/>
                  </a:cubicBezTo>
                  <a:cubicBezTo>
                    <a:pt x="6676" y="7668"/>
                    <a:pt x="6676" y="7668"/>
                    <a:pt x="6676" y="7884"/>
                  </a:cubicBezTo>
                  <a:cubicBezTo>
                    <a:pt x="6676" y="7992"/>
                    <a:pt x="7265" y="8100"/>
                    <a:pt x="7265" y="8424"/>
                  </a:cubicBezTo>
                  <a:cubicBezTo>
                    <a:pt x="7462" y="8856"/>
                    <a:pt x="8247" y="9072"/>
                    <a:pt x="8444" y="9396"/>
                  </a:cubicBezTo>
                  <a:cubicBezTo>
                    <a:pt x="8444" y="9396"/>
                    <a:pt x="8444" y="9396"/>
                    <a:pt x="8444" y="9396"/>
                  </a:cubicBezTo>
                  <a:cubicBezTo>
                    <a:pt x="8444" y="9504"/>
                    <a:pt x="9033" y="9504"/>
                    <a:pt x="8836" y="9720"/>
                  </a:cubicBezTo>
                  <a:cubicBezTo>
                    <a:pt x="8836" y="9720"/>
                    <a:pt x="8836" y="9936"/>
                    <a:pt x="9033" y="9936"/>
                  </a:cubicBezTo>
                  <a:cubicBezTo>
                    <a:pt x="8836" y="9936"/>
                    <a:pt x="9229" y="10044"/>
                    <a:pt x="9229" y="10260"/>
                  </a:cubicBezTo>
                  <a:cubicBezTo>
                    <a:pt x="9229" y="10260"/>
                    <a:pt x="9229" y="10260"/>
                    <a:pt x="9229" y="10260"/>
                  </a:cubicBezTo>
                  <a:cubicBezTo>
                    <a:pt x="9622" y="10260"/>
                    <a:pt x="9229" y="10368"/>
                    <a:pt x="9622" y="10476"/>
                  </a:cubicBezTo>
                  <a:cubicBezTo>
                    <a:pt x="9622" y="10476"/>
                    <a:pt x="9622" y="10476"/>
                    <a:pt x="9622" y="10476"/>
                  </a:cubicBezTo>
                  <a:cubicBezTo>
                    <a:pt x="9818" y="10476"/>
                    <a:pt x="9622" y="10692"/>
                    <a:pt x="9818" y="10476"/>
                  </a:cubicBezTo>
                  <a:cubicBezTo>
                    <a:pt x="9818" y="10692"/>
                    <a:pt x="9818" y="10692"/>
                    <a:pt x="9818" y="10692"/>
                  </a:cubicBezTo>
                  <a:cubicBezTo>
                    <a:pt x="10015" y="10800"/>
                    <a:pt x="10211" y="11340"/>
                    <a:pt x="10211" y="11664"/>
                  </a:cubicBezTo>
                  <a:cubicBezTo>
                    <a:pt x="10996" y="11772"/>
                    <a:pt x="10996" y="11448"/>
                    <a:pt x="10996" y="11772"/>
                  </a:cubicBezTo>
                  <a:cubicBezTo>
                    <a:pt x="10996" y="11772"/>
                    <a:pt x="10996" y="11772"/>
                    <a:pt x="10996" y="11772"/>
                  </a:cubicBezTo>
                  <a:cubicBezTo>
                    <a:pt x="11389" y="11772"/>
                    <a:pt x="11389" y="11772"/>
                    <a:pt x="11389" y="11772"/>
                  </a:cubicBezTo>
                  <a:cubicBezTo>
                    <a:pt x="10996" y="11880"/>
                    <a:pt x="11389" y="11880"/>
                    <a:pt x="10996" y="11880"/>
                  </a:cubicBezTo>
                  <a:cubicBezTo>
                    <a:pt x="11389" y="12096"/>
                    <a:pt x="11585" y="11880"/>
                    <a:pt x="11585" y="12096"/>
                  </a:cubicBezTo>
                  <a:cubicBezTo>
                    <a:pt x="11585" y="12096"/>
                    <a:pt x="11585" y="12096"/>
                    <a:pt x="11585" y="12096"/>
                  </a:cubicBezTo>
                  <a:cubicBezTo>
                    <a:pt x="11585" y="12204"/>
                    <a:pt x="11782" y="12312"/>
                    <a:pt x="11585" y="12528"/>
                  </a:cubicBezTo>
                  <a:cubicBezTo>
                    <a:pt x="12175" y="13284"/>
                    <a:pt x="12567" y="13932"/>
                    <a:pt x="13353" y="14688"/>
                  </a:cubicBezTo>
                  <a:cubicBezTo>
                    <a:pt x="14138" y="15336"/>
                    <a:pt x="14727" y="15984"/>
                    <a:pt x="15316" y="16524"/>
                  </a:cubicBezTo>
                  <a:cubicBezTo>
                    <a:pt x="15709" y="16740"/>
                    <a:pt x="15709" y="16740"/>
                    <a:pt x="15709" y="16848"/>
                  </a:cubicBezTo>
                  <a:cubicBezTo>
                    <a:pt x="15709" y="16848"/>
                    <a:pt x="15709" y="16848"/>
                    <a:pt x="16102" y="16848"/>
                  </a:cubicBezTo>
                  <a:cubicBezTo>
                    <a:pt x="15709" y="16848"/>
                    <a:pt x="16102" y="17064"/>
                    <a:pt x="15709" y="17064"/>
                  </a:cubicBezTo>
                  <a:cubicBezTo>
                    <a:pt x="16102" y="17388"/>
                    <a:pt x="16495" y="17496"/>
                    <a:pt x="16691" y="17820"/>
                  </a:cubicBezTo>
                  <a:cubicBezTo>
                    <a:pt x="16691" y="17712"/>
                    <a:pt x="16691" y="17712"/>
                    <a:pt x="16691" y="17712"/>
                  </a:cubicBezTo>
                  <a:cubicBezTo>
                    <a:pt x="16691" y="17820"/>
                    <a:pt x="16691" y="17820"/>
                    <a:pt x="16691" y="17820"/>
                  </a:cubicBezTo>
                  <a:cubicBezTo>
                    <a:pt x="16691" y="17820"/>
                    <a:pt x="16691" y="17820"/>
                    <a:pt x="16691" y="17820"/>
                  </a:cubicBezTo>
                  <a:cubicBezTo>
                    <a:pt x="16691" y="17820"/>
                    <a:pt x="16691" y="17928"/>
                    <a:pt x="16691" y="17820"/>
                  </a:cubicBezTo>
                  <a:cubicBezTo>
                    <a:pt x="16887" y="18684"/>
                    <a:pt x="17869" y="19116"/>
                    <a:pt x="18655" y="19656"/>
                  </a:cubicBezTo>
                  <a:cubicBezTo>
                    <a:pt x="19047" y="19872"/>
                    <a:pt x="19047" y="20088"/>
                    <a:pt x="19244" y="20304"/>
                  </a:cubicBezTo>
                  <a:cubicBezTo>
                    <a:pt x="20029" y="20628"/>
                    <a:pt x="20618" y="20952"/>
                    <a:pt x="20815" y="21600"/>
                  </a:cubicBezTo>
                  <a:cubicBezTo>
                    <a:pt x="20815" y="21600"/>
                    <a:pt x="21011" y="21492"/>
                    <a:pt x="21011" y="21060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0" name="Полилиния 151"/>
            <p:cNvSpPr/>
            <p:nvPr/>
          </p:nvSpPr>
          <p:spPr>
            <a:xfrm flipH="1">
              <a:off x="292474" y="3507765"/>
              <a:ext cx="266850" cy="493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fill="norm" stroke="1" extrusionOk="0">
                  <a:moveTo>
                    <a:pt x="21207" y="21170"/>
                  </a:moveTo>
                  <a:cubicBezTo>
                    <a:pt x="21600" y="20740"/>
                    <a:pt x="20815" y="20525"/>
                    <a:pt x="20815" y="20203"/>
                  </a:cubicBezTo>
                  <a:cubicBezTo>
                    <a:pt x="20815" y="19988"/>
                    <a:pt x="20422" y="20203"/>
                    <a:pt x="20422" y="19988"/>
                  </a:cubicBezTo>
                  <a:cubicBezTo>
                    <a:pt x="20422" y="19773"/>
                    <a:pt x="20029" y="19451"/>
                    <a:pt x="19440" y="19128"/>
                  </a:cubicBezTo>
                  <a:cubicBezTo>
                    <a:pt x="19440" y="19128"/>
                    <a:pt x="19440" y="19128"/>
                    <a:pt x="19440" y="19128"/>
                  </a:cubicBezTo>
                  <a:cubicBezTo>
                    <a:pt x="19047" y="19128"/>
                    <a:pt x="19440" y="19021"/>
                    <a:pt x="19047" y="19021"/>
                  </a:cubicBezTo>
                  <a:cubicBezTo>
                    <a:pt x="19047" y="19021"/>
                    <a:pt x="19047" y="19021"/>
                    <a:pt x="19047" y="19021"/>
                  </a:cubicBezTo>
                  <a:cubicBezTo>
                    <a:pt x="19047" y="18913"/>
                    <a:pt x="19047" y="18913"/>
                    <a:pt x="19047" y="18913"/>
                  </a:cubicBezTo>
                  <a:cubicBezTo>
                    <a:pt x="18655" y="18913"/>
                    <a:pt x="18655" y="18913"/>
                    <a:pt x="18655" y="18913"/>
                  </a:cubicBezTo>
                  <a:cubicBezTo>
                    <a:pt x="18655" y="18591"/>
                    <a:pt x="18655" y="18591"/>
                    <a:pt x="18655" y="18591"/>
                  </a:cubicBezTo>
                  <a:cubicBezTo>
                    <a:pt x="19047" y="18484"/>
                    <a:pt x="18458" y="18484"/>
                    <a:pt x="18655" y="18161"/>
                  </a:cubicBezTo>
                  <a:cubicBezTo>
                    <a:pt x="18458" y="18376"/>
                    <a:pt x="18458" y="18376"/>
                    <a:pt x="18458" y="18376"/>
                  </a:cubicBezTo>
                  <a:cubicBezTo>
                    <a:pt x="18458" y="18054"/>
                    <a:pt x="18262" y="17731"/>
                    <a:pt x="17869" y="17516"/>
                  </a:cubicBezTo>
                  <a:cubicBezTo>
                    <a:pt x="17869" y="17624"/>
                    <a:pt x="17869" y="17624"/>
                    <a:pt x="17869" y="17624"/>
                  </a:cubicBezTo>
                  <a:cubicBezTo>
                    <a:pt x="17869" y="17516"/>
                    <a:pt x="17869" y="17516"/>
                    <a:pt x="17869" y="17194"/>
                  </a:cubicBezTo>
                  <a:cubicBezTo>
                    <a:pt x="17673" y="17194"/>
                    <a:pt x="17869" y="17087"/>
                    <a:pt x="17673" y="17087"/>
                  </a:cubicBezTo>
                  <a:cubicBezTo>
                    <a:pt x="17673" y="17087"/>
                    <a:pt x="17673" y="17087"/>
                    <a:pt x="17673" y="17087"/>
                  </a:cubicBezTo>
                  <a:cubicBezTo>
                    <a:pt x="17869" y="16979"/>
                    <a:pt x="17673" y="16979"/>
                    <a:pt x="17673" y="16979"/>
                  </a:cubicBezTo>
                  <a:cubicBezTo>
                    <a:pt x="17673" y="16979"/>
                    <a:pt x="17673" y="16979"/>
                    <a:pt x="17673" y="16979"/>
                  </a:cubicBezTo>
                  <a:cubicBezTo>
                    <a:pt x="17673" y="16764"/>
                    <a:pt x="17476" y="16764"/>
                    <a:pt x="17476" y="16764"/>
                  </a:cubicBezTo>
                  <a:cubicBezTo>
                    <a:pt x="17476" y="16764"/>
                    <a:pt x="17476" y="16764"/>
                    <a:pt x="17476" y="16764"/>
                  </a:cubicBezTo>
                  <a:cubicBezTo>
                    <a:pt x="17476" y="16657"/>
                    <a:pt x="17476" y="16657"/>
                    <a:pt x="17476" y="16657"/>
                  </a:cubicBezTo>
                  <a:cubicBezTo>
                    <a:pt x="17476" y="16657"/>
                    <a:pt x="17476" y="16657"/>
                    <a:pt x="17476" y="16657"/>
                  </a:cubicBezTo>
                  <a:cubicBezTo>
                    <a:pt x="17476" y="16549"/>
                    <a:pt x="17084" y="16549"/>
                    <a:pt x="17476" y="16549"/>
                  </a:cubicBezTo>
                  <a:cubicBezTo>
                    <a:pt x="17084" y="16549"/>
                    <a:pt x="17476" y="16657"/>
                    <a:pt x="17084" y="16657"/>
                  </a:cubicBezTo>
                  <a:cubicBezTo>
                    <a:pt x="16887" y="16227"/>
                    <a:pt x="16298" y="15797"/>
                    <a:pt x="16102" y="15582"/>
                  </a:cubicBezTo>
                  <a:cubicBezTo>
                    <a:pt x="15905" y="15582"/>
                    <a:pt x="15905" y="15582"/>
                    <a:pt x="15905" y="15582"/>
                  </a:cubicBezTo>
                  <a:cubicBezTo>
                    <a:pt x="15905" y="15367"/>
                    <a:pt x="15709" y="15367"/>
                    <a:pt x="15905" y="15260"/>
                  </a:cubicBezTo>
                  <a:cubicBezTo>
                    <a:pt x="15709" y="15260"/>
                    <a:pt x="15709" y="15260"/>
                    <a:pt x="15709" y="15260"/>
                  </a:cubicBezTo>
                  <a:cubicBezTo>
                    <a:pt x="15709" y="15260"/>
                    <a:pt x="15905" y="15260"/>
                    <a:pt x="15709" y="15152"/>
                  </a:cubicBezTo>
                  <a:cubicBezTo>
                    <a:pt x="15709" y="15260"/>
                    <a:pt x="15709" y="15260"/>
                    <a:pt x="15316" y="15260"/>
                  </a:cubicBezTo>
                  <a:cubicBezTo>
                    <a:pt x="15709" y="15152"/>
                    <a:pt x="15316" y="15152"/>
                    <a:pt x="15316" y="14937"/>
                  </a:cubicBezTo>
                  <a:cubicBezTo>
                    <a:pt x="15316" y="14937"/>
                    <a:pt x="15316" y="14937"/>
                    <a:pt x="15316" y="15152"/>
                  </a:cubicBezTo>
                  <a:cubicBezTo>
                    <a:pt x="15316" y="14937"/>
                    <a:pt x="15120" y="14937"/>
                    <a:pt x="15316" y="14830"/>
                  </a:cubicBezTo>
                  <a:cubicBezTo>
                    <a:pt x="15120" y="14830"/>
                    <a:pt x="15120" y="14830"/>
                    <a:pt x="15120" y="14830"/>
                  </a:cubicBezTo>
                  <a:cubicBezTo>
                    <a:pt x="14924" y="14830"/>
                    <a:pt x="15316" y="14830"/>
                    <a:pt x="15120" y="14722"/>
                  </a:cubicBezTo>
                  <a:cubicBezTo>
                    <a:pt x="15120" y="14830"/>
                    <a:pt x="15120" y="14830"/>
                    <a:pt x="15120" y="14830"/>
                  </a:cubicBezTo>
                  <a:cubicBezTo>
                    <a:pt x="15120" y="14722"/>
                    <a:pt x="15120" y="14400"/>
                    <a:pt x="15120" y="14293"/>
                  </a:cubicBezTo>
                  <a:cubicBezTo>
                    <a:pt x="14924" y="14400"/>
                    <a:pt x="14924" y="14400"/>
                    <a:pt x="14924" y="14400"/>
                  </a:cubicBezTo>
                  <a:cubicBezTo>
                    <a:pt x="14924" y="14293"/>
                    <a:pt x="14924" y="14185"/>
                    <a:pt x="14924" y="14185"/>
                  </a:cubicBezTo>
                  <a:cubicBezTo>
                    <a:pt x="14531" y="13970"/>
                    <a:pt x="14531" y="14185"/>
                    <a:pt x="14531" y="13970"/>
                  </a:cubicBezTo>
                  <a:cubicBezTo>
                    <a:pt x="14531" y="13970"/>
                    <a:pt x="14335" y="13863"/>
                    <a:pt x="14531" y="13863"/>
                  </a:cubicBezTo>
                  <a:cubicBezTo>
                    <a:pt x="14531" y="13863"/>
                    <a:pt x="14335" y="13755"/>
                    <a:pt x="14335" y="13540"/>
                  </a:cubicBezTo>
                  <a:cubicBezTo>
                    <a:pt x="14335" y="13755"/>
                    <a:pt x="13745" y="13755"/>
                    <a:pt x="13745" y="13755"/>
                  </a:cubicBezTo>
                  <a:cubicBezTo>
                    <a:pt x="13745" y="13755"/>
                    <a:pt x="13745" y="13755"/>
                    <a:pt x="13745" y="13755"/>
                  </a:cubicBezTo>
                  <a:cubicBezTo>
                    <a:pt x="13549" y="13755"/>
                    <a:pt x="13745" y="13755"/>
                    <a:pt x="13549" y="13863"/>
                  </a:cubicBezTo>
                  <a:cubicBezTo>
                    <a:pt x="13549" y="13755"/>
                    <a:pt x="13549" y="13540"/>
                    <a:pt x="13549" y="13540"/>
                  </a:cubicBezTo>
                  <a:cubicBezTo>
                    <a:pt x="13549" y="13540"/>
                    <a:pt x="13745" y="13433"/>
                    <a:pt x="13745" y="13325"/>
                  </a:cubicBezTo>
                  <a:cubicBezTo>
                    <a:pt x="13745" y="13433"/>
                    <a:pt x="13549" y="13325"/>
                    <a:pt x="13549" y="13433"/>
                  </a:cubicBezTo>
                  <a:cubicBezTo>
                    <a:pt x="13745" y="13003"/>
                    <a:pt x="13745" y="13003"/>
                    <a:pt x="13745" y="13003"/>
                  </a:cubicBezTo>
                  <a:cubicBezTo>
                    <a:pt x="13549" y="13003"/>
                    <a:pt x="13549" y="13003"/>
                    <a:pt x="13549" y="13003"/>
                  </a:cubicBezTo>
                  <a:cubicBezTo>
                    <a:pt x="13549" y="13003"/>
                    <a:pt x="13549" y="12896"/>
                    <a:pt x="13745" y="12896"/>
                  </a:cubicBezTo>
                  <a:cubicBezTo>
                    <a:pt x="13549" y="12896"/>
                    <a:pt x="13549" y="12788"/>
                    <a:pt x="13353" y="12896"/>
                  </a:cubicBezTo>
                  <a:cubicBezTo>
                    <a:pt x="13353" y="12896"/>
                    <a:pt x="13353" y="12896"/>
                    <a:pt x="13353" y="12896"/>
                  </a:cubicBezTo>
                  <a:cubicBezTo>
                    <a:pt x="13353" y="12788"/>
                    <a:pt x="13353" y="12788"/>
                    <a:pt x="13353" y="12788"/>
                  </a:cubicBezTo>
                  <a:cubicBezTo>
                    <a:pt x="13353" y="12788"/>
                    <a:pt x="13353" y="12788"/>
                    <a:pt x="13353" y="12788"/>
                  </a:cubicBezTo>
                  <a:cubicBezTo>
                    <a:pt x="12960" y="12788"/>
                    <a:pt x="13353" y="12573"/>
                    <a:pt x="13353" y="12573"/>
                  </a:cubicBezTo>
                  <a:cubicBezTo>
                    <a:pt x="13353" y="12573"/>
                    <a:pt x="13353" y="12573"/>
                    <a:pt x="13353" y="12573"/>
                  </a:cubicBezTo>
                  <a:cubicBezTo>
                    <a:pt x="13353" y="12466"/>
                    <a:pt x="13353" y="12466"/>
                    <a:pt x="13353" y="12466"/>
                  </a:cubicBezTo>
                  <a:cubicBezTo>
                    <a:pt x="13353" y="12466"/>
                    <a:pt x="13353" y="12466"/>
                    <a:pt x="13353" y="12466"/>
                  </a:cubicBezTo>
                  <a:cubicBezTo>
                    <a:pt x="13353" y="12466"/>
                    <a:pt x="13353" y="12358"/>
                    <a:pt x="13353" y="12143"/>
                  </a:cubicBezTo>
                  <a:cubicBezTo>
                    <a:pt x="12960" y="12358"/>
                    <a:pt x="12960" y="12358"/>
                    <a:pt x="12960" y="12358"/>
                  </a:cubicBezTo>
                  <a:cubicBezTo>
                    <a:pt x="12764" y="12143"/>
                    <a:pt x="12960" y="12036"/>
                    <a:pt x="12764" y="11928"/>
                  </a:cubicBezTo>
                  <a:cubicBezTo>
                    <a:pt x="12764" y="12036"/>
                    <a:pt x="12960" y="11928"/>
                    <a:pt x="12960" y="11928"/>
                  </a:cubicBezTo>
                  <a:cubicBezTo>
                    <a:pt x="12764" y="11928"/>
                    <a:pt x="12764" y="11928"/>
                    <a:pt x="12764" y="11928"/>
                  </a:cubicBezTo>
                  <a:cubicBezTo>
                    <a:pt x="12567" y="11928"/>
                    <a:pt x="12764" y="11821"/>
                    <a:pt x="12764" y="11821"/>
                  </a:cubicBezTo>
                  <a:cubicBezTo>
                    <a:pt x="12764" y="11821"/>
                    <a:pt x="12567" y="11821"/>
                    <a:pt x="12764" y="11821"/>
                  </a:cubicBezTo>
                  <a:cubicBezTo>
                    <a:pt x="12764" y="11821"/>
                    <a:pt x="12567" y="11391"/>
                    <a:pt x="12371" y="11391"/>
                  </a:cubicBezTo>
                  <a:cubicBezTo>
                    <a:pt x="12567" y="11391"/>
                    <a:pt x="12567" y="11176"/>
                    <a:pt x="12567" y="11176"/>
                  </a:cubicBezTo>
                  <a:cubicBezTo>
                    <a:pt x="12371" y="11176"/>
                    <a:pt x="12371" y="11176"/>
                    <a:pt x="12371" y="11176"/>
                  </a:cubicBezTo>
                  <a:cubicBezTo>
                    <a:pt x="12371" y="11069"/>
                    <a:pt x="12371" y="11069"/>
                    <a:pt x="12371" y="11069"/>
                  </a:cubicBezTo>
                  <a:cubicBezTo>
                    <a:pt x="12371" y="11391"/>
                    <a:pt x="12371" y="11391"/>
                    <a:pt x="12371" y="11391"/>
                  </a:cubicBezTo>
                  <a:cubicBezTo>
                    <a:pt x="12371" y="11391"/>
                    <a:pt x="12371" y="11069"/>
                    <a:pt x="12371" y="11176"/>
                  </a:cubicBezTo>
                  <a:cubicBezTo>
                    <a:pt x="12371" y="11069"/>
                    <a:pt x="12371" y="11069"/>
                    <a:pt x="11978" y="11069"/>
                  </a:cubicBezTo>
                  <a:cubicBezTo>
                    <a:pt x="11978" y="11069"/>
                    <a:pt x="11978" y="11069"/>
                    <a:pt x="11978" y="11069"/>
                  </a:cubicBezTo>
                  <a:cubicBezTo>
                    <a:pt x="11782" y="10961"/>
                    <a:pt x="11978" y="11069"/>
                    <a:pt x="11978" y="10961"/>
                  </a:cubicBezTo>
                  <a:cubicBezTo>
                    <a:pt x="11978" y="10961"/>
                    <a:pt x="11978" y="10961"/>
                    <a:pt x="11978" y="10961"/>
                  </a:cubicBezTo>
                  <a:cubicBezTo>
                    <a:pt x="11978" y="10961"/>
                    <a:pt x="11782" y="10746"/>
                    <a:pt x="11978" y="10746"/>
                  </a:cubicBezTo>
                  <a:cubicBezTo>
                    <a:pt x="11978" y="10746"/>
                    <a:pt x="11978" y="10639"/>
                    <a:pt x="11782" y="10746"/>
                  </a:cubicBezTo>
                  <a:cubicBezTo>
                    <a:pt x="11782" y="10746"/>
                    <a:pt x="11782" y="10746"/>
                    <a:pt x="11782" y="10746"/>
                  </a:cubicBezTo>
                  <a:cubicBezTo>
                    <a:pt x="11782" y="10746"/>
                    <a:pt x="11782" y="10746"/>
                    <a:pt x="11782" y="10639"/>
                  </a:cubicBezTo>
                  <a:cubicBezTo>
                    <a:pt x="11782" y="10639"/>
                    <a:pt x="11782" y="10639"/>
                    <a:pt x="11782" y="10639"/>
                  </a:cubicBezTo>
                  <a:cubicBezTo>
                    <a:pt x="11978" y="10639"/>
                    <a:pt x="11193" y="10639"/>
                    <a:pt x="11782" y="10531"/>
                  </a:cubicBezTo>
                  <a:cubicBezTo>
                    <a:pt x="11193" y="10531"/>
                    <a:pt x="11193" y="10424"/>
                    <a:pt x="11193" y="10424"/>
                  </a:cubicBezTo>
                  <a:cubicBezTo>
                    <a:pt x="11193" y="10101"/>
                    <a:pt x="11193" y="10101"/>
                    <a:pt x="10996" y="10101"/>
                  </a:cubicBezTo>
                  <a:cubicBezTo>
                    <a:pt x="10996" y="10101"/>
                    <a:pt x="10996" y="10101"/>
                    <a:pt x="10996" y="10101"/>
                  </a:cubicBezTo>
                  <a:cubicBezTo>
                    <a:pt x="10996" y="10101"/>
                    <a:pt x="10996" y="10101"/>
                    <a:pt x="10996" y="9994"/>
                  </a:cubicBezTo>
                  <a:cubicBezTo>
                    <a:pt x="10800" y="9994"/>
                    <a:pt x="10800" y="9994"/>
                    <a:pt x="10800" y="9994"/>
                  </a:cubicBezTo>
                  <a:cubicBezTo>
                    <a:pt x="10800" y="9779"/>
                    <a:pt x="10800" y="9779"/>
                    <a:pt x="10996" y="9779"/>
                  </a:cubicBezTo>
                  <a:cubicBezTo>
                    <a:pt x="10407" y="9779"/>
                    <a:pt x="10996" y="9672"/>
                    <a:pt x="10800" y="9672"/>
                  </a:cubicBezTo>
                  <a:cubicBezTo>
                    <a:pt x="10407" y="9672"/>
                    <a:pt x="10407" y="9779"/>
                    <a:pt x="10407" y="9672"/>
                  </a:cubicBezTo>
                  <a:cubicBezTo>
                    <a:pt x="10211" y="9779"/>
                    <a:pt x="10407" y="9564"/>
                    <a:pt x="10407" y="9564"/>
                  </a:cubicBezTo>
                  <a:cubicBezTo>
                    <a:pt x="10407" y="9564"/>
                    <a:pt x="10407" y="9564"/>
                    <a:pt x="10407" y="9564"/>
                  </a:cubicBezTo>
                  <a:cubicBezTo>
                    <a:pt x="10407" y="9349"/>
                    <a:pt x="10407" y="9349"/>
                    <a:pt x="10407" y="9349"/>
                  </a:cubicBezTo>
                  <a:cubicBezTo>
                    <a:pt x="10407" y="9349"/>
                    <a:pt x="10211" y="9349"/>
                    <a:pt x="10407" y="9242"/>
                  </a:cubicBezTo>
                  <a:cubicBezTo>
                    <a:pt x="10211" y="9242"/>
                    <a:pt x="10211" y="9027"/>
                    <a:pt x="9622" y="9027"/>
                  </a:cubicBezTo>
                  <a:cubicBezTo>
                    <a:pt x="9622" y="9027"/>
                    <a:pt x="9622" y="9027"/>
                    <a:pt x="9622" y="8704"/>
                  </a:cubicBezTo>
                  <a:cubicBezTo>
                    <a:pt x="10015" y="8704"/>
                    <a:pt x="9622" y="9027"/>
                    <a:pt x="10015" y="9027"/>
                  </a:cubicBezTo>
                  <a:cubicBezTo>
                    <a:pt x="10015" y="9027"/>
                    <a:pt x="10015" y="9027"/>
                    <a:pt x="10015" y="8704"/>
                  </a:cubicBezTo>
                  <a:cubicBezTo>
                    <a:pt x="10015" y="8704"/>
                    <a:pt x="9622" y="8704"/>
                    <a:pt x="9622" y="9027"/>
                  </a:cubicBezTo>
                  <a:cubicBezTo>
                    <a:pt x="9425" y="8704"/>
                    <a:pt x="10015" y="8597"/>
                    <a:pt x="9622" y="8597"/>
                  </a:cubicBezTo>
                  <a:cubicBezTo>
                    <a:pt x="9622" y="8597"/>
                    <a:pt x="9622" y="8597"/>
                    <a:pt x="9622" y="8597"/>
                  </a:cubicBezTo>
                  <a:cubicBezTo>
                    <a:pt x="9622" y="8382"/>
                    <a:pt x="9622" y="8382"/>
                    <a:pt x="9622" y="8382"/>
                  </a:cubicBezTo>
                  <a:cubicBezTo>
                    <a:pt x="9425" y="8382"/>
                    <a:pt x="9425" y="8382"/>
                    <a:pt x="9229" y="8382"/>
                  </a:cubicBezTo>
                  <a:cubicBezTo>
                    <a:pt x="9229" y="8382"/>
                    <a:pt x="9229" y="8382"/>
                    <a:pt x="9229" y="8275"/>
                  </a:cubicBezTo>
                  <a:cubicBezTo>
                    <a:pt x="9229" y="8275"/>
                    <a:pt x="9229" y="8275"/>
                    <a:pt x="9229" y="8275"/>
                  </a:cubicBezTo>
                  <a:cubicBezTo>
                    <a:pt x="9229" y="8275"/>
                    <a:pt x="9229" y="8275"/>
                    <a:pt x="9229" y="8275"/>
                  </a:cubicBezTo>
                  <a:cubicBezTo>
                    <a:pt x="9229" y="8275"/>
                    <a:pt x="9229" y="8275"/>
                    <a:pt x="9229" y="8275"/>
                  </a:cubicBezTo>
                  <a:cubicBezTo>
                    <a:pt x="9229" y="8275"/>
                    <a:pt x="9229" y="8275"/>
                    <a:pt x="9229" y="8167"/>
                  </a:cubicBezTo>
                  <a:cubicBezTo>
                    <a:pt x="9229" y="8275"/>
                    <a:pt x="9229" y="8275"/>
                    <a:pt x="9229" y="8275"/>
                  </a:cubicBezTo>
                  <a:cubicBezTo>
                    <a:pt x="9425" y="8167"/>
                    <a:pt x="9229" y="8167"/>
                    <a:pt x="9425" y="8167"/>
                  </a:cubicBezTo>
                  <a:cubicBezTo>
                    <a:pt x="9229" y="8167"/>
                    <a:pt x="9229" y="8167"/>
                    <a:pt x="9229" y="7952"/>
                  </a:cubicBezTo>
                  <a:cubicBezTo>
                    <a:pt x="8640" y="7952"/>
                    <a:pt x="9229" y="7952"/>
                    <a:pt x="9229" y="7952"/>
                  </a:cubicBezTo>
                  <a:cubicBezTo>
                    <a:pt x="9229" y="7952"/>
                    <a:pt x="9229" y="7845"/>
                    <a:pt x="8640" y="7952"/>
                  </a:cubicBezTo>
                  <a:cubicBezTo>
                    <a:pt x="9229" y="7952"/>
                    <a:pt x="9229" y="7952"/>
                    <a:pt x="9229" y="7952"/>
                  </a:cubicBezTo>
                  <a:cubicBezTo>
                    <a:pt x="8640" y="7952"/>
                    <a:pt x="8640" y="7952"/>
                    <a:pt x="8640" y="7952"/>
                  </a:cubicBezTo>
                  <a:cubicBezTo>
                    <a:pt x="8640" y="7845"/>
                    <a:pt x="9229" y="7845"/>
                    <a:pt x="9229" y="7845"/>
                  </a:cubicBezTo>
                  <a:cubicBezTo>
                    <a:pt x="8640" y="7845"/>
                    <a:pt x="8640" y="7845"/>
                    <a:pt x="8640" y="7952"/>
                  </a:cubicBezTo>
                  <a:cubicBezTo>
                    <a:pt x="8640" y="7845"/>
                    <a:pt x="8640" y="7845"/>
                    <a:pt x="8640" y="7845"/>
                  </a:cubicBezTo>
                  <a:cubicBezTo>
                    <a:pt x="8640" y="7845"/>
                    <a:pt x="8640" y="7845"/>
                    <a:pt x="8640" y="7845"/>
                  </a:cubicBezTo>
                  <a:cubicBezTo>
                    <a:pt x="8640" y="7845"/>
                    <a:pt x="8640" y="7845"/>
                    <a:pt x="8640" y="7845"/>
                  </a:cubicBezTo>
                  <a:cubicBezTo>
                    <a:pt x="8640" y="7737"/>
                    <a:pt x="8640" y="7737"/>
                    <a:pt x="8640" y="7737"/>
                  </a:cubicBezTo>
                  <a:cubicBezTo>
                    <a:pt x="8640" y="7737"/>
                    <a:pt x="8444" y="7737"/>
                    <a:pt x="8444" y="7630"/>
                  </a:cubicBezTo>
                  <a:cubicBezTo>
                    <a:pt x="8444" y="7630"/>
                    <a:pt x="8444" y="7630"/>
                    <a:pt x="8444" y="7630"/>
                  </a:cubicBezTo>
                  <a:cubicBezTo>
                    <a:pt x="8444" y="7630"/>
                    <a:pt x="8444" y="7630"/>
                    <a:pt x="8444" y="7630"/>
                  </a:cubicBezTo>
                  <a:cubicBezTo>
                    <a:pt x="8444" y="7630"/>
                    <a:pt x="8444" y="7630"/>
                    <a:pt x="8444" y="7630"/>
                  </a:cubicBezTo>
                  <a:cubicBezTo>
                    <a:pt x="8444" y="7307"/>
                    <a:pt x="8444" y="7307"/>
                    <a:pt x="8444" y="7307"/>
                  </a:cubicBezTo>
                  <a:cubicBezTo>
                    <a:pt x="8247" y="7307"/>
                    <a:pt x="7855" y="7630"/>
                    <a:pt x="7855" y="7307"/>
                  </a:cubicBezTo>
                  <a:cubicBezTo>
                    <a:pt x="7855" y="7200"/>
                    <a:pt x="8247" y="7200"/>
                    <a:pt x="8247" y="7200"/>
                  </a:cubicBezTo>
                  <a:cubicBezTo>
                    <a:pt x="8247" y="6985"/>
                    <a:pt x="8247" y="6878"/>
                    <a:pt x="7855" y="6878"/>
                  </a:cubicBezTo>
                  <a:cubicBezTo>
                    <a:pt x="7855" y="6878"/>
                    <a:pt x="7855" y="6878"/>
                    <a:pt x="7855" y="6770"/>
                  </a:cubicBezTo>
                  <a:cubicBezTo>
                    <a:pt x="7658" y="6555"/>
                    <a:pt x="7855" y="6448"/>
                    <a:pt x="7462" y="6448"/>
                  </a:cubicBezTo>
                  <a:cubicBezTo>
                    <a:pt x="7462" y="6448"/>
                    <a:pt x="7462" y="6448"/>
                    <a:pt x="7069" y="6448"/>
                  </a:cubicBezTo>
                  <a:cubicBezTo>
                    <a:pt x="7462" y="6448"/>
                    <a:pt x="7069" y="6448"/>
                    <a:pt x="7462" y="6448"/>
                  </a:cubicBezTo>
                  <a:cubicBezTo>
                    <a:pt x="7462" y="6340"/>
                    <a:pt x="7462" y="6340"/>
                    <a:pt x="7462" y="6340"/>
                  </a:cubicBezTo>
                  <a:cubicBezTo>
                    <a:pt x="7462" y="6340"/>
                    <a:pt x="7462" y="6233"/>
                    <a:pt x="7069" y="6233"/>
                  </a:cubicBezTo>
                  <a:cubicBezTo>
                    <a:pt x="7462" y="6233"/>
                    <a:pt x="7462" y="6233"/>
                    <a:pt x="7462" y="5910"/>
                  </a:cubicBezTo>
                  <a:cubicBezTo>
                    <a:pt x="7069" y="6233"/>
                    <a:pt x="7069" y="5910"/>
                    <a:pt x="7069" y="5910"/>
                  </a:cubicBezTo>
                  <a:cubicBezTo>
                    <a:pt x="7069" y="5910"/>
                    <a:pt x="7069" y="5910"/>
                    <a:pt x="7069" y="5910"/>
                  </a:cubicBezTo>
                  <a:cubicBezTo>
                    <a:pt x="7069" y="5910"/>
                    <a:pt x="7069" y="5910"/>
                    <a:pt x="7069" y="5910"/>
                  </a:cubicBezTo>
                  <a:cubicBezTo>
                    <a:pt x="7069" y="5803"/>
                    <a:pt x="7069" y="5803"/>
                    <a:pt x="7069" y="5803"/>
                  </a:cubicBezTo>
                  <a:cubicBezTo>
                    <a:pt x="6873" y="5803"/>
                    <a:pt x="6873" y="5803"/>
                    <a:pt x="6873" y="5803"/>
                  </a:cubicBezTo>
                  <a:cubicBezTo>
                    <a:pt x="6873" y="5803"/>
                    <a:pt x="7069" y="5588"/>
                    <a:pt x="6873" y="5588"/>
                  </a:cubicBezTo>
                  <a:cubicBezTo>
                    <a:pt x="6676" y="5588"/>
                    <a:pt x="6676" y="5588"/>
                    <a:pt x="6676" y="5588"/>
                  </a:cubicBezTo>
                  <a:cubicBezTo>
                    <a:pt x="6676" y="5481"/>
                    <a:pt x="6873" y="5481"/>
                    <a:pt x="6873" y="5481"/>
                  </a:cubicBezTo>
                  <a:cubicBezTo>
                    <a:pt x="6676" y="5481"/>
                    <a:pt x="6676" y="5373"/>
                    <a:pt x="6087" y="5373"/>
                  </a:cubicBezTo>
                  <a:cubicBezTo>
                    <a:pt x="6676" y="5158"/>
                    <a:pt x="6087" y="4943"/>
                    <a:pt x="5891" y="4836"/>
                  </a:cubicBezTo>
                  <a:cubicBezTo>
                    <a:pt x="5891" y="4836"/>
                    <a:pt x="5891" y="4836"/>
                    <a:pt x="5891" y="4836"/>
                  </a:cubicBezTo>
                  <a:cubicBezTo>
                    <a:pt x="5891" y="4621"/>
                    <a:pt x="5891" y="4621"/>
                    <a:pt x="5891" y="4621"/>
                  </a:cubicBezTo>
                  <a:cubicBezTo>
                    <a:pt x="5891" y="4836"/>
                    <a:pt x="5498" y="4621"/>
                    <a:pt x="5498" y="4836"/>
                  </a:cubicBezTo>
                  <a:cubicBezTo>
                    <a:pt x="5498" y="4621"/>
                    <a:pt x="5498" y="4621"/>
                    <a:pt x="5498" y="4621"/>
                  </a:cubicBezTo>
                  <a:cubicBezTo>
                    <a:pt x="5891" y="4406"/>
                    <a:pt x="5498" y="4621"/>
                    <a:pt x="5891" y="4621"/>
                  </a:cubicBezTo>
                  <a:cubicBezTo>
                    <a:pt x="5891" y="4406"/>
                    <a:pt x="5498" y="4406"/>
                    <a:pt x="5891" y="4406"/>
                  </a:cubicBezTo>
                  <a:cubicBezTo>
                    <a:pt x="5498" y="4406"/>
                    <a:pt x="5498" y="4406"/>
                    <a:pt x="5498" y="4406"/>
                  </a:cubicBezTo>
                  <a:cubicBezTo>
                    <a:pt x="5498" y="4406"/>
                    <a:pt x="5498" y="4406"/>
                    <a:pt x="5498" y="4406"/>
                  </a:cubicBezTo>
                  <a:cubicBezTo>
                    <a:pt x="5302" y="4406"/>
                    <a:pt x="5302" y="4621"/>
                    <a:pt x="5105" y="4621"/>
                  </a:cubicBezTo>
                  <a:cubicBezTo>
                    <a:pt x="5105" y="4621"/>
                    <a:pt x="5105" y="4621"/>
                    <a:pt x="5105" y="4621"/>
                  </a:cubicBezTo>
                  <a:cubicBezTo>
                    <a:pt x="4909" y="4621"/>
                    <a:pt x="4909" y="4836"/>
                    <a:pt x="4909" y="4836"/>
                  </a:cubicBezTo>
                  <a:cubicBezTo>
                    <a:pt x="4909" y="4621"/>
                    <a:pt x="5105" y="4406"/>
                    <a:pt x="5105" y="4621"/>
                  </a:cubicBezTo>
                  <a:cubicBezTo>
                    <a:pt x="5105" y="4406"/>
                    <a:pt x="5302" y="4191"/>
                    <a:pt x="5302" y="4191"/>
                  </a:cubicBezTo>
                  <a:cubicBezTo>
                    <a:pt x="5302" y="4191"/>
                    <a:pt x="5302" y="4191"/>
                    <a:pt x="5302" y="4406"/>
                  </a:cubicBezTo>
                  <a:cubicBezTo>
                    <a:pt x="5105" y="4406"/>
                    <a:pt x="5302" y="4191"/>
                    <a:pt x="5105" y="4191"/>
                  </a:cubicBezTo>
                  <a:cubicBezTo>
                    <a:pt x="5302" y="4191"/>
                    <a:pt x="5302" y="4084"/>
                    <a:pt x="5302" y="4084"/>
                  </a:cubicBezTo>
                  <a:cubicBezTo>
                    <a:pt x="5302" y="4084"/>
                    <a:pt x="5302" y="4084"/>
                    <a:pt x="5105" y="4084"/>
                  </a:cubicBezTo>
                  <a:cubicBezTo>
                    <a:pt x="5302" y="4084"/>
                    <a:pt x="5302" y="3976"/>
                    <a:pt x="5302" y="3976"/>
                  </a:cubicBezTo>
                  <a:cubicBezTo>
                    <a:pt x="5498" y="3976"/>
                    <a:pt x="5302" y="3976"/>
                    <a:pt x="5302" y="3761"/>
                  </a:cubicBezTo>
                  <a:cubicBezTo>
                    <a:pt x="5105" y="3976"/>
                    <a:pt x="5105" y="4084"/>
                    <a:pt x="4909" y="3976"/>
                  </a:cubicBezTo>
                  <a:cubicBezTo>
                    <a:pt x="5105" y="3976"/>
                    <a:pt x="5105" y="3761"/>
                    <a:pt x="5302" y="3761"/>
                  </a:cubicBezTo>
                  <a:cubicBezTo>
                    <a:pt x="5105" y="3761"/>
                    <a:pt x="5105" y="3761"/>
                    <a:pt x="5105" y="3761"/>
                  </a:cubicBezTo>
                  <a:cubicBezTo>
                    <a:pt x="4909" y="3761"/>
                    <a:pt x="5105" y="3654"/>
                    <a:pt x="4909" y="3761"/>
                  </a:cubicBezTo>
                  <a:cubicBezTo>
                    <a:pt x="5105" y="3654"/>
                    <a:pt x="5105" y="3654"/>
                    <a:pt x="5105" y="3654"/>
                  </a:cubicBezTo>
                  <a:cubicBezTo>
                    <a:pt x="4909" y="3654"/>
                    <a:pt x="4909" y="3654"/>
                    <a:pt x="4909" y="3654"/>
                  </a:cubicBezTo>
                  <a:cubicBezTo>
                    <a:pt x="4909" y="3654"/>
                    <a:pt x="4909" y="3546"/>
                    <a:pt x="4516" y="3546"/>
                  </a:cubicBezTo>
                  <a:cubicBezTo>
                    <a:pt x="4516" y="3546"/>
                    <a:pt x="4516" y="3546"/>
                    <a:pt x="4909" y="3546"/>
                  </a:cubicBezTo>
                  <a:cubicBezTo>
                    <a:pt x="4909" y="3546"/>
                    <a:pt x="4909" y="3546"/>
                    <a:pt x="5105" y="3546"/>
                  </a:cubicBezTo>
                  <a:cubicBezTo>
                    <a:pt x="4909" y="3546"/>
                    <a:pt x="4909" y="3546"/>
                    <a:pt x="4909" y="3439"/>
                  </a:cubicBezTo>
                  <a:cubicBezTo>
                    <a:pt x="4909" y="3439"/>
                    <a:pt x="4909" y="3439"/>
                    <a:pt x="4909" y="3439"/>
                  </a:cubicBezTo>
                  <a:cubicBezTo>
                    <a:pt x="4909" y="3439"/>
                    <a:pt x="4909" y="3439"/>
                    <a:pt x="4909" y="3439"/>
                  </a:cubicBezTo>
                  <a:cubicBezTo>
                    <a:pt x="4909" y="3439"/>
                    <a:pt x="4909" y="3439"/>
                    <a:pt x="4909" y="3439"/>
                  </a:cubicBezTo>
                  <a:cubicBezTo>
                    <a:pt x="4909" y="3224"/>
                    <a:pt x="4909" y="3224"/>
                    <a:pt x="4909" y="3224"/>
                  </a:cubicBezTo>
                  <a:cubicBezTo>
                    <a:pt x="4909" y="3224"/>
                    <a:pt x="4516" y="3439"/>
                    <a:pt x="4516" y="3224"/>
                  </a:cubicBezTo>
                  <a:cubicBezTo>
                    <a:pt x="4516" y="3439"/>
                    <a:pt x="4516" y="3439"/>
                    <a:pt x="4516" y="3439"/>
                  </a:cubicBezTo>
                  <a:cubicBezTo>
                    <a:pt x="4516" y="3439"/>
                    <a:pt x="4320" y="3439"/>
                    <a:pt x="4320" y="3224"/>
                  </a:cubicBezTo>
                  <a:cubicBezTo>
                    <a:pt x="4516" y="3009"/>
                    <a:pt x="4516" y="3009"/>
                    <a:pt x="4516" y="3009"/>
                  </a:cubicBezTo>
                  <a:cubicBezTo>
                    <a:pt x="4909" y="3009"/>
                    <a:pt x="4516" y="3009"/>
                    <a:pt x="4516" y="3009"/>
                  </a:cubicBezTo>
                  <a:cubicBezTo>
                    <a:pt x="4516" y="3224"/>
                    <a:pt x="4516" y="3224"/>
                    <a:pt x="4516" y="3224"/>
                  </a:cubicBezTo>
                  <a:cubicBezTo>
                    <a:pt x="4516" y="3224"/>
                    <a:pt x="4320" y="3224"/>
                    <a:pt x="4320" y="3009"/>
                  </a:cubicBezTo>
                  <a:cubicBezTo>
                    <a:pt x="4320" y="3009"/>
                    <a:pt x="4320" y="2794"/>
                    <a:pt x="4516" y="3009"/>
                  </a:cubicBezTo>
                  <a:cubicBezTo>
                    <a:pt x="4516" y="2794"/>
                    <a:pt x="4320" y="2794"/>
                    <a:pt x="4320" y="3009"/>
                  </a:cubicBezTo>
                  <a:cubicBezTo>
                    <a:pt x="4320" y="2794"/>
                    <a:pt x="4320" y="2794"/>
                    <a:pt x="4516" y="2794"/>
                  </a:cubicBezTo>
                  <a:cubicBezTo>
                    <a:pt x="4320" y="2794"/>
                    <a:pt x="4124" y="2794"/>
                    <a:pt x="4124" y="2794"/>
                  </a:cubicBezTo>
                  <a:cubicBezTo>
                    <a:pt x="3535" y="2794"/>
                    <a:pt x="3535" y="2794"/>
                    <a:pt x="3535" y="2794"/>
                  </a:cubicBezTo>
                  <a:cubicBezTo>
                    <a:pt x="3535" y="2794"/>
                    <a:pt x="3535" y="2794"/>
                    <a:pt x="3535" y="2794"/>
                  </a:cubicBezTo>
                  <a:cubicBezTo>
                    <a:pt x="3535" y="3009"/>
                    <a:pt x="3535" y="2794"/>
                    <a:pt x="3338" y="3009"/>
                  </a:cubicBezTo>
                  <a:cubicBezTo>
                    <a:pt x="3338" y="2794"/>
                    <a:pt x="3338" y="2794"/>
                    <a:pt x="3338" y="2794"/>
                  </a:cubicBezTo>
                  <a:cubicBezTo>
                    <a:pt x="3535" y="2794"/>
                    <a:pt x="3535" y="2687"/>
                    <a:pt x="4124" y="2579"/>
                  </a:cubicBezTo>
                  <a:cubicBezTo>
                    <a:pt x="4124" y="2364"/>
                    <a:pt x="3338" y="2687"/>
                    <a:pt x="3535" y="2579"/>
                  </a:cubicBezTo>
                  <a:cubicBezTo>
                    <a:pt x="3535" y="2364"/>
                    <a:pt x="3535" y="2364"/>
                    <a:pt x="3535" y="2364"/>
                  </a:cubicBezTo>
                  <a:cubicBezTo>
                    <a:pt x="3535" y="2364"/>
                    <a:pt x="4124" y="2364"/>
                    <a:pt x="4124" y="2257"/>
                  </a:cubicBezTo>
                  <a:cubicBezTo>
                    <a:pt x="3535" y="2364"/>
                    <a:pt x="3338" y="2257"/>
                    <a:pt x="3338" y="2364"/>
                  </a:cubicBezTo>
                  <a:cubicBezTo>
                    <a:pt x="3338" y="2364"/>
                    <a:pt x="3535" y="2364"/>
                    <a:pt x="3535" y="2579"/>
                  </a:cubicBezTo>
                  <a:cubicBezTo>
                    <a:pt x="3338" y="2579"/>
                    <a:pt x="3338" y="2579"/>
                    <a:pt x="2945" y="2579"/>
                  </a:cubicBezTo>
                  <a:cubicBezTo>
                    <a:pt x="2945" y="2364"/>
                    <a:pt x="2945" y="2364"/>
                    <a:pt x="3338" y="2364"/>
                  </a:cubicBezTo>
                  <a:cubicBezTo>
                    <a:pt x="3338" y="2257"/>
                    <a:pt x="3338" y="2364"/>
                    <a:pt x="3338" y="2364"/>
                  </a:cubicBezTo>
                  <a:cubicBezTo>
                    <a:pt x="3338" y="2257"/>
                    <a:pt x="2945" y="2257"/>
                    <a:pt x="3338" y="2257"/>
                  </a:cubicBezTo>
                  <a:cubicBezTo>
                    <a:pt x="3535" y="2257"/>
                    <a:pt x="3535" y="2257"/>
                    <a:pt x="3535" y="2257"/>
                  </a:cubicBezTo>
                  <a:cubicBezTo>
                    <a:pt x="3535" y="2149"/>
                    <a:pt x="3535" y="2149"/>
                    <a:pt x="3535" y="2149"/>
                  </a:cubicBezTo>
                  <a:cubicBezTo>
                    <a:pt x="3535" y="2149"/>
                    <a:pt x="3535" y="2149"/>
                    <a:pt x="3535" y="2149"/>
                  </a:cubicBezTo>
                  <a:cubicBezTo>
                    <a:pt x="3338" y="2149"/>
                    <a:pt x="3535" y="2149"/>
                    <a:pt x="3535" y="2042"/>
                  </a:cubicBezTo>
                  <a:cubicBezTo>
                    <a:pt x="3338" y="2042"/>
                    <a:pt x="3338" y="2042"/>
                    <a:pt x="3338" y="2042"/>
                  </a:cubicBezTo>
                  <a:cubicBezTo>
                    <a:pt x="3338" y="2149"/>
                    <a:pt x="3535" y="2149"/>
                    <a:pt x="3338" y="2257"/>
                  </a:cubicBezTo>
                  <a:cubicBezTo>
                    <a:pt x="3338" y="2149"/>
                    <a:pt x="3338" y="2149"/>
                    <a:pt x="2945" y="2042"/>
                  </a:cubicBezTo>
                  <a:cubicBezTo>
                    <a:pt x="2945" y="2149"/>
                    <a:pt x="2945" y="2149"/>
                    <a:pt x="2945" y="2149"/>
                  </a:cubicBezTo>
                  <a:cubicBezTo>
                    <a:pt x="2945" y="2149"/>
                    <a:pt x="2749" y="2149"/>
                    <a:pt x="2749" y="2042"/>
                  </a:cubicBezTo>
                  <a:cubicBezTo>
                    <a:pt x="2945" y="2042"/>
                    <a:pt x="2945" y="2042"/>
                    <a:pt x="2945" y="2042"/>
                  </a:cubicBezTo>
                  <a:cubicBezTo>
                    <a:pt x="2945" y="1827"/>
                    <a:pt x="2945" y="1827"/>
                    <a:pt x="2945" y="1612"/>
                  </a:cubicBezTo>
                  <a:cubicBezTo>
                    <a:pt x="2749" y="1827"/>
                    <a:pt x="2749" y="1612"/>
                    <a:pt x="2749" y="1612"/>
                  </a:cubicBezTo>
                  <a:cubicBezTo>
                    <a:pt x="2749" y="1612"/>
                    <a:pt x="2945" y="1827"/>
                    <a:pt x="2749" y="2042"/>
                  </a:cubicBezTo>
                  <a:cubicBezTo>
                    <a:pt x="2553" y="2042"/>
                    <a:pt x="2945" y="2042"/>
                    <a:pt x="2749" y="2149"/>
                  </a:cubicBezTo>
                  <a:cubicBezTo>
                    <a:pt x="2749" y="2149"/>
                    <a:pt x="2553" y="2149"/>
                    <a:pt x="2160" y="2149"/>
                  </a:cubicBezTo>
                  <a:cubicBezTo>
                    <a:pt x="2160" y="2149"/>
                    <a:pt x="2160" y="2149"/>
                    <a:pt x="2160" y="2149"/>
                  </a:cubicBezTo>
                  <a:cubicBezTo>
                    <a:pt x="2553" y="2042"/>
                    <a:pt x="2553" y="2149"/>
                    <a:pt x="2553" y="2042"/>
                  </a:cubicBezTo>
                  <a:cubicBezTo>
                    <a:pt x="2553" y="2042"/>
                    <a:pt x="2553" y="1827"/>
                    <a:pt x="2553" y="1612"/>
                  </a:cubicBezTo>
                  <a:cubicBezTo>
                    <a:pt x="2553" y="1612"/>
                    <a:pt x="2160" y="1827"/>
                    <a:pt x="2553" y="1827"/>
                  </a:cubicBezTo>
                  <a:cubicBezTo>
                    <a:pt x="2160" y="1612"/>
                    <a:pt x="2160" y="1612"/>
                    <a:pt x="1964" y="1397"/>
                  </a:cubicBezTo>
                  <a:cubicBezTo>
                    <a:pt x="2160" y="1397"/>
                    <a:pt x="1964" y="1290"/>
                    <a:pt x="2160" y="1290"/>
                  </a:cubicBezTo>
                  <a:cubicBezTo>
                    <a:pt x="2553" y="1290"/>
                    <a:pt x="2553" y="1290"/>
                    <a:pt x="2553" y="1290"/>
                  </a:cubicBezTo>
                  <a:cubicBezTo>
                    <a:pt x="2553" y="1290"/>
                    <a:pt x="2553" y="1290"/>
                    <a:pt x="2553" y="1290"/>
                  </a:cubicBezTo>
                  <a:cubicBezTo>
                    <a:pt x="2553" y="1290"/>
                    <a:pt x="2160" y="1290"/>
                    <a:pt x="2160" y="1182"/>
                  </a:cubicBezTo>
                  <a:cubicBezTo>
                    <a:pt x="2160" y="1290"/>
                    <a:pt x="1964" y="1290"/>
                    <a:pt x="1964" y="1397"/>
                  </a:cubicBezTo>
                  <a:cubicBezTo>
                    <a:pt x="1964" y="1290"/>
                    <a:pt x="1767" y="1397"/>
                    <a:pt x="1767" y="1290"/>
                  </a:cubicBezTo>
                  <a:cubicBezTo>
                    <a:pt x="1767" y="1290"/>
                    <a:pt x="1767" y="1182"/>
                    <a:pt x="1767" y="967"/>
                  </a:cubicBezTo>
                  <a:cubicBezTo>
                    <a:pt x="1571" y="967"/>
                    <a:pt x="1571" y="860"/>
                    <a:pt x="1571" y="752"/>
                  </a:cubicBezTo>
                  <a:cubicBezTo>
                    <a:pt x="982" y="752"/>
                    <a:pt x="982" y="860"/>
                    <a:pt x="785" y="752"/>
                  </a:cubicBezTo>
                  <a:cubicBezTo>
                    <a:pt x="982" y="752"/>
                    <a:pt x="982" y="752"/>
                    <a:pt x="982" y="752"/>
                  </a:cubicBezTo>
                  <a:cubicBezTo>
                    <a:pt x="982" y="752"/>
                    <a:pt x="982" y="752"/>
                    <a:pt x="982" y="752"/>
                  </a:cubicBezTo>
                  <a:cubicBezTo>
                    <a:pt x="785" y="645"/>
                    <a:pt x="785" y="645"/>
                    <a:pt x="785" y="645"/>
                  </a:cubicBezTo>
                  <a:cubicBezTo>
                    <a:pt x="785" y="645"/>
                    <a:pt x="785" y="645"/>
                    <a:pt x="785" y="645"/>
                  </a:cubicBezTo>
                  <a:cubicBezTo>
                    <a:pt x="785" y="645"/>
                    <a:pt x="785" y="645"/>
                    <a:pt x="785" y="645"/>
                  </a:cubicBezTo>
                  <a:cubicBezTo>
                    <a:pt x="393" y="645"/>
                    <a:pt x="393" y="645"/>
                    <a:pt x="393" y="645"/>
                  </a:cubicBezTo>
                  <a:cubicBezTo>
                    <a:pt x="196" y="645"/>
                    <a:pt x="393" y="430"/>
                    <a:pt x="393" y="430"/>
                  </a:cubicBezTo>
                  <a:cubicBezTo>
                    <a:pt x="393" y="430"/>
                    <a:pt x="393" y="430"/>
                    <a:pt x="393" y="430"/>
                  </a:cubicBezTo>
                  <a:cubicBezTo>
                    <a:pt x="393" y="215"/>
                    <a:pt x="393" y="215"/>
                    <a:pt x="196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5"/>
                    <a:pt x="0" y="215"/>
                    <a:pt x="196" y="215"/>
                  </a:cubicBezTo>
                  <a:cubicBezTo>
                    <a:pt x="196" y="215"/>
                    <a:pt x="196" y="215"/>
                    <a:pt x="196" y="430"/>
                  </a:cubicBezTo>
                  <a:cubicBezTo>
                    <a:pt x="196" y="215"/>
                    <a:pt x="196" y="215"/>
                    <a:pt x="196" y="215"/>
                  </a:cubicBezTo>
                  <a:cubicBezTo>
                    <a:pt x="0" y="215"/>
                    <a:pt x="196" y="430"/>
                    <a:pt x="0" y="430"/>
                  </a:cubicBezTo>
                  <a:cubicBezTo>
                    <a:pt x="0" y="430"/>
                    <a:pt x="0" y="430"/>
                    <a:pt x="0" y="430"/>
                  </a:cubicBezTo>
                  <a:cubicBezTo>
                    <a:pt x="0" y="430"/>
                    <a:pt x="0" y="430"/>
                    <a:pt x="0" y="645"/>
                  </a:cubicBezTo>
                  <a:cubicBezTo>
                    <a:pt x="0" y="430"/>
                    <a:pt x="196" y="645"/>
                    <a:pt x="196" y="430"/>
                  </a:cubicBezTo>
                  <a:cubicBezTo>
                    <a:pt x="0" y="645"/>
                    <a:pt x="0" y="645"/>
                    <a:pt x="196" y="752"/>
                  </a:cubicBezTo>
                  <a:cubicBezTo>
                    <a:pt x="196" y="860"/>
                    <a:pt x="196" y="860"/>
                    <a:pt x="196" y="860"/>
                  </a:cubicBezTo>
                  <a:cubicBezTo>
                    <a:pt x="393" y="860"/>
                    <a:pt x="393" y="752"/>
                    <a:pt x="393" y="752"/>
                  </a:cubicBezTo>
                  <a:cubicBezTo>
                    <a:pt x="393" y="752"/>
                    <a:pt x="393" y="752"/>
                    <a:pt x="785" y="752"/>
                  </a:cubicBezTo>
                  <a:cubicBezTo>
                    <a:pt x="393" y="860"/>
                    <a:pt x="393" y="860"/>
                    <a:pt x="393" y="967"/>
                  </a:cubicBezTo>
                  <a:cubicBezTo>
                    <a:pt x="393" y="967"/>
                    <a:pt x="393" y="967"/>
                    <a:pt x="393" y="967"/>
                  </a:cubicBezTo>
                  <a:cubicBezTo>
                    <a:pt x="393" y="967"/>
                    <a:pt x="393" y="967"/>
                    <a:pt x="393" y="1182"/>
                  </a:cubicBezTo>
                  <a:cubicBezTo>
                    <a:pt x="785" y="1290"/>
                    <a:pt x="785" y="1397"/>
                    <a:pt x="982" y="1397"/>
                  </a:cubicBezTo>
                  <a:cubicBezTo>
                    <a:pt x="982" y="1397"/>
                    <a:pt x="982" y="1397"/>
                    <a:pt x="982" y="1397"/>
                  </a:cubicBezTo>
                  <a:cubicBezTo>
                    <a:pt x="785" y="1612"/>
                    <a:pt x="982" y="1612"/>
                    <a:pt x="982" y="1827"/>
                  </a:cubicBezTo>
                  <a:cubicBezTo>
                    <a:pt x="1571" y="2042"/>
                    <a:pt x="1571" y="2149"/>
                    <a:pt x="1767" y="2149"/>
                  </a:cubicBezTo>
                  <a:cubicBezTo>
                    <a:pt x="1767" y="2364"/>
                    <a:pt x="1964" y="2579"/>
                    <a:pt x="2160" y="2794"/>
                  </a:cubicBezTo>
                  <a:cubicBezTo>
                    <a:pt x="2160" y="2687"/>
                    <a:pt x="2160" y="2687"/>
                    <a:pt x="2160" y="2687"/>
                  </a:cubicBezTo>
                  <a:cubicBezTo>
                    <a:pt x="2160" y="2794"/>
                    <a:pt x="2553" y="2687"/>
                    <a:pt x="2553" y="2794"/>
                  </a:cubicBezTo>
                  <a:cubicBezTo>
                    <a:pt x="2160" y="2794"/>
                    <a:pt x="2160" y="2794"/>
                    <a:pt x="2160" y="3009"/>
                  </a:cubicBezTo>
                  <a:cubicBezTo>
                    <a:pt x="2553" y="3009"/>
                    <a:pt x="2553" y="3224"/>
                    <a:pt x="2553" y="3439"/>
                  </a:cubicBezTo>
                  <a:cubicBezTo>
                    <a:pt x="2553" y="3439"/>
                    <a:pt x="2553" y="3439"/>
                    <a:pt x="2553" y="3439"/>
                  </a:cubicBezTo>
                  <a:cubicBezTo>
                    <a:pt x="2553" y="3546"/>
                    <a:pt x="2749" y="3546"/>
                    <a:pt x="2945" y="3654"/>
                  </a:cubicBezTo>
                  <a:cubicBezTo>
                    <a:pt x="2945" y="3654"/>
                    <a:pt x="2945" y="3654"/>
                    <a:pt x="2945" y="3654"/>
                  </a:cubicBezTo>
                  <a:cubicBezTo>
                    <a:pt x="2945" y="3761"/>
                    <a:pt x="2945" y="3761"/>
                    <a:pt x="2945" y="3976"/>
                  </a:cubicBezTo>
                  <a:cubicBezTo>
                    <a:pt x="2945" y="4084"/>
                    <a:pt x="3338" y="4084"/>
                    <a:pt x="3338" y="4191"/>
                  </a:cubicBezTo>
                  <a:cubicBezTo>
                    <a:pt x="3338" y="4621"/>
                    <a:pt x="4124" y="4836"/>
                    <a:pt x="4124" y="5051"/>
                  </a:cubicBezTo>
                  <a:cubicBezTo>
                    <a:pt x="4320" y="5051"/>
                    <a:pt x="4320" y="5051"/>
                    <a:pt x="4320" y="5051"/>
                  </a:cubicBezTo>
                  <a:cubicBezTo>
                    <a:pt x="4320" y="5373"/>
                    <a:pt x="4909" y="5588"/>
                    <a:pt x="4909" y="5910"/>
                  </a:cubicBezTo>
                  <a:cubicBezTo>
                    <a:pt x="5105" y="5803"/>
                    <a:pt x="5105" y="5803"/>
                    <a:pt x="5105" y="5803"/>
                  </a:cubicBezTo>
                  <a:cubicBezTo>
                    <a:pt x="5105" y="5803"/>
                    <a:pt x="5105" y="5910"/>
                    <a:pt x="5105" y="6233"/>
                  </a:cubicBezTo>
                  <a:cubicBezTo>
                    <a:pt x="5105" y="6233"/>
                    <a:pt x="5105" y="6340"/>
                    <a:pt x="5302" y="6340"/>
                  </a:cubicBezTo>
                  <a:cubicBezTo>
                    <a:pt x="5302" y="6448"/>
                    <a:pt x="5302" y="6448"/>
                    <a:pt x="5302" y="6448"/>
                  </a:cubicBezTo>
                  <a:cubicBezTo>
                    <a:pt x="5498" y="6555"/>
                    <a:pt x="5498" y="6555"/>
                    <a:pt x="5498" y="6770"/>
                  </a:cubicBezTo>
                  <a:cubicBezTo>
                    <a:pt x="5498" y="6770"/>
                    <a:pt x="5498" y="6770"/>
                    <a:pt x="5498" y="6770"/>
                  </a:cubicBezTo>
                  <a:cubicBezTo>
                    <a:pt x="5498" y="6770"/>
                    <a:pt x="5498" y="6770"/>
                    <a:pt x="5891" y="6770"/>
                  </a:cubicBezTo>
                  <a:cubicBezTo>
                    <a:pt x="5891" y="6770"/>
                    <a:pt x="5891" y="6878"/>
                    <a:pt x="5498" y="6878"/>
                  </a:cubicBezTo>
                  <a:cubicBezTo>
                    <a:pt x="5891" y="6985"/>
                    <a:pt x="5891" y="7307"/>
                    <a:pt x="6087" y="7307"/>
                  </a:cubicBezTo>
                  <a:cubicBezTo>
                    <a:pt x="6087" y="7307"/>
                    <a:pt x="6087" y="7307"/>
                    <a:pt x="6087" y="7630"/>
                  </a:cubicBezTo>
                  <a:cubicBezTo>
                    <a:pt x="6087" y="7630"/>
                    <a:pt x="6676" y="7737"/>
                    <a:pt x="6676" y="7845"/>
                  </a:cubicBezTo>
                  <a:cubicBezTo>
                    <a:pt x="6873" y="7845"/>
                    <a:pt x="6873" y="7737"/>
                    <a:pt x="6873" y="7845"/>
                  </a:cubicBezTo>
                  <a:cubicBezTo>
                    <a:pt x="6873" y="7845"/>
                    <a:pt x="6873" y="7845"/>
                    <a:pt x="6873" y="7845"/>
                  </a:cubicBezTo>
                  <a:cubicBezTo>
                    <a:pt x="6873" y="8167"/>
                    <a:pt x="7462" y="8275"/>
                    <a:pt x="7462" y="8382"/>
                  </a:cubicBezTo>
                  <a:cubicBezTo>
                    <a:pt x="7658" y="9027"/>
                    <a:pt x="7855" y="9242"/>
                    <a:pt x="8247" y="9564"/>
                  </a:cubicBezTo>
                  <a:cubicBezTo>
                    <a:pt x="8444" y="9564"/>
                    <a:pt x="8444" y="9564"/>
                    <a:pt x="8444" y="9564"/>
                  </a:cubicBezTo>
                  <a:cubicBezTo>
                    <a:pt x="8247" y="9672"/>
                    <a:pt x="8640" y="9672"/>
                    <a:pt x="8444" y="9779"/>
                  </a:cubicBezTo>
                  <a:cubicBezTo>
                    <a:pt x="8640" y="9779"/>
                    <a:pt x="8640" y="9994"/>
                    <a:pt x="8640" y="9779"/>
                  </a:cubicBezTo>
                  <a:cubicBezTo>
                    <a:pt x="8640" y="9994"/>
                    <a:pt x="9425" y="10101"/>
                    <a:pt x="9229" y="10424"/>
                  </a:cubicBezTo>
                  <a:cubicBezTo>
                    <a:pt x="9229" y="10424"/>
                    <a:pt x="9229" y="10424"/>
                    <a:pt x="9229" y="10101"/>
                  </a:cubicBezTo>
                  <a:cubicBezTo>
                    <a:pt x="9425" y="10424"/>
                    <a:pt x="9425" y="10531"/>
                    <a:pt x="9622" y="10639"/>
                  </a:cubicBezTo>
                  <a:cubicBezTo>
                    <a:pt x="9622" y="10531"/>
                    <a:pt x="9622" y="10531"/>
                    <a:pt x="9622" y="10531"/>
                  </a:cubicBezTo>
                  <a:cubicBezTo>
                    <a:pt x="10015" y="10531"/>
                    <a:pt x="9622" y="10746"/>
                    <a:pt x="10015" y="10639"/>
                  </a:cubicBezTo>
                  <a:cubicBezTo>
                    <a:pt x="10015" y="10639"/>
                    <a:pt x="9622" y="10746"/>
                    <a:pt x="9622" y="10639"/>
                  </a:cubicBezTo>
                  <a:cubicBezTo>
                    <a:pt x="10211" y="10961"/>
                    <a:pt x="10211" y="11176"/>
                    <a:pt x="10407" y="11821"/>
                  </a:cubicBezTo>
                  <a:cubicBezTo>
                    <a:pt x="10996" y="11928"/>
                    <a:pt x="10996" y="11499"/>
                    <a:pt x="10996" y="11821"/>
                  </a:cubicBezTo>
                  <a:cubicBezTo>
                    <a:pt x="10996" y="11821"/>
                    <a:pt x="10800" y="11821"/>
                    <a:pt x="10996" y="11821"/>
                  </a:cubicBezTo>
                  <a:cubicBezTo>
                    <a:pt x="10996" y="11928"/>
                    <a:pt x="11193" y="11821"/>
                    <a:pt x="11193" y="11928"/>
                  </a:cubicBezTo>
                  <a:cubicBezTo>
                    <a:pt x="10996" y="11928"/>
                    <a:pt x="11193" y="11928"/>
                    <a:pt x="10996" y="12036"/>
                  </a:cubicBezTo>
                  <a:cubicBezTo>
                    <a:pt x="11193" y="12036"/>
                    <a:pt x="11782" y="12036"/>
                    <a:pt x="11782" y="12143"/>
                  </a:cubicBezTo>
                  <a:cubicBezTo>
                    <a:pt x="11782" y="12143"/>
                    <a:pt x="11782" y="12143"/>
                    <a:pt x="11782" y="12143"/>
                  </a:cubicBezTo>
                  <a:cubicBezTo>
                    <a:pt x="11193" y="12358"/>
                    <a:pt x="11782" y="12466"/>
                    <a:pt x="11782" y="12573"/>
                  </a:cubicBezTo>
                  <a:cubicBezTo>
                    <a:pt x="12371" y="13325"/>
                    <a:pt x="12764" y="13970"/>
                    <a:pt x="13353" y="14722"/>
                  </a:cubicBezTo>
                  <a:cubicBezTo>
                    <a:pt x="14335" y="15260"/>
                    <a:pt x="14531" y="16119"/>
                    <a:pt x="15316" y="16657"/>
                  </a:cubicBezTo>
                  <a:cubicBezTo>
                    <a:pt x="15905" y="16657"/>
                    <a:pt x="15905" y="16657"/>
                    <a:pt x="15905" y="16979"/>
                  </a:cubicBezTo>
                  <a:cubicBezTo>
                    <a:pt x="15905" y="16764"/>
                    <a:pt x="15905" y="16764"/>
                    <a:pt x="15905" y="16764"/>
                  </a:cubicBezTo>
                  <a:cubicBezTo>
                    <a:pt x="15905" y="16979"/>
                    <a:pt x="16102" y="16979"/>
                    <a:pt x="15905" y="17087"/>
                  </a:cubicBezTo>
                  <a:cubicBezTo>
                    <a:pt x="16102" y="17194"/>
                    <a:pt x="16298" y="17624"/>
                    <a:pt x="16887" y="17731"/>
                  </a:cubicBezTo>
                  <a:cubicBezTo>
                    <a:pt x="16887" y="17731"/>
                    <a:pt x="16887" y="17731"/>
                    <a:pt x="16887" y="17731"/>
                  </a:cubicBezTo>
                  <a:cubicBezTo>
                    <a:pt x="16887" y="17946"/>
                    <a:pt x="16887" y="17946"/>
                    <a:pt x="16887" y="17946"/>
                  </a:cubicBezTo>
                  <a:cubicBezTo>
                    <a:pt x="16887" y="17731"/>
                    <a:pt x="16887" y="17731"/>
                    <a:pt x="16887" y="17731"/>
                  </a:cubicBezTo>
                  <a:cubicBezTo>
                    <a:pt x="16887" y="17946"/>
                    <a:pt x="16887" y="17946"/>
                    <a:pt x="16887" y="17946"/>
                  </a:cubicBezTo>
                  <a:cubicBezTo>
                    <a:pt x="17084" y="18484"/>
                    <a:pt x="18262" y="19128"/>
                    <a:pt x="18655" y="19773"/>
                  </a:cubicBezTo>
                  <a:cubicBezTo>
                    <a:pt x="19047" y="19881"/>
                    <a:pt x="19047" y="19988"/>
                    <a:pt x="19440" y="20203"/>
                  </a:cubicBezTo>
                  <a:cubicBezTo>
                    <a:pt x="20029" y="20740"/>
                    <a:pt x="20815" y="20955"/>
                    <a:pt x="21011" y="21600"/>
                  </a:cubicBezTo>
                  <a:cubicBezTo>
                    <a:pt x="21011" y="21600"/>
                    <a:pt x="21207" y="21278"/>
                    <a:pt x="21207" y="21170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1" name="Полилиния 152"/>
            <p:cNvSpPr/>
            <p:nvPr/>
          </p:nvSpPr>
          <p:spPr>
            <a:xfrm flipH="1">
              <a:off x="271255" y="1424737"/>
              <a:ext cx="61359" cy="2569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72" y="0"/>
                  </a:moveTo>
                  <a:cubicBezTo>
                    <a:pt x="14688" y="10697"/>
                    <a:pt x="14688" y="10697"/>
                    <a:pt x="14688" y="10697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3456" y="21600"/>
                    <a:pt x="3456" y="21600"/>
                    <a:pt x="3456" y="21600"/>
                  </a:cubicBezTo>
                  <a:cubicBezTo>
                    <a:pt x="9504" y="15653"/>
                    <a:pt x="9504" y="15653"/>
                    <a:pt x="9504" y="15653"/>
                  </a:cubicBezTo>
                  <a:cubicBezTo>
                    <a:pt x="0" y="4935"/>
                    <a:pt x="0" y="4935"/>
                    <a:pt x="0" y="4935"/>
                  </a:cubicBezTo>
                  <a:cubicBezTo>
                    <a:pt x="6912" y="0"/>
                    <a:pt x="6912" y="0"/>
                    <a:pt x="6912" y="0"/>
                  </a:cubicBezTo>
                  <a:cubicBezTo>
                    <a:pt x="19872" y="0"/>
                    <a:pt x="19872" y="0"/>
                    <a:pt x="19872" y="0"/>
                  </a:cubicBezTo>
                  <a:cubicBezTo>
                    <a:pt x="19872" y="0"/>
                    <a:pt x="19872" y="0"/>
                    <a:pt x="19872" y="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66" name="Группа 69"/>
          <p:cNvGrpSpPr/>
          <p:nvPr/>
        </p:nvGrpSpPr>
        <p:grpSpPr>
          <a:xfrm>
            <a:off x="10900847" y="1248597"/>
            <a:ext cx="1231426" cy="3346123"/>
            <a:chOff x="0" y="0"/>
            <a:chExt cx="1231424" cy="3346121"/>
          </a:xfrm>
        </p:grpSpPr>
        <p:sp>
          <p:nvSpPr>
            <p:cNvPr id="383" name="Полилиния 70"/>
            <p:cNvSpPr/>
            <p:nvPr/>
          </p:nvSpPr>
          <p:spPr>
            <a:xfrm>
              <a:off x="632432" y="1360883"/>
              <a:ext cx="25218" cy="117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34" y="0"/>
                  </a:moveTo>
                  <a:lnTo>
                    <a:pt x="0" y="21600"/>
                  </a:lnTo>
                  <a:lnTo>
                    <a:pt x="17876" y="21600"/>
                  </a:lnTo>
                  <a:lnTo>
                    <a:pt x="21600" y="0"/>
                  </a:lnTo>
                  <a:lnTo>
                    <a:pt x="2234" y="0"/>
                  </a:ln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4" name="Полилиния 71"/>
            <p:cNvSpPr/>
            <p:nvPr/>
          </p:nvSpPr>
          <p:spPr>
            <a:xfrm>
              <a:off x="486507" y="2013064"/>
              <a:ext cx="124144" cy="21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53" h="21600" fill="norm" stroke="1" extrusionOk="0">
                  <a:moveTo>
                    <a:pt x="19146" y="21600"/>
                  </a:moveTo>
                  <a:cubicBezTo>
                    <a:pt x="19146" y="21600"/>
                    <a:pt x="-1501" y="14606"/>
                    <a:pt x="87" y="0"/>
                  </a:cubicBezTo>
                  <a:cubicBezTo>
                    <a:pt x="20099" y="6171"/>
                    <a:pt x="19146" y="21600"/>
                    <a:pt x="1914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5" name="Полилиния 72"/>
            <p:cNvSpPr/>
            <p:nvPr/>
          </p:nvSpPr>
          <p:spPr>
            <a:xfrm>
              <a:off x="667522" y="1830453"/>
              <a:ext cx="124004" cy="21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21600" fill="norm" stroke="1" extrusionOk="0">
                  <a:moveTo>
                    <a:pt x="16" y="21600"/>
                  </a:moveTo>
                  <a:cubicBezTo>
                    <a:pt x="16" y="21600"/>
                    <a:pt x="20345" y="14468"/>
                    <a:pt x="19074" y="0"/>
                  </a:cubicBezTo>
                  <a:cubicBezTo>
                    <a:pt x="-1255" y="6317"/>
                    <a:pt x="16" y="21600"/>
                    <a:pt x="1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6" name="Полилиния 73"/>
            <p:cNvSpPr/>
            <p:nvPr/>
          </p:nvSpPr>
          <p:spPr>
            <a:xfrm>
              <a:off x="486507" y="2267849"/>
              <a:ext cx="124144" cy="220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53" h="21600" fill="norm" stroke="1" extrusionOk="0">
                  <a:moveTo>
                    <a:pt x="19146" y="21600"/>
                  </a:moveTo>
                  <a:cubicBezTo>
                    <a:pt x="19146" y="21600"/>
                    <a:pt x="-1501" y="14333"/>
                    <a:pt x="87" y="0"/>
                  </a:cubicBezTo>
                  <a:cubicBezTo>
                    <a:pt x="20099" y="6258"/>
                    <a:pt x="19146" y="21600"/>
                    <a:pt x="1914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7" name="Полилиния 74"/>
            <p:cNvSpPr/>
            <p:nvPr/>
          </p:nvSpPr>
          <p:spPr>
            <a:xfrm>
              <a:off x="782306" y="926096"/>
              <a:ext cx="124004" cy="21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21600" fill="norm" stroke="1" extrusionOk="0">
                  <a:moveTo>
                    <a:pt x="16" y="21600"/>
                  </a:moveTo>
                  <a:cubicBezTo>
                    <a:pt x="16" y="21600"/>
                    <a:pt x="20345" y="14264"/>
                    <a:pt x="19074" y="0"/>
                  </a:cubicBezTo>
                  <a:cubicBezTo>
                    <a:pt x="-1255" y="6317"/>
                    <a:pt x="16" y="21600"/>
                    <a:pt x="1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8" name="Полилиния 75"/>
            <p:cNvSpPr/>
            <p:nvPr/>
          </p:nvSpPr>
          <p:spPr>
            <a:xfrm>
              <a:off x="667522" y="2374807"/>
              <a:ext cx="124004" cy="21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21600" fill="norm" stroke="1" extrusionOk="0">
                  <a:moveTo>
                    <a:pt x="16" y="21600"/>
                  </a:moveTo>
                  <a:cubicBezTo>
                    <a:pt x="16" y="21600"/>
                    <a:pt x="20345" y="14333"/>
                    <a:pt x="19074" y="0"/>
                  </a:cubicBezTo>
                  <a:cubicBezTo>
                    <a:pt x="-1255" y="6258"/>
                    <a:pt x="16" y="21600"/>
                    <a:pt x="1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9" name="Полилиния 76"/>
            <p:cNvSpPr/>
            <p:nvPr/>
          </p:nvSpPr>
          <p:spPr>
            <a:xfrm>
              <a:off x="486507" y="1725235"/>
              <a:ext cx="124144" cy="220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53" h="21600" fill="norm" stroke="1" extrusionOk="0">
                  <a:moveTo>
                    <a:pt x="19146" y="21600"/>
                  </a:moveTo>
                  <a:cubicBezTo>
                    <a:pt x="19146" y="21600"/>
                    <a:pt x="-1501" y="14535"/>
                    <a:pt x="87" y="0"/>
                  </a:cubicBezTo>
                  <a:cubicBezTo>
                    <a:pt x="20099" y="6460"/>
                    <a:pt x="19146" y="21600"/>
                    <a:pt x="1914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0" name="Полилиния 77"/>
            <p:cNvSpPr/>
            <p:nvPr/>
          </p:nvSpPr>
          <p:spPr>
            <a:xfrm>
              <a:off x="667522" y="1544363"/>
              <a:ext cx="124004" cy="21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21600" fill="norm" stroke="1" extrusionOk="0">
                  <a:moveTo>
                    <a:pt x="16" y="21600"/>
                  </a:moveTo>
                  <a:cubicBezTo>
                    <a:pt x="16" y="21600"/>
                    <a:pt x="20345" y="14468"/>
                    <a:pt x="19074" y="0"/>
                  </a:cubicBezTo>
                  <a:cubicBezTo>
                    <a:pt x="-1255" y="6317"/>
                    <a:pt x="16" y="21600"/>
                    <a:pt x="1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1" name="Полилиния 78"/>
            <p:cNvSpPr/>
            <p:nvPr/>
          </p:nvSpPr>
          <p:spPr>
            <a:xfrm>
              <a:off x="486507" y="1450449"/>
              <a:ext cx="124144" cy="21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53" h="21600" fill="norm" stroke="1" extrusionOk="0">
                  <a:moveTo>
                    <a:pt x="19146" y="21600"/>
                  </a:moveTo>
                  <a:cubicBezTo>
                    <a:pt x="19146" y="21600"/>
                    <a:pt x="-1501" y="14468"/>
                    <a:pt x="87" y="0"/>
                  </a:cubicBezTo>
                  <a:cubicBezTo>
                    <a:pt x="20099" y="6317"/>
                    <a:pt x="19146" y="21600"/>
                    <a:pt x="1914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2" name="Полилиния 79"/>
            <p:cNvSpPr/>
            <p:nvPr/>
          </p:nvSpPr>
          <p:spPr>
            <a:xfrm>
              <a:off x="486507" y="1193055"/>
              <a:ext cx="124144" cy="21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53" h="21600" fill="norm" stroke="1" extrusionOk="0">
                  <a:moveTo>
                    <a:pt x="19146" y="21600"/>
                  </a:moveTo>
                  <a:cubicBezTo>
                    <a:pt x="19146" y="21600"/>
                    <a:pt x="-1501" y="14468"/>
                    <a:pt x="87" y="0"/>
                  </a:cubicBezTo>
                  <a:cubicBezTo>
                    <a:pt x="20099" y="6317"/>
                    <a:pt x="19146" y="21600"/>
                    <a:pt x="1914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3" name="Полилиния 80"/>
            <p:cNvSpPr/>
            <p:nvPr/>
          </p:nvSpPr>
          <p:spPr>
            <a:xfrm>
              <a:off x="667522" y="1269578"/>
              <a:ext cx="124004" cy="21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21600" fill="norm" stroke="1" extrusionOk="0">
                  <a:moveTo>
                    <a:pt x="16" y="21600"/>
                  </a:moveTo>
                  <a:cubicBezTo>
                    <a:pt x="16" y="21600"/>
                    <a:pt x="20345" y="14468"/>
                    <a:pt x="19074" y="0"/>
                  </a:cubicBezTo>
                  <a:cubicBezTo>
                    <a:pt x="-1255" y="6317"/>
                    <a:pt x="16" y="21600"/>
                    <a:pt x="1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4" name="Полилиния 81"/>
            <p:cNvSpPr/>
            <p:nvPr/>
          </p:nvSpPr>
          <p:spPr>
            <a:xfrm>
              <a:off x="199384" y="217393"/>
              <a:ext cx="18262" cy="912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7" y="0"/>
                  </a:moveTo>
                  <a:lnTo>
                    <a:pt x="0" y="21600"/>
                  </a:lnTo>
                  <a:lnTo>
                    <a:pt x="19543" y="21600"/>
                  </a:lnTo>
                  <a:lnTo>
                    <a:pt x="21600" y="0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5" name="Полилиния 82"/>
            <p:cNvSpPr/>
            <p:nvPr/>
          </p:nvSpPr>
          <p:spPr>
            <a:xfrm>
              <a:off x="85450" y="706094"/>
              <a:ext cx="97650" cy="168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0" h="21600" fill="norm" stroke="1" extrusionOk="0">
                  <a:moveTo>
                    <a:pt x="19246" y="21600"/>
                  </a:moveTo>
                  <a:cubicBezTo>
                    <a:pt x="19246" y="21600"/>
                    <a:pt x="-1539" y="14488"/>
                    <a:pt x="91" y="0"/>
                  </a:cubicBezTo>
                  <a:cubicBezTo>
                    <a:pt x="20061" y="6322"/>
                    <a:pt x="19246" y="21600"/>
                    <a:pt x="1924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6" name="Полилиния 83"/>
            <p:cNvSpPr/>
            <p:nvPr/>
          </p:nvSpPr>
          <p:spPr>
            <a:xfrm>
              <a:off x="228090" y="564353"/>
              <a:ext cx="94963" cy="170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7" h="21600" fill="norm" stroke="1" extrusionOk="0">
                  <a:moveTo>
                    <a:pt x="15" y="21600"/>
                  </a:moveTo>
                  <a:cubicBezTo>
                    <a:pt x="15" y="21600"/>
                    <a:pt x="20369" y="14313"/>
                    <a:pt x="19123" y="0"/>
                  </a:cubicBezTo>
                  <a:cubicBezTo>
                    <a:pt x="-1231" y="6506"/>
                    <a:pt x="15" y="21600"/>
                    <a:pt x="15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7" name="Полилиния 84"/>
            <p:cNvSpPr/>
            <p:nvPr/>
          </p:nvSpPr>
          <p:spPr>
            <a:xfrm>
              <a:off x="85450" y="905226"/>
              <a:ext cx="97650" cy="170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0" h="21600" fill="norm" stroke="1" extrusionOk="0">
                  <a:moveTo>
                    <a:pt x="19246" y="21600"/>
                  </a:moveTo>
                  <a:cubicBezTo>
                    <a:pt x="19246" y="21600"/>
                    <a:pt x="-1539" y="14313"/>
                    <a:pt x="91" y="0"/>
                  </a:cubicBezTo>
                  <a:cubicBezTo>
                    <a:pt x="20061" y="6246"/>
                    <a:pt x="19246" y="21600"/>
                    <a:pt x="1924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8" name="Полилиния 85"/>
            <p:cNvSpPr/>
            <p:nvPr/>
          </p:nvSpPr>
          <p:spPr>
            <a:xfrm>
              <a:off x="228090" y="763486"/>
              <a:ext cx="94963" cy="168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7" h="21600" fill="norm" stroke="1" extrusionOk="0">
                  <a:moveTo>
                    <a:pt x="15" y="21600"/>
                  </a:moveTo>
                  <a:cubicBezTo>
                    <a:pt x="15" y="21600"/>
                    <a:pt x="20369" y="14488"/>
                    <a:pt x="19123" y="0"/>
                  </a:cubicBezTo>
                  <a:cubicBezTo>
                    <a:pt x="-1231" y="6322"/>
                    <a:pt x="15" y="21600"/>
                    <a:pt x="15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9" name="Полилиния 86"/>
            <p:cNvSpPr/>
            <p:nvPr/>
          </p:nvSpPr>
          <p:spPr>
            <a:xfrm>
              <a:off x="228090" y="987836"/>
              <a:ext cx="94963" cy="170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7" h="21600" fill="norm" stroke="1" extrusionOk="0">
                  <a:moveTo>
                    <a:pt x="15" y="21600"/>
                  </a:moveTo>
                  <a:cubicBezTo>
                    <a:pt x="15" y="21600"/>
                    <a:pt x="20369" y="14313"/>
                    <a:pt x="19123" y="0"/>
                  </a:cubicBezTo>
                  <a:cubicBezTo>
                    <a:pt x="-1231" y="6246"/>
                    <a:pt x="15" y="21600"/>
                    <a:pt x="15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0" name="Полилиния 87"/>
            <p:cNvSpPr/>
            <p:nvPr/>
          </p:nvSpPr>
          <p:spPr>
            <a:xfrm>
              <a:off x="85450" y="484352"/>
              <a:ext cx="97650" cy="170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0" h="21600" fill="norm" stroke="1" extrusionOk="0">
                  <a:moveTo>
                    <a:pt x="19246" y="21600"/>
                  </a:moveTo>
                  <a:cubicBezTo>
                    <a:pt x="19246" y="21600"/>
                    <a:pt x="-1539" y="14313"/>
                    <a:pt x="91" y="0"/>
                  </a:cubicBezTo>
                  <a:cubicBezTo>
                    <a:pt x="20061" y="6506"/>
                    <a:pt x="19246" y="21600"/>
                    <a:pt x="1924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1" name="Полилиния 88"/>
            <p:cNvSpPr/>
            <p:nvPr/>
          </p:nvSpPr>
          <p:spPr>
            <a:xfrm>
              <a:off x="228090" y="342612"/>
              <a:ext cx="94963" cy="170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7" h="21600" fill="norm" stroke="1" extrusionOk="0">
                  <a:moveTo>
                    <a:pt x="15" y="21600"/>
                  </a:moveTo>
                  <a:cubicBezTo>
                    <a:pt x="15" y="21600"/>
                    <a:pt x="20369" y="14573"/>
                    <a:pt x="19123" y="0"/>
                  </a:cubicBezTo>
                  <a:cubicBezTo>
                    <a:pt x="-1231" y="6246"/>
                    <a:pt x="15" y="21600"/>
                    <a:pt x="15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2" name="Полилиния 89"/>
            <p:cNvSpPr/>
            <p:nvPr/>
          </p:nvSpPr>
          <p:spPr>
            <a:xfrm>
              <a:off x="85450" y="268698"/>
              <a:ext cx="97650" cy="170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0" h="21600" fill="norm" stroke="1" extrusionOk="0">
                  <a:moveTo>
                    <a:pt x="19246" y="21600"/>
                  </a:moveTo>
                  <a:cubicBezTo>
                    <a:pt x="19246" y="21600"/>
                    <a:pt x="-1539" y="14313"/>
                    <a:pt x="91" y="0"/>
                  </a:cubicBezTo>
                  <a:cubicBezTo>
                    <a:pt x="20061" y="6506"/>
                    <a:pt x="19246" y="21600"/>
                    <a:pt x="1924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3" name="Полилиния 90"/>
            <p:cNvSpPr/>
            <p:nvPr/>
          </p:nvSpPr>
          <p:spPr>
            <a:xfrm>
              <a:off x="85450" y="69565"/>
              <a:ext cx="97650" cy="170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0" h="21600" fill="norm" stroke="1" extrusionOk="0">
                  <a:moveTo>
                    <a:pt x="19246" y="21600"/>
                  </a:moveTo>
                  <a:cubicBezTo>
                    <a:pt x="19246" y="21600"/>
                    <a:pt x="-1539" y="14573"/>
                    <a:pt x="91" y="0"/>
                  </a:cubicBezTo>
                  <a:cubicBezTo>
                    <a:pt x="20061" y="6506"/>
                    <a:pt x="19246" y="21600"/>
                    <a:pt x="1924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4" name="Полилиния 91"/>
            <p:cNvSpPr/>
            <p:nvPr/>
          </p:nvSpPr>
          <p:spPr>
            <a:xfrm>
              <a:off x="228090" y="129566"/>
              <a:ext cx="94963" cy="167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7" h="21600" fill="norm" stroke="1" extrusionOk="0">
                  <a:moveTo>
                    <a:pt x="15" y="21600"/>
                  </a:moveTo>
                  <a:cubicBezTo>
                    <a:pt x="15" y="21600"/>
                    <a:pt x="20369" y="14488"/>
                    <a:pt x="19123" y="0"/>
                  </a:cubicBezTo>
                  <a:cubicBezTo>
                    <a:pt x="-1231" y="6322"/>
                    <a:pt x="15" y="21600"/>
                    <a:pt x="15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5" name="Полилиния 92"/>
            <p:cNvSpPr/>
            <p:nvPr/>
          </p:nvSpPr>
          <p:spPr>
            <a:xfrm>
              <a:off x="0" y="718268"/>
              <a:ext cx="216028" cy="1079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6" h="21600" fill="norm" stroke="1" extrusionOk="0">
                  <a:moveTo>
                    <a:pt x="9287" y="20037"/>
                  </a:moveTo>
                  <a:cubicBezTo>
                    <a:pt x="9287" y="17650"/>
                    <a:pt x="9287" y="17650"/>
                    <a:pt x="9287" y="17650"/>
                  </a:cubicBezTo>
                  <a:cubicBezTo>
                    <a:pt x="7551" y="17445"/>
                    <a:pt x="-549" y="16251"/>
                    <a:pt x="30" y="14112"/>
                  </a:cubicBezTo>
                  <a:cubicBezTo>
                    <a:pt x="6587" y="14770"/>
                    <a:pt x="8708" y="16005"/>
                    <a:pt x="9287" y="16869"/>
                  </a:cubicBezTo>
                  <a:cubicBezTo>
                    <a:pt x="9287" y="13783"/>
                    <a:pt x="9287" y="13783"/>
                    <a:pt x="9287" y="13783"/>
                  </a:cubicBezTo>
                  <a:cubicBezTo>
                    <a:pt x="7551" y="13536"/>
                    <a:pt x="-549" y="12384"/>
                    <a:pt x="30" y="10245"/>
                  </a:cubicBezTo>
                  <a:cubicBezTo>
                    <a:pt x="6394" y="10903"/>
                    <a:pt x="8515" y="12096"/>
                    <a:pt x="9094" y="12919"/>
                  </a:cubicBezTo>
                  <a:cubicBezTo>
                    <a:pt x="9094" y="8805"/>
                    <a:pt x="9094" y="8805"/>
                    <a:pt x="9094" y="8805"/>
                  </a:cubicBezTo>
                  <a:cubicBezTo>
                    <a:pt x="6587" y="8475"/>
                    <a:pt x="222" y="7323"/>
                    <a:pt x="801" y="5390"/>
                  </a:cubicBezTo>
                  <a:cubicBezTo>
                    <a:pt x="5815" y="5925"/>
                    <a:pt x="7937" y="6747"/>
                    <a:pt x="9094" y="7529"/>
                  </a:cubicBezTo>
                  <a:cubicBezTo>
                    <a:pt x="9094" y="4814"/>
                    <a:pt x="9094" y="4814"/>
                    <a:pt x="9094" y="4814"/>
                  </a:cubicBezTo>
                  <a:cubicBezTo>
                    <a:pt x="6780" y="4485"/>
                    <a:pt x="-163" y="3333"/>
                    <a:pt x="415" y="1358"/>
                  </a:cubicBezTo>
                  <a:cubicBezTo>
                    <a:pt x="5815" y="1893"/>
                    <a:pt x="8130" y="2880"/>
                    <a:pt x="9094" y="3621"/>
                  </a:cubicBezTo>
                  <a:cubicBezTo>
                    <a:pt x="9094" y="2304"/>
                    <a:pt x="9094" y="2304"/>
                    <a:pt x="9094" y="2304"/>
                  </a:cubicBezTo>
                  <a:cubicBezTo>
                    <a:pt x="10637" y="2304"/>
                    <a:pt x="10637" y="2304"/>
                    <a:pt x="10637" y="2304"/>
                  </a:cubicBezTo>
                  <a:cubicBezTo>
                    <a:pt x="11794" y="1522"/>
                    <a:pt x="14108" y="535"/>
                    <a:pt x="19315" y="0"/>
                  </a:cubicBezTo>
                  <a:cubicBezTo>
                    <a:pt x="19894" y="1934"/>
                    <a:pt x="13337" y="3086"/>
                    <a:pt x="10830" y="3456"/>
                  </a:cubicBezTo>
                  <a:cubicBezTo>
                    <a:pt x="10830" y="6665"/>
                    <a:pt x="10830" y="6665"/>
                    <a:pt x="10830" y="6665"/>
                  </a:cubicBezTo>
                  <a:cubicBezTo>
                    <a:pt x="11601" y="5842"/>
                    <a:pt x="13530" y="4485"/>
                    <a:pt x="19894" y="3826"/>
                  </a:cubicBezTo>
                  <a:cubicBezTo>
                    <a:pt x="20665" y="6007"/>
                    <a:pt x="12565" y="7159"/>
                    <a:pt x="10830" y="7365"/>
                  </a:cubicBezTo>
                  <a:cubicBezTo>
                    <a:pt x="10830" y="10862"/>
                    <a:pt x="10830" y="10862"/>
                    <a:pt x="10830" y="10862"/>
                  </a:cubicBezTo>
                  <a:cubicBezTo>
                    <a:pt x="11987" y="10080"/>
                    <a:pt x="14108" y="8969"/>
                    <a:pt x="19701" y="8393"/>
                  </a:cubicBezTo>
                  <a:cubicBezTo>
                    <a:pt x="20280" y="10409"/>
                    <a:pt x="13144" y="11602"/>
                    <a:pt x="10830" y="11931"/>
                  </a:cubicBezTo>
                  <a:cubicBezTo>
                    <a:pt x="10830" y="15264"/>
                    <a:pt x="10830" y="15264"/>
                    <a:pt x="10830" y="15264"/>
                  </a:cubicBezTo>
                  <a:cubicBezTo>
                    <a:pt x="11987" y="14441"/>
                    <a:pt x="14301" y="13454"/>
                    <a:pt x="19701" y="12878"/>
                  </a:cubicBezTo>
                  <a:cubicBezTo>
                    <a:pt x="20280" y="14853"/>
                    <a:pt x="13337" y="16005"/>
                    <a:pt x="10830" y="16334"/>
                  </a:cubicBezTo>
                  <a:cubicBezTo>
                    <a:pt x="11022" y="20242"/>
                    <a:pt x="11022" y="20242"/>
                    <a:pt x="11022" y="20242"/>
                  </a:cubicBezTo>
                  <a:cubicBezTo>
                    <a:pt x="11408" y="19502"/>
                    <a:pt x="12951" y="17856"/>
                    <a:pt x="20280" y="17074"/>
                  </a:cubicBezTo>
                  <a:cubicBezTo>
                    <a:pt x="21051" y="19378"/>
                    <a:pt x="11987" y="20530"/>
                    <a:pt x="11022" y="20654"/>
                  </a:cubicBezTo>
                  <a:cubicBezTo>
                    <a:pt x="11022" y="21600"/>
                    <a:pt x="11022" y="21600"/>
                    <a:pt x="11022" y="21600"/>
                  </a:cubicBezTo>
                  <a:cubicBezTo>
                    <a:pt x="9287" y="21600"/>
                    <a:pt x="9287" y="21600"/>
                    <a:pt x="9287" y="21600"/>
                  </a:cubicBezTo>
                  <a:cubicBezTo>
                    <a:pt x="9287" y="21312"/>
                    <a:pt x="9287" y="21312"/>
                    <a:pt x="9287" y="21312"/>
                  </a:cubicBezTo>
                  <a:cubicBezTo>
                    <a:pt x="6780" y="20983"/>
                    <a:pt x="222" y="19831"/>
                    <a:pt x="801" y="17856"/>
                  </a:cubicBezTo>
                  <a:cubicBezTo>
                    <a:pt x="6008" y="18391"/>
                    <a:pt x="8130" y="19296"/>
                    <a:pt x="9287" y="20037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6" name="Полилиния 93"/>
            <p:cNvSpPr/>
            <p:nvPr/>
          </p:nvSpPr>
          <p:spPr>
            <a:xfrm>
              <a:off x="536930" y="1281752"/>
              <a:ext cx="309318" cy="1553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6" h="21600" fill="norm" stroke="1" extrusionOk="0">
                  <a:moveTo>
                    <a:pt x="10971" y="20029"/>
                  </a:moveTo>
                  <a:cubicBezTo>
                    <a:pt x="10971" y="17629"/>
                    <a:pt x="10971" y="17629"/>
                    <a:pt x="10971" y="17629"/>
                  </a:cubicBezTo>
                  <a:cubicBezTo>
                    <a:pt x="12726" y="17429"/>
                    <a:pt x="20961" y="16229"/>
                    <a:pt x="20286" y="14086"/>
                  </a:cubicBezTo>
                  <a:cubicBezTo>
                    <a:pt x="13806" y="14771"/>
                    <a:pt x="11646" y="16000"/>
                    <a:pt x="10971" y="16829"/>
                  </a:cubicBezTo>
                  <a:cubicBezTo>
                    <a:pt x="10971" y="13743"/>
                    <a:pt x="10971" y="13743"/>
                    <a:pt x="10971" y="13743"/>
                  </a:cubicBezTo>
                  <a:cubicBezTo>
                    <a:pt x="12861" y="13543"/>
                    <a:pt x="20961" y="12371"/>
                    <a:pt x="20286" y="10229"/>
                  </a:cubicBezTo>
                  <a:cubicBezTo>
                    <a:pt x="13941" y="10886"/>
                    <a:pt x="11916" y="12086"/>
                    <a:pt x="11241" y="12914"/>
                  </a:cubicBezTo>
                  <a:cubicBezTo>
                    <a:pt x="11241" y="8829"/>
                    <a:pt x="11241" y="8829"/>
                    <a:pt x="11241" y="8829"/>
                  </a:cubicBezTo>
                  <a:cubicBezTo>
                    <a:pt x="13806" y="8457"/>
                    <a:pt x="20151" y="7314"/>
                    <a:pt x="19611" y="5400"/>
                  </a:cubicBezTo>
                  <a:cubicBezTo>
                    <a:pt x="14616" y="5914"/>
                    <a:pt x="12456" y="6743"/>
                    <a:pt x="11241" y="7514"/>
                  </a:cubicBezTo>
                  <a:cubicBezTo>
                    <a:pt x="11241" y="4829"/>
                    <a:pt x="11241" y="4829"/>
                    <a:pt x="11241" y="4829"/>
                  </a:cubicBezTo>
                  <a:cubicBezTo>
                    <a:pt x="13536" y="4486"/>
                    <a:pt x="20421" y="3343"/>
                    <a:pt x="19881" y="1343"/>
                  </a:cubicBezTo>
                  <a:cubicBezTo>
                    <a:pt x="14616" y="1886"/>
                    <a:pt x="12186" y="2857"/>
                    <a:pt x="11241" y="3629"/>
                  </a:cubicBezTo>
                  <a:cubicBezTo>
                    <a:pt x="9621" y="2314"/>
                    <a:pt x="9621" y="2314"/>
                    <a:pt x="9621" y="2314"/>
                  </a:cubicBezTo>
                  <a:cubicBezTo>
                    <a:pt x="8676" y="1514"/>
                    <a:pt x="6246" y="543"/>
                    <a:pt x="1116" y="0"/>
                  </a:cubicBezTo>
                  <a:cubicBezTo>
                    <a:pt x="306" y="1914"/>
                    <a:pt x="7056" y="3086"/>
                    <a:pt x="9486" y="3457"/>
                  </a:cubicBezTo>
                  <a:cubicBezTo>
                    <a:pt x="9486" y="6686"/>
                    <a:pt x="9486" y="6686"/>
                    <a:pt x="9486" y="6686"/>
                  </a:cubicBezTo>
                  <a:cubicBezTo>
                    <a:pt x="8811" y="5829"/>
                    <a:pt x="6921" y="4486"/>
                    <a:pt x="306" y="3800"/>
                  </a:cubicBezTo>
                  <a:cubicBezTo>
                    <a:pt x="-369" y="5971"/>
                    <a:pt x="7731" y="7143"/>
                    <a:pt x="9486" y="7371"/>
                  </a:cubicBezTo>
                  <a:cubicBezTo>
                    <a:pt x="9486" y="10857"/>
                    <a:pt x="9486" y="10857"/>
                    <a:pt x="9486" y="10857"/>
                  </a:cubicBezTo>
                  <a:cubicBezTo>
                    <a:pt x="8406" y="10057"/>
                    <a:pt x="6246" y="8971"/>
                    <a:pt x="711" y="8371"/>
                  </a:cubicBezTo>
                  <a:cubicBezTo>
                    <a:pt x="36" y="10400"/>
                    <a:pt x="7191" y="11571"/>
                    <a:pt x="9486" y="11914"/>
                  </a:cubicBezTo>
                  <a:cubicBezTo>
                    <a:pt x="9486" y="15229"/>
                    <a:pt x="9486" y="15229"/>
                    <a:pt x="9486" y="15229"/>
                  </a:cubicBezTo>
                  <a:cubicBezTo>
                    <a:pt x="8406" y="14429"/>
                    <a:pt x="5976" y="13429"/>
                    <a:pt x="711" y="12857"/>
                  </a:cubicBezTo>
                  <a:cubicBezTo>
                    <a:pt x="36" y="14829"/>
                    <a:pt x="7056" y="16000"/>
                    <a:pt x="9486" y="16343"/>
                  </a:cubicBezTo>
                  <a:cubicBezTo>
                    <a:pt x="9351" y="20200"/>
                    <a:pt x="9351" y="20200"/>
                    <a:pt x="9351" y="20200"/>
                  </a:cubicBezTo>
                  <a:cubicBezTo>
                    <a:pt x="8946" y="19486"/>
                    <a:pt x="7461" y="17857"/>
                    <a:pt x="36" y="17057"/>
                  </a:cubicBezTo>
                  <a:cubicBezTo>
                    <a:pt x="-639" y="19343"/>
                    <a:pt x="8271" y="20514"/>
                    <a:pt x="9351" y="20600"/>
                  </a:cubicBezTo>
                  <a:cubicBezTo>
                    <a:pt x="9351" y="21600"/>
                    <a:pt x="9351" y="21600"/>
                    <a:pt x="9351" y="21600"/>
                  </a:cubicBezTo>
                  <a:cubicBezTo>
                    <a:pt x="10971" y="21600"/>
                    <a:pt x="10971" y="21600"/>
                    <a:pt x="10971" y="21600"/>
                  </a:cubicBezTo>
                  <a:cubicBezTo>
                    <a:pt x="10971" y="21314"/>
                    <a:pt x="10971" y="21314"/>
                    <a:pt x="10971" y="21314"/>
                  </a:cubicBezTo>
                  <a:cubicBezTo>
                    <a:pt x="13536" y="20943"/>
                    <a:pt x="20151" y="19800"/>
                    <a:pt x="19611" y="17857"/>
                  </a:cubicBezTo>
                  <a:cubicBezTo>
                    <a:pt x="14481" y="18371"/>
                    <a:pt x="12186" y="19257"/>
                    <a:pt x="10971" y="20029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7" name="Полилиния 94"/>
            <p:cNvSpPr/>
            <p:nvPr/>
          </p:nvSpPr>
          <p:spPr>
            <a:xfrm>
              <a:off x="124221" y="2337415"/>
              <a:ext cx="274558" cy="48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7" h="21600" fill="norm" stroke="1" extrusionOk="0">
                  <a:moveTo>
                    <a:pt x="18985" y="21600"/>
                  </a:moveTo>
                  <a:cubicBezTo>
                    <a:pt x="18985" y="21600"/>
                    <a:pt x="-1478" y="14491"/>
                    <a:pt x="85" y="0"/>
                  </a:cubicBezTo>
                  <a:cubicBezTo>
                    <a:pt x="20122" y="6289"/>
                    <a:pt x="18985" y="21600"/>
                    <a:pt x="18985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8" name="Полилиния 95"/>
            <p:cNvSpPr/>
            <p:nvPr/>
          </p:nvSpPr>
          <p:spPr>
            <a:xfrm>
              <a:off x="168079" y="2396546"/>
              <a:ext cx="265221" cy="450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6" fill="norm" stroke="1" extrusionOk="0">
                  <a:moveTo>
                    <a:pt x="20930" y="21404"/>
                  </a:moveTo>
                  <a:cubicBezTo>
                    <a:pt x="20428" y="21305"/>
                    <a:pt x="20428" y="20913"/>
                    <a:pt x="20093" y="20618"/>
                  </a:cubicBezTo>
                  <a:cubicBezTo>
                    <a:pt x="19926" y="20618"/>
                    <a:pt x="20093" y="20618"/>
                    <a:pt x="20093" y="20520"/>
                  </a:cubicBezTo>
                  <a:cubicBezTo>
                    <a:pt x="19423" y="20324"/>
                    <a:pt x="19256" y="19833"/>
                    <a:pt x="19088" y="19440"/>
                  </a:cubicBezTo>
                  <a:cubicBezTo>
                    <a:pt x="19088" y="19440"/>
                    <a:pt x="19088" y="19440"/>
                    <a:pt x="19088" y="19440"/>
                  </a:cubicBezTo>
                  <a:cubicBezTo>
                    <a:pt x="19088" y="19342"/>
                    <a:pt x="18921" y="19342"/>
                    <a:pt x="18753" y="19342"/>
                  </a:cubicBezTo>
                  <a:cubicBezTo>
                    <a:pt x="18921" y="19342"/>
                    <a:pt x="18921" y="19342"/>
                    <a:pt x="18921" y="19342"/>
                  </a:cubicBezTo>
                  <a:cubicBezTo>
                    <a:pt x="18753" y="19342"/>
                    <a:pt x="18753" y="19244"/>
                    <a:pt x="18586" y="19244"/>
                  </a:cubicBezTo>
                  <a:cubicBezTo>
                    <a:pt x="18586" y="19047"/>
                    <a:pt x="18753" y="19047"/>
                    <a:pt x="18753" y="19047"/>
                  </a:cubicBezTo>
                  <a:cubicBezTo>
                    <a:pt x="18586" y="18949"/>
                    <a:pt x="18586" y="18949"/>
                    <a:pt x="18586" y="18949"/>
                  </a:cubicBezTo>
                  <a:cubicBezTo>
                    <a:pt x="18251" y="18949"/>
                    <a:pt x="18419" y="18753"/>
                    <a:pt x="18084" y="18655"/>
                  </a:cubicBezTo>
                  <a:cubicBezTo>
                    <a:pt x="18084" y="18655"/>
                    <a:pt x="18084" y="18655"/>
                    <a:pt x="18084" y="18655"/>
                  </a:cubicBezTo>
                  <a:cubicBezTo>
                    <a:pt x="17749" y="18458"/>
                    <a:pt x="17581" y="18065"/>
                    <a:pt x="17247" y="17967"/>
                  </a:cubicBezTo>
                  <a:cubicBezTo>
                    <a:pt x="17247" y="17869"/>
                    <a:pt x="17247" y="17869"/>
                    <a:pt x="17247" y="17869"/>
                  </a:cubicBezTo>
                  <a:cubicBezTo>
                    <a:pt x="17247" y="17869"/>
                    <a:pt x="17079" y="17869"/>
                    <a:pt x="17079" y="17771"/>
                  </a:cubicBezTo>
                  <a:cubicBezTo>
                    <a:pt x="17079" y="17673"/>
                    <a:pt x="16912" y="17673"/>
                    <a:pt x="16912" y="17575"/>
                  </a:cubicBezTo>
                  <a:cubicBezTo>
                    <a:pt x="16912" y="17575"/>
                    <a:pt x="16912" y="17575"/>
                    <a:pt x="16912" y="17575"/>
                  </a:cubicBezTo>
                  <a:cubicBezTo>
                    <a:pt x="16744" y="17575"/>
                    <a:pt x="16912" y="17476"/>
                    <a:pt x="16744" y="17476"/>
                  </a:cubicBezTo>
                  <a:cubicBezTo>
                    <a:pt x="16744" y="17280"/>
                    <a:pt x="16744" y="17280"/>
                    <a:pt x="16744" y="17280"/>
                  </a:cubicBezTo>
                  <a:cubicBezTo>
                    <a:pt x="16409" y="17280"/>
                    <a:pt x="16744" y="17280"/>
                    <a:pt x="16744" y="17182"/>
                  </a:cubicBezTo>
                  <a:cubicBezTo>
                    <a:pt x="16409" y="17280"/>
                    <a:pt x="16409" y="17280"/>
                    <a:pt x="16409" y="17280"/>
                  </a:cubicBezTo>
                  <a:cubicBezTo>
                    <a:pt x="16409" y="17182"/>
                    <a:pt x="16409" y="17182"/>
                    <a:pt x="16409" y="17084"/>
                  </a:cubicBezTo>
                  <a:cubicBezTo>
                    <a:pt x="16409" y="17084"/>
                    <a:pt x="16409" y="17084"/>
                    <a:pt x="16409" y="17084"/>
                  </a:cubicBezTo>
                  <a:cubicBezTo>
                    <a:pt x="16242" y="16985"/>
                    <a:pt x="16242" y="16887"/>
                    <a:pt x="16074" y="16985"/>
                  </a:cubicBezTo>
                  <a:cubicBezTo>
                    <a:pt x="16242" y="16887"/>
                    <a:pt x="16242" y="17084"/>
                    <a:pt x="16409" y="16985"/>
                  </a:cubicBezTo>
                  <a:cubicBezTo>
                    <a:pt x="15907" y="16691"/>
                    <a:pt x="15740" y="16298"/>
                    <a:pt x="15405" y="16004"/>
                  </a:cubicBezTo>
                  <a:cubicBezTo>
                    <a:pt x="15405" y="15905"/>
                    <a:pt x="15405" y="15905"/>
                    <a:pt x="15405" y="15905"/>
                  </a:cubicBezTo>
                  <a:cubicBezTo>
                    <a:pt x="15237" y="15807"/>
                    <a:pt x="15237" y="15807"/>
                    <a:pt x="15237" y="15807"/>
                  </a:cubicBezTo>
                  <a:cubicBezTo>
                    <a:pt x="15237" y="15611"/>
                    <a:pt x="15237" y="15611"/>
                    <a:pt x="15237" y="15611"/>
                  </a:cubicBezTo>
                  <a:cubicBezTo>
                    <a:pt x="15237" y="15513"/>
                    <a:pt x="15070" y="15611"/>
                    <a:pt x="14735" y="15513"/>
                  </a:cubicBezTo>
                  <a:cubicBezTo>
                    <a:pt x="15070" y="15513"/>
                    <a:pt x="15070" y="15513"/>
                    <a:pt x="15070" y="15513"/>
                  </a:cubicBezTo>
                  <a:cubicBezTo>
                    <a:pt x="14735" y="15415"/>
                    <a:pt x="14735" y="15316"/>
                    <a:pt x="14735" y="15316"/>
                  </a:cubicBezTo>
                  <a:cubicBezTo>
                    <a:pt x="14735" y="15316"/>
                    <a:pt x="14735" y="15316"/>
                    <a:pt x="14735" y="15316"/>
                  </a:cubicBezTo>
                  <a:cubicBezTo>
                    <a:pt x="14735" y="15316"/>
                    <a:pt x="14735" y="15218"/>
                    <a:pt x="14567" y="15218"/>
                  </a:cubicBezTo>
                  <a:cubicBezTo>
                    <a:pt x="14735" y="15218"/>
                    <a:pt x="14735" y="15218"/>
                    <a:pt x="14735" y="15218"/>
                  </a:cubicBezTo>
                  <a:cubicBezTo>
                    <a:pt x="14735" y="15120"/>
                    <a:pt x="14567" y="15218"/>
                    <a:pt x="14567" y="15120"/>
                  </a:cubicBezTo>
                  <a:cubicBezTo>
                    <a:pt x="14567" y="15120"/>
                    <a:pt x="14567" y="15120"/>
                    <a:pt x="14567" y="15120"/>
                  </a:cubicBezTo>
                  <a:cubicBezTo>
                    <a:pt x="14400" y="15022"/>
                    <a:pt x="14233" y="14924"/>
                    <a:pt x="14233" y="14727"/>
                  </a:cubicBezTo>
                  <a:cubicBezTo>
                    <a:pt x="14233" y="14727"/>
                    <a:pt x="14233" y="14727"/>
                    <a:pt x="14233" y="14727"/>
                  </a:cubicBezTo>
                  <a:cubicBezTo>
                    <a:pt x="14065" y="14629"/>
                    <a:pt x="14065" y="14629"/>
                    <a:pt x="13898" y="14531"/>
                  </a:cubicBezTo>
                  <a:cubicBezTo>
                    <a:pt x="13898" y="14433"/>
                    <a:pt x="14065" y="14531"/>
                    <a:pt x="13898" y="14433"/>
                  </a:cubicBezTo>
                  <a:cubicBezTo>
                    <a:pt x="13730" y="14433"/>
                    <a:pt x="13730" y="14236"/>
                    <a:pt x="13730" y="14335"/>
                  </a:cubicBezTo>
                  <a:cubicBezTo>
                    <a:pt x="13730" y="14236"/>
                    <a:pt x="13563" y="14138"/>
                    <a:pt x="13563" y="14040"/>
                  </a:cubicBezTo>
                  <a:cubicBezTo>
                    <a:pt x="13563" y="14040"/>
                    <a:pt x="13563" y="13942"/>
                    <a:pt x="13730" y="14040"/>
                  </a:cubicBezTo>
                  <a:cubicBezTo>
                    <a:pt x="13730" y="13942"/>
                    <a:pt x="13730" y="13942"/>
                    <a:pt x="13730" y="13942"/>
                  </a:cubicBezTo>
                  <a:cubicBezTo>
                    <a:pt x="13730" y="13942"/>
                    <a:pt x="13730" y="14040"/>
                    <a:pt x="13730" y="13942"/>
                  </a:cubicBezTo>
                  <a:cubicBezTo>
                    <a:pt x="13730" y="13942"/>
                    <a:pt x="13563" y="13844"/>
                    <a:pt x="13563" y="13844"/>
                  </a:cubicBezTo>
                  <a:cubicBezTo>
                    <a:pt x="13228" y="13745"/>
                    <a:pt x="13060" y="13745"/>
                    <a:pt x="13060" y="13647"/>
                  </a:cubicBezTo>
                  <a:cubicBezTo>
                    <a:pt x="13060" y="13647"/>
                    <a:pt x="13060" y="13549"/>
                    <a:pt x="13228" y="13549"/>
                  </a:cubicBezTo>
                  <a:cubicBezTo>
                    <a:pt x="12726" y="13549"/>
                    <a:pt x="12726" y="13549"/>
                    <a:pt x="12726" y="13549"/>
                  </a:cubicBezTo>
                  <a:cubicBezTo>
                    <a:pt x="12726" y="13451"/>
                    <a:pt x="12893" y="13451"/>
                    <a:pt x="12726" y="13451"/>
                  </a:cubicBezTo>
                  <a:cubicBezTo>
                    <a:pt x="12726" y="13451"/>
                    <a:pt x="12726" y="13451"/>
                    <a:pt x="12558" y="13451"/>
                  </a:cubicBezTo>
                  <a:cubicBezTo>
                    <a:pt x="12726" y="13451"/>
                    <a:pt x="12558" y="13255"/>
                    <a:pt x="12558" y="13255"/>
                  </a:cubicBezTo>
                  <a:cubicBezTo>
                    <a:pt x="12726" y="13255"/>
                    <a:pt x="12726" y="13255"/>
                    <a:pt x="12726" y="13255"/>
                  </a:cubicBezTo>
                  <a:cubicBezTo>
                    <a:pt x="12558" y="13255"/>
                    <a:pt x="12558" y="13255"/>
                    <a:pt x="12558" y="13255"/>
                  </a:cubicBezTo>
                  <a:cubicBezTo>
                    <a:pt x="12558" y="13058"/>
                    <a:pt x="12558" y="13058"/>
                    <a:pt x="12558" y="13058"/>
                  </a:cubicBezTo>
                  <a:cubicBezTo>
                    <a:pt x="12558" y="13058"/>
                    <a:pt x="12558" y="12960"/>
                    <a:pt x="12391" y="13058"/>
                  </a:cubicBezTo>
                  <a:cubicBezTo>
                    <a:pt x="12558" y="13058"/>
                    <a:pt x="12558" y="13058"/>
                    <a:pt x="12558" y="13058"/>
                  </a:cubicBezTo>
                  <a:cubicBezTo>
                    <a:pt x="12391" y="13058"/>
                    <a:pt x="12391" y="12960"/>
                    <a:pt x="12223" y="12960"/>
                  </a:cubicBezTo>
                  <a:cubicBezTo>
                    <a:pt x="12391" y="12960"/>
                    <a:pt x="12391" y="12960"/>
                    <a:pt x="12391" y="12960"/>
                  </a:cubicBezTo>
                  <a:cubicBezTo>
                    <a:pt x="12223" y="12862"/>
                    <a:pt x="12056" y="12764"/>
                    <a:pt x="11721" y="12665"/>
                  </a:cubicBezTo>
                  <a:cubicBezTo>
                    <a:pt x="11721" y="12764"/>
                    <a:pt x="12056" y="12665"/>
                    <a:pt x="12056" y="12764"/>
                  </a:cubicBezTo>
                  <a:cubicBezTo>
                    <a:pt x="12056" y="12665"/>
                    <a:pt x="11553" y="12567"/>
                    <a:pt x="11553" y="12469"/>
                  </a:cubicBezTo>
                  <a:cubicBezTo>
                    <a:pt x="11386" y="12469"/>
                    <a:pt x="11386" y="12469"/>
                    <a:pt x="11386" y="12469"/>
                  </a:cubicBezTo>
                  <a:cubicBezTo>
                    <a:pt x="11386" y="12469"/>
                    <a:pt x="11553" y="12371"/>
                    <a:pt x="11386" y="12371"/>
                  </a:cubicBezTo>
                  <a:cubicBezTo>
                    <a:pt x="11553" y="12371"/>
                    <a:pt x="11386" y="12371"/>
                    <a:pt x="11386" y="12175"/>
                  </a:cubicBezTo>
                  <a:cubicBezTo>
                    <a:pt x="11386" y="12175"/>
                    <a:pt x="11386" y="12175"/>
                    <a:pt x="11386" y="12175"/>
                  </a:cubicBezTo>
                  <a:cubicBezTo>
                    <a:pt x="11386" y="12175"/>
                    <a:pt x="11051" y="11978"/>
                    <a:pt x="11051" y="11880"/>
                  </a:cubicBezTo>
                  <a:cubicBezTo>
                    <a:pt x="11051" y="11880"/>
                    <a:pt x="10884" y="11880"/>
                    <a:pt x="10884" y="11782"/>
                  </a:cubicBezTo>
                  <a:cubicBezTo>
                    <a:pt x="10884" y="11782"/>
                    <a:pt x="10884" y="11782"/>
                    <a:pt x="10884" y="11782"/>
                  </a:cubicBezTo>
                  <a:cubicBezTo>
                    <a:pt x="10884" y="11684"/>
                    <a:pt x="10884" y="11684"/>
                    <a:pt x="10884" y="11684"/>
                  </a:cubicBezTo>
                  <a:cubicBezTo>
                    <a:pt x="10716" y="11684"/>
                    <a:pt x="11219" y="11880"/>
                    <a:pt x="11051" y="11880"/>
                  </a:cubicBezTo>
                  <a:cubicBezTo>
                    <a:pt x="11051" y="11782"/>
                    <a:pt x="10716" y="11782"/>
                    <a:pt x="10884" y="11782"/>
                  </a:cubicBezTo>
                  <a:cubicBezTo>
                    <a:pt x="10884" y="11684"/>
                    <a:pt x="10716" y="11684"/>
                    <a:pt x="10716" y="11585"/>
                  </a:cubicBezTo>
                  <a:cubicBezTo>
                    <a:pt x="10716" y="11585"/>
                    <a:pt x="10884" y="11585"/>
                    <a:pt x="10884" y="11487"/>
                  </a:cubicBezTo>
                  <a:cubicBezTo>
                    <a:pt x="10716" y="11487"/>
                    <a:pt x="10716" y="11487"/>
                    <a:pt x="10716" y="11487"/>
                  </a:cubicBezTo>
                  <a:cubicBezTo>
                    <a:pt x="10549" y="11291"/>
                    <a:pt x="10549" y="11291"/>
                    <a:pt x="10549" y="11291"/>
                  </a:cubicBezTo>
                  <a:cubicBezTo>
                    <a:pt x="10549" y="11487"/>
                    <a:pt x="10549" y="11291"/>
                    <a:pt x="10549" y="11291"/>
                  </a:cubicBezTo>
                  <a:cubicBezTo>
                    <a:pt x="10381" y="11291"/>
                    <a:pt x="10381" y="11291"/>
                    <a:pt x="10381" y="11291"/>
                  </a:cubicBezTo>
                  <a:cubicBezTo>
                    <a:pt x="10549" y="11193"/>
                    <a:pt x="10549" y="11193"/>
                    <a:pt x="10549" y="11193"/>
                  </a:cubicBezTo>
                  <a:cubicBezTo>
                    <a:pt x="10381" y="11193"/>
                    <a:pt x="10381" y="11193"/>
                    <a:pt x="10381" y="11193"/>
                  </a:cubicBezTo>
                  <a:cubicBezTo>
                    <a:pt x="10381" y="11193"/>
                    <a:pt x="10381" y="11193"/>
                    <a:pt x="10381" y="11193"/>
                  </a:cubicBezTo>
                  <a:cubicBezTo>
                    <a:pt x="10214" y="11193"/>
                    <a:pt x="10214" y="11095"/>
                    <a:pt x="10047" y="11095"/>
                  </a:cubicBezTo>
                  <a:cubicBezTo>
                    <a:pt x="10047" y="10996"/>
                    <a:pt x="9879" y="10898"/>
                    <a:pt x="10047" y="10800"/>
                  </a:cubicBezTo>
                  <a:cubicBezTo>
                    <a:pt x="9879" y="10702"/>
                    <a:pt x="9712" y="10702"/>
                    <a:pt x="9712" y="10604"/>
                  </a:cubicBezTo>
                  <a:cubicBezTo>
                    <a:pt x="9712" y="10604"/>
                    <a:pt x="9712" y="10702"/>
                    <a:pt x="9879" y="10604"/>
                  </a:cubicBezTo>
                  <a:cubicBezTo>
                    <a:pt x="9712" y="10604"/>
                    <a:pt x="9712" y="10604"/>
                    <a:pt x="9712" y="10604"/>
                  </a:cubicBezTo>
                  <a:cubicBezTo>
                    <a:pt x="9712" y="10407"/>
                    <a:pt x="9712" y="10407"/>
                    <a:pt x="9712" y="10407"/>
                  </a:cubicBezTo>
                  <a:cubicBezTo>
                    <a:pt x="9544" y="10309"/>
                    <a:pt x="9544" y="10407"/>
                    <a:pt x="9544" y="10407"/>
                  </a:cubicBezTo>
                  <a:cubicBezTo>
                    <a:pt x="9544" y="10309"/>
                    <a:pt x="9209" y="10211"/>
                    <a:pt x="9209" y="10113"/>
                  </a:cubicBezTo>
                  <a:cubicBezTo>
                    <a:pt x="9377" y="10113"/>
                    <a:pt x="9377" y="10211"/>
                    <a:pt x="9377" y="10113"/>
                  </a:cubicBezTo>
                  <a:cubicBezTo>
                    <a:pt x="9544" y="10015"/>
                    <a:pt x="9209" y="10015"/>
                    <a:pt x="9209" y="9916"/>
                  </a:cubicBezTo>
                  <a:cubicBezTo>
                    <a:pt x="9209" y="10015"/>
                    <a:pt x="9209" y="10015"/>
                    <a:pt x="9209" y="10015"/>
                  </a:cubicBezTo>
                  <a:cubicBezTo>
                    <a:pt x="9209" y="9916"/>
                    <a:pt x="9042" y="9916"/>
                    <a:pt x="9209" y="9916"/>
                  </a:cubicBezTo>
                  <a:cubicBezTo>
                    <a:pt x="9042" y="9916"/>
                    <a:pt x="9209" y="9818"/>
                    <a:pt x="9042" y="9916"/>
                  </a:cubicBezTo>
                  <a:cubicBezTo>
                    <a:pt x="9042" y="9720"/>
                    <a:pt x="8372" y="9425"/>
                    <a:pt x="8540" y="9327"/>
                  </a:cubicBezTo>
                  <a:cubicBezTo>
                    <a:pt x="8540" y="9327"/>
                    <a:pt x="8540" y="9229"/>
                    <a:pt x="8372" y="9229"/>
                  </a:cubicBezTo>
                  <a:cubicBezTo>
                    <a:pt x="8372" y="9327"/>
                    <a:pt x="8540" y="9327"/>
                    <a:pt x="8540" y="9327"/>
                  </a:cubicBezTo>
                  <a:cubicBezTo>
                    <a:pt x="8372" y="9327"/>
                    <a:pt x="8372" y="9327"/>
                    <a:pt x="8372" y="9327"/>
                  </a:cubicBezTo>
                  <a:cubicBezTo>
                    <a:pt x="8372" y="9229"/>
                    <a:pt x="8372" y="9229"/>
                    <a:pt x="8540" y="9229"/>
                  </a:cubicBezTo>
                  <a:cubicBezTo>
                    <a:pt x="8540" y="9229"/>
                    <a:pt x="8205" y="9229"/>
                    <a:pt x="8205" y="9131"/>
                  </a:cubicBezTo>
                  <a:cubicBezTo>
                    <a:pt x="8205" y="9131"/>
                    <a:pt x="8205" y="9131"/>
                    <a:pt x="8205" y="9033"/>
                  </a:cubicBezTo>
                  <a:cubicBezTo>
                    <a:pt x="8037" y="9033"/>
                    <a:pt x="8037" y="9033"/>
                    <a:pt x="8037" y="9033"/>
                  </a:cubicBezTo>
                  <a:cubicBezTo>
                    <a:pt x="8037" y="8935"/>
                    <a:pt x="8037" y="8935"/>
                    <a:pt x="8205" y="8935"/>
                  </a:cubicBezTo>
                  <a:cubicBezTo>
                    <a:pt x="8037" y="8836"/>
                    <a:pt x="8037" y="8836"/>
                    <a:pt x="8037" y="8836"/>
                  </a:cubicBezTo>
                  <a:cubicBezTo>
                    <a:pt x="8037" y="8640"/>
                    <a:pt x="8037" y="8640"/>
                    <a:pt x="8037" y="8640"/>
                  </a:cubicBezTo>
                  <a:cubicBezTo>
                    <a:pt x="8037" y="8836"/>
                    <a:pt x="8037" y="8640"/>
                    <a:pt x="8037" y="8640"/>
                  </a:cubicBezTo>
                  <a:cubicBezTo>
                    <a:pt x="8037" y="8640"/>
                    <a:pt x="8037" y="8640"/>
                    <a:pt x="8037" y="8640"/>
                  </a:cubicBezTo>
                  <a:cubicBezTo>
                    <a:pt x="8037" y="8640"/>
                    <a:pt x="8037" y="8640"/>
                    <a:pt x="8037" y="8640"/>
                  </a:cubicBezTo>
                  <a:cubicBezTo>
                    <a:pt x="8037" y="8640"/>
                    <a:pt x="8037" y="8640"/>
                    <a:pt x="8037" y="8640"/>
                  </a:cubicBezTo>
                  <a:cubicBezTo>
                    <a:pt x="7870" y="8640"/>
                    <a:pt x="7870" y="8640"/>
                    <a:pt x="7870" y="8640"/>
                  </a:cubicBezTo>
                  <a:cubicBezTo>
                    <a:pt x="7870" y="8542"/>
                    <a:pt x="7870" y="8542"/>
                    <a:pt x="7870" y="8542"/>
                  </a:cubicBezTo>
                  <a:cubicBezTo>
                    <a:pt x="7702" y="8542"/>
                    <a:pt x="7702" y="8542"/>
                    <a:pt x="7702" y="8542"/>
                  </a:cubicBezTo>
                  <a:cubicBezTo>
                    <a:pt x="7702" y="8542"/>
                    <a:pt x="7535" y="8444"/>
                    <a:pt x="7702" y="8444"/>
                  </a:cubicBezTo>
                  <a:cubicBezTo>
                    <a:pt x="7702" y="8542"/>
                    <a:pt x="7702" y="8542"/>
                    <a:pt x="7702" y="8542"/>
                  </a:cubicBezTo>
                  <a:cubicBezTo>
                    <a:pt x="7702" y="8444"/>
                    <a:pt x="7870" y="8444"/>
                    <a:pt x="7702" y="8444"/>
                  </a:cubicBezTo>
                  <a:cubicBezTo>
                    <a:pt x="7702" y="8345"/>
                    <a:pt x="7535" y="8444"/>
                    <a:pt x="7535" y="8345"/>
                  </a:cubicBezTo>
                  <a:cubicBezTo>
                    <a:pt x="7702" y="8345"/>
                    <a:pt x="7702" y="8345"/>
                    <a:pt x="7702" y="8345"/>
                  </a:cubicBezTo>
                  <a:cubicBezTo>
                    <a:pt x="7702" y="8345"/>
                    <a:pt x="7702" y="8345"/>
                    <a:pt x="7702" y="8345"/>
                  </a:cubicBezTo>
                  <a:cubicBezTo>
                    <a:pt x="7535" y="8345"/>
                    <a:pt x="7535" y="8345"/>
                    <a:pt x="7535" y="8345"/>
                  </a:cubicBezTo>
                  <a:cubicBezTo>
                    <a:pt x="7535" y="8345"/>
                    <a:pt x="7535" y="8345"/>
                    <a:pt x="7535" y="8345"/>
                  </a:cubicBezTo>
                  <a:cubicBezTo>
                    <a:pt x="7535" y="8345"/>
                    <a:pt x="7535" y="8247"/>
                    <a:pt x="7367" y="8247"/>
                  </a:cubicBezTo>
                  <a:cubicBezTo>
                    <a:pt x="7367" y="8149"/>
                    <a:pt x="7367" y="8149"/>
                    <a:pt x="7367" y="8051"/>
                  </a:cubicBezTo>
                  <a:cubicBezTo>
                    <a:pt x="7367" y="8051"/>
                    <a:pt x="7367" y="8051"/>
                    <a:pt x="7367" y="8051"/>
                  </a:cubicBezTo>
                  <a:cubicBezTo>
                    <a:pt x="7200" y="7953"/>
                    <a:pt x="7200" y="7953"/>
                    <a:pt x="7200" y="7953"/>
                  </a:cubicBezTo>
                  <a:cubicBezTo>
                    <a:pt x="7200" y="7953"/>
                    <a:pt x="7200" y="7953"/>
                    <a:pt x="7200" y="7953"/>
                  </a:cubicBezTo>
                  <a:cubicBezTo>
                    <a:pt x="7033" y="7855"/>
                    <a:pt x="7033" y="7855"/>
                    <a:pt x="7033" y="7855"/>
                  </a:cubicBezTo>
                  <a:cubicBezTo>
                    <a:pt x="7033" y="7756"/>
                    <a:pt x="7200" y="7756"/>
                    <a:pt x="7033" y="7658"/>
                  </a:cubicBezTo>
                  <a:cubicBezTo>
                    <a:pt x="6865" y="7658"/>
                    <a:pt x="6865" y="7658"/>
                    <a:pt x="6865" y="7658"/>
                  </a:cubicBezTo>
                  <a:cubicBezTo>
                    <a:pt x="6865" y="7560"/>
                    <a:pt x="6530" y="7462"/>
                    <a:pt x="6530" y="7364"/>
                  </a:cubicBezTo>
                  <a:cubicBezTo>
                    <a:pt x="6530" y="7364"/>
                    <a:pt x="6530" y="7364"/>
                    <a:pt x="6530" y="7364"/>
                  </a:cubicBezTo>
                  <a:cubicBezTo>
                    <a:pt x="6363" y="7265"/>
                    <a:pt x="6028" y="6971"/>
                    <a:pt x="6028" y="6873"/>
                  </a:cubicBezTo>
                  <a:cubicBezTo>
                    <a:pt x="6195" y="6873"/>
                    <a:pt x="6195" y="6775"/>
                    <a:pt x="6195" y="6775"/>
                  </a:cubicBezTo>
                  <a:cubicBezTo>
                    <a:pt x="6028" y="6775"/>
                    <a:pt x="6195" y="6676"/>
                    <a:pt x="6028" y="6775"/>
                  </a:cubicBezTo>
                  <a:cubicBezTo>
                    <a:pt x="6028" y="6775"/>
                    <a:pt x="6028" y="6775"/>
                    <a:pt x="6028" y="6873"/>
                  </a:cubicBezTo>
                  <a:cubicBezTo>
                    <a:pt x="5860" y="6775"/>
                    <a:pt x="5860" y="6578"/>
                    <a:pt x="5860" y="6578"/>
                  </a:cubicBezTo>
                  <a:cubicBezTo>
                    <a:pt x="5860" y="6578"/>
                    <a:pt x="5860" y="6578"/>
                    <a:pt x="5860" y="6578"/>
                  </a:cubicBezTo>
                  <a:cubicBezTo>
                    <a:pt x="5860" y="6578"/>
                    <a:pt x="5860" y="6480"/>
                    <a:pt x="5693" y="6480"/>
                  </a:cubicBezTo>
                  <a:cubicBezTo>
                    <a:pt x="5693" y="6480"/>
                    <a:pt x="5693" y="6480"/>
                    <a:pt x="5693" y="6480"/>
                  </a:cubicBezTo>
                  <a:cubicBezTo>
                    <a:pt x="5693" y="6480"/>
                    <a:pt x="5693" y="6480"/>
                    <a:pt x="5693" y="6480"/>
                  </a:cubicBezTo>
                  <a:cubicBezTo>
                    <a:pt x="5693" y="6382"/>
                    <a:pt x="5358" y="6480"/>
                    <a:pt x="5358" y="6382"/>
                  </a:cubicBezTo>
                  <a:cubicBezTo>
                    <a:pt x="5693" y="6382"/>
                    <a:pt x="5693" y="6382"/>
                    <a:pt x="5693" y="6382"/>
                  </a:cubicBezTo>
                  <a:cubicBezTo>
                    <a:pt x="5358" y="6284"/>
                    <a:pt x="5191" y="6284"/>
                    <a:pt x="5191" y="6087"/>
                  </a:cubicBezTo>
                  <a:cubicBezTo>
                    <a:pt x="5191" y="5989"/>
                    <a:pt x="5191" y="5989"/>
                    <a:pt x="5191" y="5989"/>
                  </a:cubicBezTo>
                  <a:cubicBezTo>
                    <a:pt x="5023" y="5989"/>
                    <a:pt x="5023" y="5989"/>
                    <a:pt x="5023" y="5989"/>
                  </a:cubicBezTo>
                  <a:cubicBezTo>
                    <a:pt x="5023" y="5891"/>
                    <a:pt x="5023" y="5891"/>
                    <a:pt x="5023" y="5891"/>
                  </a:cubicBezTo>
                  <a:cubicBezTo>
                    <a:pt x="4688" y="5793"/>
                    <a:pt x="4521" y="5498"/>
                    <a:pt x="4353" y="5204"/>
                  </a:cubicBezTo>
                  <a:cubicBezTo>
                    <a:pt x="4353" y="5204"/>
                    <a:pt x="4353" y="5204"/>
                    <a:pt x="4353" y="5204"/>
                  </a:cubicBezTo>
                  <a:cubicBezTo>
                    <a:pt x="4353" y="5204"/>
                    <a:pt x="4353" y="5204"/>
                    <a:pt x="4353" y="5204"/>
                  </a:cubicBezTo>
                  <a:cubicBezTo>
                    <a:pt x="4353" y="5204"/>
                    <a:pt x="4353" y="5105"/>
                    <a:pt x="4521" y="5204"/>
                  </a:cubicBezTo>
                  <a:cubicBezTo>
                    <a:pt x="4521" y="5105"/>
                    <a:pt x="4353" y="5105"/>
                    <a:pt x="4186" y="5007"/>
                  </a:cubicBezTo>
                  <a:cubicBezTo>
                    <a:pt x="4186" y="5105"/>
                    <a:pt x="4353" y="5105"/>
                    <a:pt x="4186" y="5105"/>
                  </a:cubicBezTo>
                  <a:cubicBezTo>
                    <a:pt x="4186" y="5105"/>
                    <a:pt x="4186" y="5007"/>
                    <a:pt x="3851" y="5007"/>
                  </a:cubicBezTo>
                  <a:cubicBezTo>
                    <a:pt x="3851" y="4909"/>
                    <a:pt x="4186" y="4909"/>
                    <a:pt x="4186" y="4909"/>
                  </a:cubicBezTo>
                  <a:cubicBezTo>
                    <a:pt x="3851" y="4909"/>
                    <a:pt x="3851" y="4909"/>
                    <a:pt x="3851" y="4909"/>
                  </a:cubicBezTo>
                  <a:cubicBezTo>
                    <a:pt x="4186" y="4811"/>
                    <a:pt x="4521" y="5007"/>
                    <a:pt x="4521" y="4811"/>
                  </a:cubicBezTo>
                  <a:cubicBezTo>
                    <a:pt x="4521" y="4811"/>
                    <a:pt x="4521" y="4811"/>
                    <a:pt x="4521" y="4811"/>
                  </a:cubicBezTo>
                  <a:cubicBezTo>
                    <a:pt x="4521" y="4713"/>
                    <a:pt x="4688" y="4909"/>
                    <a:pt x="4688" y="4811"/>
                  </a:cubicBezTo>
                  <a:cubicBezTo>
                    <a:pt x="4521" y="4713"/>
                    <a:pt x="4353" y="4713"/>
                    <a:pt x="4353" y="4811"/>
                  </a:cubicBezTo>
                  <a:cubicBezTo>
                    <a:pt x="4186" y="4713"/>
                    <a:pt x="3851" y="4811"/>
                    <a:pt x="3851" y="4713"/>
                  </a:cubicBezTo>
                  <a:cubicBezTo>
                    <a:pt x="3851" y="4713"/>
                    <a:pt x="3851" y="4811"/>
                    <a:pt x="4186" y="4811"/>
                  </a:cubicBezTo>
                  <a:cubicBezTo>
                    <a:pt x="4186" y="4713"/>
                    <a:pt x="3851" y="4713"/>
                    <a:pt x="3851" y="4615"/>
                  </a:cubicBezTo>
                  <a:cubicBezTo>
                    <a:pt x="3851" y="4713"/>
                    <a:pt x="3684" y="4713"/>
                    <a:pt x="3684" y="4615"/>
                  </a:cubicBezTo>
                  <a:cubicBezTo>
                    <a:pt x="3684" y="4615"/>
                    <a:pt x="3684" y="4615"/>
                    <a:pt x="3684" y="4615"/>
                  </a:cubicBezTo>
                  <a:cubicBezTo>
                    <a:pt x="3684" y="4615"/>
                    <a:pt x="3684" y="4615"/>
                    <a:pt x="3684" y="4615"/>
                  </a:cubicBezTo>
                  <a:cubicBezTo>
                    <a:pt x="3516" y="4615"/>
                    <a:pt x="3684" y="4615"/>
                    <a:pt x="3516" y="4615"/>
                  </a:cubicBezTo>
                  <a:cubicBezTo>
                    <a:pt x="3516" y="4418"/>
                    <a:pt x="3684" y="4615"/>
                    <a:pt x="3684" y="4418"/>
                  </a:cubicBezTo>
                  <a:cubicBezTo>
                    <a:pt x="3684" y="4418"/>
                    <a:pt x="3516" y="4320"/>
                    <a:pt x="3349" y="4418"/>
                  </a:cubicBezTo>
                  <a:cubicBezTo>
                    <a:pt x="3516" y="4320"/>
                    <a:pt x="3516" y="4320"/>
                    <a:pt x="3516" y="4320"/>
                  </a:cubicBezTo>
                  <a:cubicBezTo>
                    <a:pt x="3516" y="4320"/>
                    <a:pt x="3349" y="4320"/>
                    <a:pt x="3516" y="4222"/>
                  </a:cubicBezTo>
                  <a:cubicBezTo>
                    <a:pt x="3349" y="4222"/>
                    <a:pt x="3349" y="4222"/>
                    <a:pt x="3349" y="4222"/>
                  </a:cubicBezTo>
                  <a:cubicBezTo>
                    <a:pt x="3349" y="4222"/>
                    <a:pt x="3349" y="4222"/>
                    <a:pt x="3349" y="4124"/>
                  </a:cubicBezTo>
                  <a:cubicBezTo>
                    <a:pt x="3181" y="4025"/>
                    <a:pt x="3181" y="4025"/>
                    <a:pt x="3181" y="4025"/>
                  </a:cubicBezTo>
                  <a:cubicBezTo>
                    <a:pt x="3181" y="4025"/>
                    <a:pt x="3181" y="3927"/>
                    <a:pt x="3014" y="3927"/>
                  </a:cubicBezTo>
                  <a:cubicBezTo>
                    <a:pt x="3014" y="4025"/>
                    <a:pt x="3181" y="4025"/>
                    <a:pt x="3181" y="4124"/>
                  </a:cubicBezTo>
                  <a:cubicBezTo>
                    <a:pt x="3181" y="4025"/>
                    <a:pt x="3014" y="4025"/>
                    <a:pt x="3014" y="3927"/>
                  </a:cubicBezTo>
                  <a:cubicBezTo>
                    <a:pt x="3014" y="3927"/>
                    <a:pt x="3014" y="3927"/>
                    <a:pt x="3014" y="3927"/>
                  </a:cubicBezTo>
                  <a:cubicBezTo>
                    <a:pt x="2847" y="3927"/>
                    <a:pt x="2847" y="3927"/>
                    <a:pt x="2847" y="3927"/>
                  </a:cubicBezTo>
                  <a:cubicBezTo>
                    <a:pt x="2847" y="3927"/>
                    <a:pt x="2847" y="3927"/>
                    <a:pt x="2847" y="3927"/>
                  </a:cubicBezTo>
                  <a:cubicBezTo>
                    <a:pt x="2847" y="3927"/>
                    <a:pt x="2847" y="3927"/>
                    <a:pt x="2847" y="3927"/>
                  </a:cubicBezTo>
                  <a:cubicBezTo>
                    <a:pt x="2679" y="3927"/>
                    <a:pt x="3014" y="3927"/>
                    <a:pt x="2847" y="3829"/>
                  </a:cubicBezTo>
                  <a:cubicBezTo>
                    <a:pt x="3014" y="3829"/>
                    <a:pt x="3014" y="3829"/>
                    <a:pt x="3014" y="3829"/>
                  </a:cubicBezTo>
                  <a:cubicBezTo>
                    <a:pt x="3014" y="3829"/>
                    <a:pt x="3014" y="3829"/>
                    <a:pt x="2847" y="3731"/>
                  </a:cubicBezTo>
                  <a:cubicBezTo>
                    <a:pt x="2847" y="3731"/>
                    <a:pt x="2679" y="3731"/>
                    <a:pt x="2679" y="3829"/>
                  </a:cubicBezTo>
                  <a:cubicBezTo>
                    <a:pt x="2512" y="3731"/>
                    <a:pt x="2679" y="3731"/>
                    <a:pt x="2512" y="3731"/>
                  </a:cubicBezTo>
                  <a:cubicBezTo>
                    <a:pt x="2679" y="3731"/>
                    <a:pt x="2679" y="3731"/>
                    <a:pt x="2679" y="3731"/>
                  </a:cubicBezTo>
                  <a:cubicBezTo>
                    <a:pt x="2847" y="3731"/>
                    <a:pt x="2847" y="3535"/>
                    <a:pt x="2679" y="3535"/>
                  </a:cubicBezTo>
                  <a:cubicBezTo>
                    <a:pt x="2679" y="3436"/>
                    <a:pt x="2512" y="3436"/>
                    <a:pt x="2512" y="3535"/>
                  </a:cubicBezTo>
                  <a:cubicBezTo>
                    <a:pt x="2512" y="3436"/>
                    <a:pt x="2512" y="3436"/>
                    <a:pt x="2512" y="3436"/>
                  </a:cubicBezTo>
                  <a:cubicBezTo>
                    <a:pt x="2512" y="3338"/>
                    <a:pt x="2512" y="3436"/>
                    <a:pt x="2344" y="3436"/>
                  </a:cubicBezTo>
                  <a:cubicBezTo>
                    <a:pt x="2512" y="3338"/>
                    <a:pt x="2512" y="3240"/>
                    <a:pt x="2512" y="3240"/>
                  </a:cubicBezTo>
                  <a:cubicBezTo>
                    <a:pt x="2679" y="3240"/>
                    <a:pt x="2679" y="3240"/>
                    <a:pt x="2679" y="3240"/>
                  </a:cubicBezTo>
                  <a:cubicBezTo>
                    <a:pt x="2679" y="3240"/>
                    <a:pt x="2679" y="3240"/>
                    <a:pt x="2679" y="3240"/>
                  </a:cubicBezTo>
                  <a:cubicBezTo>
                    <a:pt x="2679" y="3240"/>
                    <a:pt x="2679" y="3240"/>
                    <a:pt x="2847" y="3240"/>
                  </a:cubicBezTo>
                  <a:cubicBezTo>
                    <a:pt x="2679" y="3142"/>
                    <a:pt x="2679" y="3142"/>
                    <a:pt x="2679" y="3142"/>
                  </a:cubicBezTo>
                  <a:cubicBezTo>
                    <a:pt x="2512" y="3240"/>
                    <a:pt x="2344" y="3142"/>
                    <a:pt x="2177" y="3240"/>
                  </a:cubicBezTo>
                  <a:cubicBezTo>
                    <a:pt x="2009" y="3142"/>
                    <a:pt x="2512" y="3044"/>
                    <a:pt x="2177" y="2945"/>
                  </a:cubicBezTo>
                  <a:cubicBezTo>
                    <a:pt x="2177" y="3044"/>
                    <a:pt x="2009" y="2945"/>
                    <a:pt x="2009" y="3044"/>
                  </a:cubicBezTo>
                  <a:cubicBezTo>
                    <a:pt x="2009" y="2945"/>
                    <a:pt x="1842" y="3044"/>
                    <a:pt x="1842" y="2945"/>
                  </a:cubicBezTo>
                  <a:cubicBezTo>
                    <a:pt x="2009" y="2945"/>
                    <a:pt x="2009" y="2847"/>
                    <a:pt x="2177" y="2847"/>
                  </a:cubicBezTo>
                  <a:cubicBezTo>
                    <a:pt x="2009" y="2847"/>
                    <a:pt x="2177" y="2945"/>
                    <a:pt x="2177" y="2945"/>
                  </a:cubicBezTo>
                  <a:cubicBezTo>
                    <a:pt x="2177" y="2945"/>
                    <a:pt x="2344" y="2945"/>
                    <a:pt x="2177" y="2847"/>
                  </a:cubicBezTo>
                  <a:cubicBezTo>
                    <a:pt x="2177" y="2651"/>
                    <a:pt x="2177" y="2651"/>
                    <a:pt x="2009" y="2651"/>
                  </a:cubicBezTo>
                  <a:cubicBezTo>
                    <a:pt x="2009" y="2847"/>
                    <a:pt x="2177" y="2847"/>
                    <a:pt x="2009" y="2847"/>
                  </a:cubicBezTo>
                  <a:cubicBezTo>
                    <a:pt x="1842" y="2651"/>
                    <a:pt x="2009" y="2553"/>
                    <a:pt x="1842" y="2651"/>
                  </a:cubicBezTo>
                  <a:cubicBezTo>
                    <a:pt x="1842" y="2651"/>
                    <a:pt x="1842" y="2847"/>
                    <a:pt x="1674" y="2847"/>
                  </a:cubicBezTo>
                  <a:cubicBezTo>
                    <a:pt x="1674" y="2651"/>
                    <a:pt x="1674" y="2651"/>
                    <a:pt x="1674" y="2651"/>
                  </a:cubicBezTo>
                  <a:cubicBezTo>
                    <a:pt x="1674" y="2651"/>
                    <a:pt x="1674" y="2651"/>
                    <a:pt x="1674" y="2651"/>
                  </a:cubicBezTo>
                  <a:cubicBezTo>
                    <a:pt x="1674" y="2553"/>
                    <a:pt x="1507" y="2651"/>
                    <a:pt x="1507" y="2553"/>
                  </a:cubicBezTo>
                  <a:cubicBezTo>
                    <a:pt x="1507" y="2553"/>
                    <a:pt x="1507" y="2553"/>
                    <a:pt x="1507" y="2553"/>
                  </a:cubicBezTo>
                  <a:cubicBezTo>
                    <a:pt x="1674" y="2553"/>
                    <a:pt x="1674" y="2651"/>
                    <a:pt x="1842" y="2553"/>
                  </a:cubicBezTo>
                  <a:cubicBezTo>
                    <a:pt x="1674" y="2553"/>
                    <a:pt x="1674" y="2553"/>
                    <a:pt x="1674" y="2553"/>
                  </a:cubicBezTo>
                  <a:cubicBezTo>
                    <a:pt x="1674" y="2553"/>
                    <a:pt x="1674" y="2553"/>
                    <a:pt x="1674" y="2553"/>
                  </a:cubicBezTo>
                  <a:cubicBezTo>
                    <a:pt x="1674" y="2553"/>
                    <a:pt x="1842" y="2455"/>
                    <a:pt x="1674" y="2356"/>
                  </a:cubicBezTo>
                  <a:cubicBezTo>
                    <a:pt x="1507" y="2356"/>
                    <a:pt x="1507" y="2356"/>
                    <a:pt x="1507" y="2455"/>
                  </a:cubicBezTo>
                  <a:cubicBezTo>
                    <a:pt x="1340" y="2356"/>
                    <a:pt x="1340" y="2258"/>
                    <a:pt x="1340" y="2258"/>
                  </a:cubicBezTo>
                  <a:cubicBezTo>
                    <a:pt x="1340" y="2258"/>
                    <a:pt x="1340" y="2160"/>
                    <a:pt x="1340" y="2160"/>
                  </a:cubicBezTo>
                  <a:cubicBezTo>
                    <a:pt x="1507" y="2356"/>
                    <a:pt x="1507" y="2356"/>
                    <a:pt x="1507" y="2356"/>
                  </a:cubicBezTo>
                  <a:cubicBezTo>
                    <a:pt x="1674" y="2258"/>
                    <a:pt x="1674" y="2455"/>
                    <a:pt x="1842" y="2455"/>
                  </a:cubicBezTo>
                  <a:cubicBezTo>
                    <a:pt x="1674" y="2356"/>
                    <a:pt x="1842" y="2258"/>
                    <a:pt x="2009" y="2258"/>
                  </a:cubicBezTo>
                  <a:cubicBezTo>
                    <a:pt x="2009" y="2258"/>
                    <a:pt x="1842" y="2258"/>
                    <a:pt x="1842" y="2160"/>
                  </a:cubicBezTo>
                  <a:cubicBezTo>
                    <a:pt x="1674" y="2258"/>
                    <a:pt x="1842" y="2258"/>
                    <a:pt x="1674" y="2258"/>
                  </a:cubicBezTo>
                  <a:cubicBezTo>
                    <a:pt x="1674" y="2160"/>
                    <a:pt x="1507" y="2062"/>
                    <a:pt x="1340" y="2062"/>
                  </a:cubicBezTo>
                  <a:cubicBezTo>
                    <a:pt x="1507" y="2062"/>
                    <a:pt x="1507" y="2062"/>
                    <a:pt x="1507" y="2062"/>
                  </a:cubicBezTo>
                  <a:cubicBezTo>
                    <a:pt x="1340" y="1964"/>
                    <a:pt x="1340" y="1865"/>
                    <a:pt x="1340" y="1669"/>
                  </a:cubicBezTo>
                  <a:cubicBezTo>
                    <a:pt x="1340" y="1865"/>
                    <a:pt x="1172" y="1571"/>
                    <a:pt x="1172" y="1669"/>
                  </a:cubicBezTo>
                  <a:cubicBezTo>
                    <a:pt x="1172" y="1767"/>
                    <a:pt x="1172" y="1865"/>
                    <a:pt x="1005" y="1865"/>
                  </a:cubicBezTo>
                  <a:cubicBezTo>
                    <a:pt x="1005" y="1767"/>
                    <a:pt x="1005" y="1767"/>
                    <a:pt x="1005" y="1767"/>
                  </a:cubicBezTo>
                  <a:cubicBezTo>
                    <a:pt x="1005" y="1767"/>
                    <a:pt x="1172" y="1669"/>
                    <a:pt x="1005" y="1669"/>
                  </a:cubicBezTo>
                  <a:cubicBezTo>
                    <a:pt x="1172" y="1767"/>
                    <a:pt x="1172" y="1669"/>
                    <a:pt x="1340" y="1571"/>
                  </a:cubicBezTo>
                  <a:cubicBezTo>
                    <a:pt x="1172" y="1571"/>
                    <a:pt x="1340" y="1571"/>
                    <a:pt x="1340" y="1473"/>
                  </a:cubicBezTo>
                  <a:cubicBezTo>
                    <a:pt x="1172" y="1473"/>
                    <a:pt x="1005" y="1375"/>
                    <a:pt x="670" y="1276"/>
                  </a:cubicBezTo>
                  <a:cubicBezTo>
                    <a:pt x="670" y="1178"/>
                    <a:pt x="502" y="1178"/>
                    <a:pt x="335" y="982"/>
                  </a:cubicBezTo>
                  <a:cubicBezTo>
                    <a:pt x="335" y="884"/>
                    <a:pt x="502" y="884"/>
                    <a:pt x="502" y="785"/>
                  </a:cubicBezTo>
                  <a:cubicBezTo>
                    <a:pt x="502" y="785"/>
                    <a:pt x="502" y="884"/>
                    <a:pt x="335" y="785"/>
                  </a:cubicBezTo>
                  <a:cubicBezTo>
                    <a:pt x="502" y="785"/>
                    <a:pt x="502" y="785"/>
                    <a:pt x="502" y="785"/>
                  </a:cubicBezTo>
                  <a:cubicBezTo>
                    <a:pt x="335" y="785"/>
                    <a:pt x="335" y="589"/>
                    <a:pt x="335" y="589"/>
                  </a:cubicBezTo>
                  <a:cubicBezTo>
                    <a:pt x="335" y="589"/>
                    <a:pt x="335" y="589"/>
                    <a:pt x="335" y="589"/>
                  </a:cubicBezTo>
                  <a:cubicBezTo>
                    <a:pt x="335" y="589"/>
                    <a:pt x="335" y="589"/>
                    <a:pt x="335" y="589"/>
                  </a:cubicBezTo>
                  <a:cubicBezTo>
                    <a:pt x="335" y="589"/>
                    <a:pt x="335" y="491"/>
                    <a:pt x="335" y="589"/>
                  </a:cubicBezTo>
                  <a:cubicBezTo>
                    <a:pt x="335" y="491"/>
                    <a:pt x="335" y="491"/>
                    <a:pt x="335" y="491"/>
                  </a:cubicBezTo>
                  <a:cubicBezTo>
                    <a:pt x="335" y="491"/>
                    <a:pt x="335" y="491"/>
                    <a:pt x="335" y="491"/>
                  </a:cubicBezTo>
                  <a:cubicBezTo>
                    <a:pt x="167" y="491"/>
                    <a:pt x="167" y="393"/>
                    <a:pt x="0" y="29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5" y="98"/>
                    <a:pt x="335" y="98"/>
                    <a:pt x="335" y="98"/>
                  </a:cubicBezTo>
                  <a:cubicBezTo>
                    <a:pt x="335" y="295"/>
                    <a:pt x="167" y="98"/>
                    <a:pt x="167" y="98"/>
                  </a:cubicBezTo>
                  <a:cubicBezTo>
                    <a:pt x="0" y="295"/>
                    <a:pt x="167" y="393"/>
                    <a:pt x="335" y="393"/>
                  </a:cubicBezTo>
                  <a:cubicBezTo>
                    <a:pt x="167" y="295"/>
                    <a:pt x="167" y="295"/>
                    <a:pt x="167" y="295"/>
                  </a:cubicBezTo>
                  <a:cubicBezTo>
                    <a:pt x="335" y="295"/>
                    <a:pt x="335" y="295"/>
                    <a:pt x="335" y="295"/>
                  </a:cubicBezTo>
                  <a:cubicBezTo>
                    <a:pt x="335" y="295"/>
                    <a:pt x="335" y="295"/>
                    <a:pt x="335" y="295"/>
                  </a:cubicBezTo>
                  <a:cubicBezTo>
                    <a:pt x="335" y="295"/>
                    <a:pt x="335" y="295"/>
                    <a:pt x="335" y="393"/>
                  </a:cubicBezTo>
                  <a:cubicBezTo>
                    <a:pt x="335" y="393"/>
                    <a:pt x="335" y="393"/>
                    <a:pt x="335" y="393"/>
                  </a:cubicBezTo>
                  <a:cubicBezTo>
                    <a:pt x="335" y="393"/>
                    <a:pt x="502" y="393"/>
                    <a:pt x="502" y="491"/>
                  </a:cubicBezTo>
                  <a:cubicBezTo>
                    <a:pt x="502" y="491"/>
                    <a:pt x="670" y="589"/>
                    <a:pt x="1005" y="687"/>
                  </a:cubicBezTo>
                  <a:cubicBezTo>
                    <a:pt x="670" y="687"/>
                    <a:pt x="502" y="589"/>
                    <a:pt x="502" y="589"/>
                  </a:cubicBezTo>
                  <a:cubicBezTo>
                    <a:pt x="502" y="687"/>
                    <a:pt x="502" y="687"/>
                    <a:pt x="502" y="687"/>
                  </a:cubicBezTo>
                  <a:cubicBezTo>
                    <a:pt x="670" y="687"/>
                    <a:pt x="1005" y="687"/>
                    <a:pt x="1005" y="785"/>
                  </a:cubicBezTo>
                  <a:cubicBezTo>
                    <a:pt x="1005" y="785"/>
                    <a:pt x="1005" y="785"/>
                    <a:pt x="1005" y="785"/>
                  </a:cubicBezTo>
                  <a:cubicBezTo>
                    <a:pt x="1005" y="884"/>
                    <a:pt x="1172" y="785"/>
                    <a:pt x="1172" y="884"/>
                  </a:cubicBezTo>
                  <a:cubicBezTo>
                    <a:pt x="1340" y="1178"/>
                    <a:pt x="1340" y="1178"/>
                    <a:pt x="1507" y="1276"/>
                  </a:cubicBezTo>
                  <a:cubicBezTo>
                    <a:pt x="1340" y="1375"/>
                    <a:pt x="1340" y="1375"/>
                    <a:pt x="1340" y="1375"/>
                  </a:cubicBezTo>
                  <a:cubicBezTo>
                    <a:pt x="1507" y="1375"/>
                    <a:pt x="1674" y="1571"/>
                    <a:pt x="1842" y="1571"/>
                  </a:cubicBezTo>
                  <a:cubicBezTo>
                    <a:pt x="1842" y="1767"/>
                    <a:pt x="2177" y="1865"/>
                    <a:pt x="2009" y="1964"/>
                  </a:cubicBezTo>
                  <a:cubicBezTo>
                    <a:pt x="2344" y="2160"/>
                    <a:pt x="2679" y="2356"/>
                    <a:pt x="2847" y="2553"/>
                  </a:cubicBezTo>
                  <a:cubicBezTo>
                    <a:pt x="2679" y="2553"/>
                    <a:pt x="2679" y="2553"/>
                    <a:pt x="2679" y="2553"/>
                  </a:cubicBezTo>
                  <a:cubicBezTo>
                    <a:pt x="2847" y="2553"/>
                    <a:pt x="2679" y="2651"/>
                    <a:pt x="2679" y="2651"/>
                  </a:cubicBezTo>
                  <a:cubicBezTo>
                    <a:pt x="2847" y="2553"/>
                    <a:pt x="2847" y="2651"/>
                    <a:pt x="3014" y="2651"/>
                  </a:cubicBezTo>
                  <a:cubicBezTo>
                    <a:pt x="3014" y="2945"/>
                    <a:pt x="3349" y="3044"/>
                    <a:pt x="3516" y="3142"/>
                  </a:cubicBezTo>
                  <a:cubicBezTo>
                    <a:pt x="3349" y="3142"/>
                    <a:pt x="3349" y="3142"/>
                    <a:pt x="3349" y="3142"/>
                  </a:cubicBezTo>
                  <a:cubicBezTo>
                    <a:pt x="3684" y="3240"/>
                    <a:pt x="3684" y="3240"/>
                    <a:pt x="3684" y="3436"/>
                  </a:cubicBezTo>
                  <a:cubicBezTo>
                    <a:pt x="3684" y="3436"/>
                    <a:pt x="3684" y="3436"/>
                    <a:pt x="3684" y="3535"/>
                  </a:cubicBezTo>
                  <a:cubicBezTo>
                    <a:pt x="3684" y="3535"/>
                    <a:pt x="3684" y="3535"/>
                    <a:pt x="3851" y="3731"/>
                  </a:cubicBezTo>
                  <a:cubicBezTo>
                    <a:pt x="4186" y="3829"/>
                    <a:pt x="4186" y="3927"/>
                    <a:pt x="4353" y="3927"/>
                  </a:cubicBezTo>
                  <a:cubicBezTo>
                    <a:pt x="4688" y="4222"/>
                    <a:pt x="4688" y="4615"/>
                    <a:pt x="5191" y="4713"/>
                  </a:cubicBezTo>
                  <a:cubicBezTo>
                    <a:pt x="5023" y="4811"/>
                    <a:pt x="5023" y="4811"/>
                    <a:pt x="5023" y="4811"/>
                  </a:cubicBezTo>
                  <a:cubicBezTo>
                    <a:pt x="5693" y="5007"/>
                    <a:pt x="5860" y="5400"/>
                    <a:pt x="6028" y="5596"/>
                  </a:cubicBezTo>
                  <a:cubicBezTo>
                    <a:pt x="5860" y="5695"/>
                    <a:pt x="5860" y="5695"/>
                    <a:pt x="5860" y="5695"/>
                  </a:cubicBezTo>
                  <a:cubicBezTo>
                    <a:pt x="5860" y="5695"/>
                    <a:pt x="6028" y="5793"/>
                    <a:pt x="6195" y="5793"/>
                  </a:cubicBezTo>
                  <a:cubicBezTo>
                    <a:pt x="6195" y="5891"/>
                    <a:pt x="6363" y="5891"/>
                    <a:pt x="6363" y="5891"/>
                  </a:cubicBezTo>
                  <a:cubicBezTo>
                    <a:pt x="6363" y="5989"/>
                    <a:pt x="6530" y="5989"/>
                    <a:pt x="6530" y="5989"/>
                  </a:cubicBezTo>
                  <a:cubicBezTo>
                    <a:pt x="6698" y="6284"/>
                    <a:pt x="6698" y="6382"/>
                    <a:pt x="6865" y="6480"/>
                  </a:cubicBezTo>
                  <a:cubicBezTo>
                    <a:pt x="6865" y="6480"/>
                    <a:pt x="6865" y="6480"/>
                    <a:pt x="6865" y="6480"/>
                  </a:cubicBezTo>
                  <a:cubicBezTo>
                    <a:pt x="6698" y="6480"/>
                    <a:pt x="6698" y="6480"/>
                    <a:pt x="6698" y="6480"/>
                  </a:cubicBezTo>
                  <a:cubicBezTo>
                    <a:pt x="6865" y="6578"/>
                    <a:pt x="6865" y="6578"/>
                    <a:pt x="7033" y="6578"/>
                  </a:cubicBezTo>
                  <a:cubicBezTo>
                    <a:pt x="7033" y="6676"/>
                    <a:pt x="7535" y="6873"/>
                    <a:pt x="7535" y="7167"/>
                  </a:cubicBezTo>
                  <a:cubicBezTo>
                    <a:pt x="7535" y="6971"/>
                    <a:pt x="7535" y="7167"/>
                    <a:pt x="7702" y="7167"/>
                  </a:cubicBezTo>
                  <a:cubicBezTo>
                    <a:pt x="7702" y="7265"/>
                    <a:pt x="7870" y="7364"/>
                    <a:pt x="8037" y="7462"/>
                  </a:cubicBezTo>
                  <a:cubicBezTo>
                    <a:pt x="7870" y="7462"/>
                    <a:pt x="7870" y="7462"/>
                    <a:pt x="7870" y="7462"/>
                  </a:cubicBezTo>
                  <a:cubicBezTo>
                    <a:pt x="8037" y="7560"/>
                    <a:pt x="8037" y="7462"/>
                    <a:pt x="8037" y="7462"/>
                  </a:cubicBezTo>
                  <a:cubicBezTo>
                    <a:pt x="8205" y="7658"/>
                    <a:pt x="8205" y="7953"/>
                    <a:pt x="8540" y="8149"/>
                  </a:cubicBezTo>
                  <a:cubicBezTo>
                    <a:pt x="9042" y="8542"/>
                    <a:pt x="9209" y="8935"/>
                    <a:pt x="9544" y="9229"/>
                  </a:cubicBezTo>
                  <a:cubicBezTo>
                    <a:pt x="9544" y="9229"/>
                    <a:pt x="9544" y="9229"/>
                    <a:pt x="9544" y="9229"/>
                  </a:cubicBezTo>
                  <a:cubicBezTo>
                    <a:pt x="9712" y="9229"/>
                    <a:pt x="9712" y="9425"/>
                    <a:pt x="9879" y="9425"/>
                  </a:cubicBezTo>
                  <a:cubicBezTo>
                    <a:pt x="9879" y="9524"/>
                    <a:pt x="10047" y="9720"/>
                    <a:pt x="9879" y="9720"/>
                  </a:cubicBezTo>
                  <a:cubicBezTo>
                    <a:pt x="10047" y="9720"/>
                    <a:pt x="10047" y="9916"/>
                    <a:pt x="10381" y="9916"/>
                  </a:cubicBezTo>
                  <a:cubicBezTo>
                    <a:pt x="10381" y="9916"/>
                    <a:pt x="10381" y="9916"/>
                    <a:pt x="10381" y="9916"/>
                  </a:cubicBezTo>
                  <a:cubicBezTo>
                    <a:pt x="10381" y="10113"/>
                    <a:pt x="10549" y="10211"/>
                    <a:pt x="10716" y="10309"/>
                  </a:cubicBezTo>
                  <a:cubicBezTo>
                    <a:pt x="10549" y="10309"/>
                    <a:pt x="10549" y="10309"/>
                    <a:pt x="10549" y="10309"/>
                  </a:cubicBezTo>
                  <a:cubicBezTo>
                    <a:pt x="10549" y="10407"/>
                    <a:pt x="10884" y="10407"/>
                    <a:pt x="10716" y="10604"/>
                  </a:cubicBezTo>
                  <a:cubicBezTo>
                    <a:pt x="10716" y="10604"/>
                    <a:pt x="10716" y="10604"/>
                    <a:pt x="10716" y="10407"/>
                  </a:cubicBezTo>
                  <a:cubicBezTo>
                    <a:pt x="11051" y="10800"/>
                    <a:pt x="11386" y="11095"/>
                    <a:pt x="11553" y="11291"/>
                  </a:cubicBezTo>
                  <a:cubicBezTo>
                    <a:pt x="11721" y="11684"/>
                    <a:pt x="11386" y="11487"/>
                    <a:pt x="11721" y="11585"/>
                  </a:cubicBezTo>
                  <a:cubicBezTo>
                    <a:pt x="11553" y="11684"/>
                    <a:pt x="11721" y="11585"/>
                    <a:pt x="11721" y="11585"/>
                  </a:cubicBezTo>
                  <a:cubicBezTo>
                    <a:pt x="12056" y="11684"/>
                    <a:pt x="11553" y="11782"/>
                    <a:pt x="11721" y="11782"/>
                  </a:cubicBezTo>
                  <a:cubicBezTo>
                    <a:pt x="12056" y="11782"/>
                    <a:pt x="12056" y="11880"/>
                    <a:pt x="12056" y="11782"/>
                  </a:cubicBezTo>
                  <a:cubicBezTo>
                    <a:pt x="12056" y="11978"/>
                    <a:pt x="12056" y="11978"/>
                    <a:pt x="12223" y="11978"/>
                  </a:cubicBezTo>
                  <a:cubicBezTo>
                    <a:pt x="12223" y="12076"/>
                    <a:pt x="12223" y="12076"/>
                    <a:pt x="12223" y="12076"/>
                  </a:cubicBezTo>
                  <a:cubicBezTo>
                    <a:pt x="12558" y="12076"/>
                    <a:pt x="12558" y="12371"/>
                    <a:pt x="12726" y="12469"/>
                  </a:cubicBezTo>
                  <a:cubicBezTo>
                    <a:pt x="13563" y="13058"/>
                    <a:pt x="14233" y="13647"/>
                    <a:pt x="14735" y="14335"/>
                  </a:cubicBezTo>
                  <a:cubicBezTo>
                    <a:pt x="15572" y="15120"/>
                    <a:pt x="16074" y="15611"/>
                    <a:pt x="16912" y="16396"/>
                  </a:cubicBezTo>
                  <a:cubicBezTo>
                    <a:pt x="16912" y="16691"/>
                    <a:pt x="16912" y="16691"/>
                    <a:pt x="17079" y="16789"/>
                  </a:cubicBezTo>
                  <a:cubicBezTo>
                    <a:pt x="17079" y="16789"/>
                    <a:pt x="17079" y="16691"/>
                    <a:pt x="17079" y="16789"/>
                  </a:cubicBezTo>
                  <a:cubicBezTo>
                    <a:pt x="17079" y="16691"/>
                    <a:pt x="17079" y="16887"/>
                    <a:pt x="17079" y="16887"/>
                  </a:cubicBezTo>
                  <a:cubicBezTo>
                    <a:pt x="17414" y="17084"/>
                    <a:pt x="17581" y="17280"/>
                    <a:pt x="17916" y="17575"/>
                  </a:cubicBezTo>
                  <a:cubicBezTo>
                    <a:pt x="17916" y="17575"/>
                    <a:pt x="17749" y="17575"/>
                    <a:pt x="17749" y="17673"/>
                  </a:cubicBezTo>
                  <a:cubicBezTo>
                    <a:pt x="17916" y="17673"/>
                    <a:pt x="17916" y="17673"/>
                    <a:pt x="17916" y="17673"/>
                  </a:cubicBezTo>
                  <a:cubicBezTo>
                    <a:pt x="17916" y="17673"/>
                    <a:pt x="17916" y="17673"/>
                    <a:pt x="17916" y="17673"/>
                  </a:cubicBezTo>
                  <a:cubicBezTo>
                    <a:pt x="17916" y="17673"/>
                    <a:pt x="18084" y="17771"/>
                    <a:pt x="18084" y="17673"/>
                  </a:cubicBezTo>
                  <a:cubicBezTo>
                    <a:pt x="18753" y="18360"/>
                    <a:pt x="19256" y="18949"/>
                    <a:pt x="19926" y="19636"/>
                  </a:cubicBezTo>
                  <a:cubicBezTo>
                    <a:pt x="19926" y="19735"/>
                    <a:pt x="20260" y="19931"/>
                    <a:pt x="20428" y="20127"/>
                  </a:cubicBezTo>
                  <a:cubicBezTo>
                    <a:pt x="20595" y="20716"/>
                    <a:pt x="20930" y="21207"/>
                    <a:pt x="21600" y="21502"/>
                  </a:cubicBezTo>
                  <a:cubicBezTo>
                    <a:pt x="21600" y="21502"/>
                    <a:pt x="21433" y="21600"/>
                    <a:pt x="20930" y="21404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9" name="Полилиния 96"/>
            <p:cNvSpPr/>
            <p:nvPr/>
          </p:nvSpPr>
          <p:spPr>
            <a:xfrm>
              <a:off x="440625" y="128787"/>
              <a:ext cx="148822" cy="378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34" h="21157" fill="norm" stroke="1" extrusionOk="0">
                  <a:moveTo>
                    <a:pt x="10892" y="17"/>
                  </a:moveTo>
                  <a:cubicBezTo>
                    <a:pt x="8688" y="-443"/>
                    <a:pt x="-2553" y="8634"/>
                    <a:pt x="533" y="21157"/>
                  </a:cubicBezTo>
                  <a:cubicBezTo>
                    <a:pt x="4500" y="20583"/>
                    <a:pt x="14859" y="12885"/>
                    <a:pt x="14859" y="12885"/>
                  </a:cubicBezTo>
                  <a:cubicBezTo>
                    <a:pt x="14859" y="12885"/>
                    <a:pt x="19047" y="1625"/>
                    <a:pt x="10892" y="17"/>
                  </a:cubicBezTo>
                  <a:close/>
                </a:path>
              </a:pathLst>
            </a:custGeom>
            <a:solidFill>
              <a:srgbClr val="F7D6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0" name="Полилиния 97"/>
            <p:cNvSpPr/>
            <p:nvPr/>
          </p:nvSpPr>
          <p:spPr>
            <a:xfrm>
              <a:off x="505474" y="131305"/>
              <a:ext cx="86052" cy="322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14" h="21600" fill="norm" stroke="1" extrusionOk="0">
                  <a:moveTo>
                    <a:pt x="7776" y="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12096" y="18161"/>
                    <a:pt x="15552" y="15271"/>
                  </a:cubicBezTo>
                  <a:cubicBezTo>
                    <a:pt x="18576" y="12107"/>
                    <a:pt x="21600" y="1651"/>
                    <a:pt x="7776" y="0"/>
                  </a:cubicBezTo>
                  <a:close/>
                </a:path>
              </a:pathLst>
            </a:custGeom>
            <a:solidFill>
              <a:srgbClr val="EAA3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1" name="Полилиния 98"/>
            <p:cNvSpPr/>
            <p:nvPr/>
          </p:nvSpPr>
          <p:spPr>
            <a:xfrm>
              <a:off x="458564" y="1330563"/>
              <a:ext cx="161410" cy="42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10" h="21204" fill="norm" stroke="1" extrusionOk="0">
                  <a:moveTo>
                    <a:pt x="10863" y="13"/>
                  </a:moveTo>
                  <a:cubicBezTo>
                    <a:pt x="8845" y="-396"/>
                    <a:pt x="-2662" y="8613"/>
                    <a:pt x="568" y="21204"/>
                  </a:cubicBezTo>
                  <a:cubicBezTo>
                    <a:pt x="4202" y="20590"/>
                    <a:pt x="14901" y="12912"/>
                    <a:pt x="14901" y="12912"/>
                  </a:cubicBezTo>
                  <a:cubicBezTo>
                    <a:pt x="14901" y="12912"/>
                    <a:pt x="18938" y="1651"/>
                    <a:pt x="10863" y="13"/>
                  </a:cubicBezTo>
                  <a:close/>
                </a:path>
              </a:pathLst>
            </a:custGeom>
            <a:solidFill>
              <a:srgbClr val="F7D6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2" name="Полилиния 99"/>
            <p:cNvSpPr/>
            <p:nvPr/>
          </p:nvSpPr>
          <p:spPr>
            <a:xfrm>
              <a:off x="529822" y="1330448"/>
              <a:ext cx="92552" cy="361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61" h="21600" fill="norm" stroke="1" extrusionOk="0">
                  <a:moveTo>
                    <a:pt x="7600" y="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12000" y="18286"/>
                    <a:pt x="15200" y="15341"/>
                  </a:cubicBezTo>
                  <a:cubicBezTo>
                    <a:pt x="18400" y="12273"/>
                    <a:pt x="21600" y="1595"/>
                    <a:pt x="7600" y="0"/>
                  </a:cubicBezTo>
                  <a:close/>
                </a:path>
              </a:pathLst>
            </a:custGeom>
            <a:solidFill>
              <a:srgbClr val="EAA3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3" name="Полилиния 100"/>
            <p:cNvSpPr/>
            <p:nvPr/>
          </p:nvSpPr>
          <p:spPr>
            <a:xfrm>
              <a:off x="440634" y="2423420"/>
              <a:ext cx="164342" cy="427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9" h="21301" fill="norm" stroke="1" extrusionOk="0">
                  <a:moveTo>
                    <a:pt x="11107" y="8"/>
                  </a:moveTo>
                  <a:cubicBezTo>
                    <a:pt x="8707" y="-299"/>
                    <a:pt x="-2493" y="8710"/>
                    <a:pt x="507" y="21301"/>
                  </a:cubicBezTo>
                  <a:cubicBezTo>
                    <a:pt x="4507" y="20584"/>
                    <a:pt x="14907" y="13009"/>
                    <a:pt x="14907" y="13009"/>
                  </a:cubicBezTo>
                  <a:cubicBezTo>
                    <a:pt x="14907" y="13009"/>
                    <a:pt x="19107" y="1748"/>
                    <a:pt x="11107" y="8"/>
                  </a:cubicBezTo>
                  <a:close/>
                </a:path>
              </a:pathLst>
            </a:custGeom>
            <a:solidFill>
              <a:srgbClr val="F7D6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4" name="Полилиния 101"/>
            <p:cNvSpPr/>
            <p:nvPr/>
          </p:nvSpPr>
          <p:spPr>
            <a:xfrm>
              <a:off x="513300" y="2425242"/>
              <a:ext cx="93967" cy="361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35" h="21600" fill="norm" stroke="1" extrusionOk="0">
                  <a:moveTo>
                    <a:pt x="8000" y="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12000" y="18286"/>
                    <a:pt x="15600" y="15464"/>
                  </a:cubicBezTo>
                  <a:cubicBezTo>
                    <a:pt x="18800" y="12395"/>
                    <a:pt x="21600" y="1718"/>
                    <a:pt x="8000" y="0"/>
                  </a:cubicBezTo>
                  <a:close/>
                </a:path>
              </a:pathLst>
            </a:custGeom>
            <a:solidFill>
              <a:srgbClr val="EAA3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5" name="Полилиния 102"/>
            <p:cNvSpPr/>
            <p:nvPr/>
          </p:nvSpPr>
          <p:spPr>
            <a:xfrm>
              <a:off x="205203" y="1129498"/>
              <a:ext cx="161890" cy="42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70" h="21299" fill="norm" stroke="1" extrusionOk="0">
                  <a:moveTo>
                    <a:pt x="4807" y="8"/>
                  </a:moveTo>
                  <a:cubicBezTo>
                    <a:pt x="7007" y="-301"/>
                    <a:pt x="18407" y="8750"/>
                    <a:pt x="15207" y="21299"/>
                  </a:cubicBezTo>
                  <a:cubicBezTo>
                    <a:pt x="11407" y="20682"/>
                    <a:pt x="1207" y="12865"/>
                    <a:pt x="1207" y="12865"/>
                  </a:cubicBezTo>
                  <a:cubicBezTo>
                    <a:pt x="1207" y="12865"/>
                    <a:pt x="-3193" y="1756"/>
                    <a:pt x="4807" y="8"/>
                  </a:cubicBezTo>
                  <a:close/>
                </a:path>
              </a:pathLst>
            </a:custGeom>
            <a:solidFill>
              <a:srgbClr val="F7D6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6" name="Полилиния 103"/>
            <p:cNvSpPr/>
            <p:nvPr/>
          </p:nvSpPr>
          <p:spPr>
            <a:xfrm>
              <a:off x="201837" y="1131316"/>
              <a:ext cx="91462" cy="363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9" h="21600" fill="norm" stroke="1" extrusionOk="0">
                  <a:moveTo>
                    <a:pt x="10289" y="0"/>
                  </a:moveTo>
                  <a:cubicBezTo>
                    <a:pt x="17889" y="21600"/>
                    <a:pt x="17889" y="21600"/>
                    <a:pt x="17889" y="21600"/>
                  </a:cubicBezTo>
                  <a:cubicBezTo>
                    <a:pt x="17889" y="21600"/>
                    <a:pt x="6289" y="18305"/>
                    <a:pt x="3089" y="15132"/>
                  </a:cubicBezTo>
                  <a:cubicBezTo>
                    <a:pt x="-511" y="12203"/>
                    <a:pt x="-3711" y="1708"/>
                    <a:pt x="10289" y="0"/>
                  </a:cubicBezTo>
                  <a:close/>
                </a:path>
              </a:pathLst>
            </a:custGeom>
            <a:solidFill>
              <a:srgbClr val="EAA3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7" name="Полилиния 104"/>
            <p:cNvSpPr/>
            <p:nvPr/>
          </p:nvSpPr>
          <p:spPr>
            <a:xfrm>
              <a:off x="132770" y="1770453"/>
              <a:ext cx="273865" cy="486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9" h="21600" fill="norm" stroke="1" extrusionOk="0">
                  <a:moveTo>
                    <a:pt x="19097" y="21600"/>
                  </a:moveTo>
                  <a:cubicBezTo>
                    <a:pt x="19097" y="21600"/>
                    <a:pt x="-1359" y="14400"/>
                    <a:pt x="71" y="0"/>
                  </a:cubicBezTo>
                  <a:cubicBezTo>
                    <a:pt x="20241" y="6289"/>
                    <a:pt x="19097" y="21600"/>
                    <a:pt x="19097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8" name="Полилиния 105"/>
            <p:cNvSpPr/>
            <p:nvPr/>
          </p:nvSpPr>
          <p:spPr>
            <a:xfrm>
              <a:off x="435397" y="1414797"/>
              <a:ext cx="274785" cy="48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9" h="21600" fill="norm" stroke="1" extrusionOk="0">
                  <a:moveTo>
                    <a:pt x="8" y="21600"/>
                  </a:moveTo>
                  <a:cubicBezTo>
                    <a:pt x="8" y="21600"/>
                    <a:pt x="20607" y="14491"/>
                    <a:pt x="19033" y="0"/>
                  </a:cubicBezTo>
                  <a:cubicBezTo>
                    <a:pt x="-993" y="6289"/>
                    <a:pt x="8" y="21600"/>
                    <a:pt x="8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9" name="Полилиния 106"/>
            <p:cNvSpPr/>
            <p:nvPr/>
          </p:nvSpPr>
          <p:spPr>
            <a:xfrm>
              <a:off x="413005" y="1936541"/>
              <a:ext cx="272028" cy="488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0" h="21600" fill="norm" stroke="1" extrusionOk="0">
                  <a:moveTo>
                    <a:pt x="12" y="21600"/>
                  </a:moveTo>
                  <a:cubicBezTo>
                    <a:pt x="12" y="21600"/>
                    <a:pt x="20468" y="14430"/>
                    <a:pt x="18894" y="0"/>
                  </a:cubicBezTo>
                  <a:cubicBezTo>
                    <a:pt x="-1132" y="6353"/>
                    <a:pt x="12" y="21600"/>
                    <a:pt x="12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20" name="Полилиния 107"/>
            <p:cNvSpPr/>
            <p:nvPr/>
          </p:nvSpPr>
          <p:spPr>
            <a:xfrm>
              <a:off x="414517" y="2486982"/>
              <a:ext cx="274184" cy="488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8" h="21600" fill="norm" stroke="1" extrusionOk="0">
                  <a:moveTo>
                    <a:pt x="9" y="21600"/>
                  </a:moveTo>
                  <a:cubicBezTo>
                    <a:pt x="9" y="21600"/>
                    <a:pt x="20594" y="14430"/>
                    <a:pt x="19289" y="0"/>
                  </a:cubicBezTo>
                  <a:cubicBezTo>
                    <a:pt x="-1006" y="6353"/>
                    <a:pt x="9" y="21600"/>
                    <a:pt x="9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21" name="Полилиния 108"/>
            <p:cNvSpPr/>
            <p:nvPr/>
          </p:nvSpPr>
          <p:spPr>
            <a:xfrm>
              <a:off x="119895" y="1188708"/>
              <a:ext cx="274785" cy="482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9" h="21600" fill="norm" stroke="1" extrusionOk="0">
                  <a:moveTo>
                    <a:pt x="19111" y="21600"/>
                  </a:moveTo>
                  <a:cubicBezTo>
                    <a:pt x="19111" y="21600"/>
                    <a:pt x="-1488" y="14431"/>
                    <a:pt x="86" y="0"/>
                  </a:cubicBezTo>
                  <a:cubicBezTo>
                    <a:pt x="20112" y="6250"/>
                    <a:pt x="19111" y="21600"/>
                    <a:pt x="19111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22" name="Полилиния 109"/>
            <p:cNvSpPr/>
            <p:nvPr/>
          </p:nvSpPr>
          <p:spPr>
            <a:xfrm>
              <a:off x="447309" y="784356"/>
              <a:ext cx="276874" cy="485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3" h="21600" fill="norm" stroke="1" extrusionOk="0">
                  <a:moveTo>
                    <a:pt x="5" y="21600"/>
                  </a:moveTo>
                  <a:cubicBezTo>
                    <a:pt x="5" y="21600"/>
                    <a:pt x="20741" y="14461"/>
                    <a:pt x="19301" y="0"/>
                  </a:cubicBezTo>
                  <a:cubicBezTo>
                    <a:pt x="-859" y="6315"/>
                    <a:pt x="5" y="21600"/>
                    <a:pt x="5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23" name="Полилиния 110"/>
            <p:cNvSpPr/>
            <p:nvPr/>
          </p:nvSpPr>
          <p:spPr>
            <a:xfrm>
              <a:off x="119895" y="573049"/>
              <a:ext cx="274785" cy="48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9" h="21600" fill="norm" stroke="1" extrusionOk="0">
                  <a:moveTo>
                    <a:pt x="19111" y="21600"/>
                  </a:moveTo>
                  <a:cubicBezTo>
                    <a:pt x="19111" y="21600"/>
                    <a:pt x="-1488" y="14491"/>
                    <a:pt x="86" y="0"/>
                  </a:cubicBezTo>
                  <a:cubicBezTo>
                    <a:pt x="20112" y="6380"/>
                    <a:pt x="19111" y="21600"/>
                    <a:pt x="19111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24" name="Полилиния 111"/>
            <p:cNvSpPr/>
            <p:nvPr/>
          </p:nvSpPr>
          <p:spPr>
            <a:xfrm>
              <a:off x="105960" y="0"/>
              <a:ext cx="274558" cy="488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7" h="21600" fill="norm" stroke="1" extrusionOk="0">
                  <a:moveTo>
                    <a:pt x="18985" y="21600"/>
                  </a:moveTo>
                  <a:cubicBezTo>
                    <a:pt x="18985" y="21600"/>
                    <a:pt x="-1478" y="14521"/>
                    <a:pt x="85" y="0"/>
                  </a:cubicBezTo>
                  <a:cubicBezTo>
                    <a:pt x="20122" y="6353"/>
                    <a:pt x="18985" y="21600"/>
                    <a:pt x="18985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25" name="Полилиния 112"/>
            <p:cNvSpPr/>
            <p:nvPr/>
          </p:nvSpPr>
          <p:spPr>
            <a:xfrm>
              <a:off x="421173" y="219132"/>
              <a:ext cx="247514" cy="435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53" h="21600" fill="norm" stroke="1" extrusionOk="0">
                  <a:moveTo>
                    <a:pt x="7" y="21600"/>
                  </a:moveTo>
                  <a:cubicBezTo>
                    <a:pt x="7" y="21600"/>
                    <a:pt x="20654" y="14570"/>
                    <a:pt x="19066" y="0"/>
                  </a:cubicBezTo>
                  <a:cubicBezTo>
                    <a:pt x="-946" y="6419"/>
                    <a:pt x="7" y="21600"/>
                    <a:pt x="7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26" name="Полилиния 113"/>
            <p:cNvSpPr/>
            <p:nvPr/>
          </p:nvSpPr>
          <p:spPr>
            <a:xfrm>
              <a:off x="440527" y="1414797"/>
              <a:ext cx="259733" cy="47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600" fill="norm" stroke="1" extrusionOk="0">
                  <a:moveTo>
                    <a:pt x="76" y="21229"/>
                  </a:moveTo>
                  <a:cubicBezTo>
                    <a:pt x="76" y="20951"/>
                    <a:pt x="756" y="20673"/>
                    <a:pt x="756" y="20395"/>
                  </a:cubicBezTo>
                  <a:cubicBezTo>
                    <a:pt x="756" y="20395"/>
                    <a:pt x="926" y="20395"/>
                    <a:pt x="926" y="20395"/>
                  </a:cubicBezTo>
                  <a:cubicBezTo>
                    <a:pt x="1097" y="19931"/>
                    <a:pt x="1437" y="19653"/>
                    <a:pt x="1947" y="19375"/>
                  </a:cubicBezTo>
                  <a:cubicBezTo>
                    <a:pt x="1947" y="19375"/>
                    <a:pt x="1947" y="19375"/>
                    <a:pt x="1947" y="19375"/>
                  </a:cubicBezTo>
                  <a:cubicBezTo>
                    <a:pt x="2117" y="19190"/>
                    <a:pt x="2117" y="19097"/>
                    <a:pt x="2117" y="19097"/>
                  </a:cubicBezTo>
                  <a:cubicBezTo>
                    <a:pt x="2117" y="19097"/>
                    <a:pt x="2117" y="19097"/>
                    <a:pt x="2457" y="19097"/>
                  </a:cubicBezTo>
                  <a:cubicBezTo>
                    <a:pt x="2117" y="19097"/>
                    <a:pt x="2457" y="19004"/>
                    <a:pt x="2457" y="19004"/>
                  </a:cubicBezTo>
                  <a:cubicBezTo>
                    <a:pt x="2457" y="18912"/>
                    <a:pt x="2457" y="19004"/>
                    <a:pt x="2457" y="18912"/>
                  </a:cubicBezTo>
                  <a:cubicBezTo>
                    <a:pt x="2457" y="18912"/>
                    <a:pt x="2457" y="18912"/>
                    <a:pt x="2457" y="18912"/>
                  </a:cubicBezTo>
                  <a:cubicBezTo>
                    <a:pt x="2457" y="18726"/>
                    <a:pt x="2797" y="18633"/>
                    <a:pt x="2797" y="18448"/>
                  </a:cubicBezTo>
                  <a:cubicBezTo>
                    <a:pt x="2797" y="18448"/>
                    <a:pt x="2797" y="18448"/>
                    <a:pt x="2797" y="18448"/>
                  </a:cubicBezTo>
                  <a:cubicBezTo>
                    <a:pt x="2967" y="18170"/>
                    <a:pt x="3308" y="17892"/>
                    <a:pt x="3478" y="17614"/>
                  </a:cubicBezTo>
                  <a:cubicBezTo>
                    <a:pt x="3478" y="17614"/>
                    <a:pt x="3478" y="17614"/>
                    <a:pt x="3648" y="17614"/>
                  </a:cubicBezTo>
                  <a:cubicBezTo>
                    <a:pt x="3478" y="17614"/>
                    <a:pt x="3648" y="17521"/>
                    <a:pt x="3648" y="17428"/>
                  </a:cubicBezTo>
                  <a:cubicBezTo>
                    <a:pt x="3818" y="17428"/>
                    <a:pt x="3648" y="17243"/>
                    <a:pt x="3818" y="17243"/>
                  </a:cubicBezTo>
                  <a:cubicBezTo>
                    <a:pt x="3818" y="17243"/>
                    <a:pt x="3818" y="17243"/>
                    <a:pt x="3818" y="17243"/>
                  </a:cubicBezTo>
                  <a:cubicBezTo>
                    <a:pt x="3818" y="17243"/>
                    <a:pt x="3988" y="17243"/>
                    <a:pt x="3818" y="17150"/>
                  </a:cubicBezTo>
                  <a:cubicBezTo>
                    <a:pt x="3988" y="17150"/>
                    <a:pt x="3988" y="17150"/>
                    <a:pt x="3988" y="17150"/>
                  </a:cubicBezTo>
                  <a:cubicBezTo>
                    <a:pt x="3988" y="17058"/>
                    <a:pt x="4158" y="17058"/>
                    <a:pt x="4158" y="16965"/>
                  </a:cubicBezTo>
                  <a:cubicBezTo>
                    <a:pt x="4158" y="16965"/>
                    <a:pt x="4158" y="16965"/>
                    <a:pt x="4158" y="16965"/>
                  </a:cubicBezTo>
                  <a:cubicBezTo>
                    <a:pt x="4158" y="16965"/>
                    <a:pt x="4328" y="16965"/>
                    <a:pt x="4328" y="16779"/>
                  </a:cubicBezTo>
                  <a:cubicBezTo>
                    <a:pt x="4328" y="16779"/>
                    <a:pt x="4328" y="16779"/>
                    <a:pt x="4328" y="16779"/>
                  </a:cubicBezTo>
                  <a:cubicBezTo>
                    <a:pt x="4328" y="16687"/>
                    <a:pt x="4498" y="16594"/>
                    <a:pt x="4328" y="16594"/>
                  </a:cubicBezTo>
                  <a:cubicBezTo>
                    <a:pt x="4498" y="16594"/>
                    <a:pt x="4328" y="16687"/>
                    <a:pt x="4498" y="16687"/>
                  </a:cubicBezTo>
                  <a:cubicBezTo>
                    <a:pt x="4838" y="16409"/>
                    <a:pt x="5008" y="16038"/>
                    <a:pt x="5519" y="15667"/>
                  </a:cubicBezTo>
                  <a:cubicBezTo>
                    <a:pt x="5689" y="15667"/>
                    <a:pt x="5689" y="15667"/>
                    <a:pt x="5689" y="15667"/>
                  </a:cubicBezTo>
                  <a:cubicBezTo>
                    <a:pt x="5689" y="15574"/>
                    <a:pt x="5859" y="15482"/>
                    <a:pt x="5859" y="15482"/>
                  </a:cubicBezTo>
                  <a:cubicBezTo>
                    <a:pt x="5689" y="15482"/>
                    <a:pt x="5859" y="15482"/>
                    <a:pt x="5859" y="15482"/>
                  </a:cubicBezTo>
                  <a:cubicBezTo>
                    <a:pt x="5859" y="15389"/>
                    <a:pt x="5859" y="15389"/>
                    <a:pt x="5859" y="15389"/>
                  </a:cubicBezTo>
                  <a:cubicBezTo>
                    <a:pt x="5859" y="15389"/>
                    <a:pt x="5859" y="15389"/>
                    <a:pt x="5859" y="15389"/>
                  </a:cubicBezTo>
                  <a:cubicBezTo>
                    <a:pt x="5859" y="15296"/>
                    <a:pt x="5859" y="15296"/>
                    <a:pt x="6029" y="15111"/>
                  </a:cubicBezTo>
                  <a:cubicBezTo>
                    <a:pt x="6029" y="15111"/>
                    <a:pt x="6029" y="15111"/>
                    <a:pt x="6029" y="15111"/>
                  </a:cubicBezTo>
                  <a:cubicBezTo>
                    <a:pt x="6029" y="15018"/>
                    <a:pt x="6199" y="15018"/>
                    <a:pt x="6199" y="14925"/>
                  </a:cubicBezTo>
                  <a:cubicBezTo>
                    <a:pt x="6199" y="14925"/>
                    <a:pt x="6199" y="14925"/>
                    <a:pt x="6199" y="14925"/>
                  </a:cubicBezTo>
                  <a:cubicBezTo>
                    <a:pt x="6369" y="14833"/>
                    <a:pt x="6199" y="14925"/>
                    <a:pt x="6199" y="14833"/>
                  </a:cubicBezTo>
                  <a:cubicBezTo>
                    <a:pt x="6369" y="14833"/>
                    <a:pt x="6369" y="14833"/>
                    <a:pt x="6369" y="14833"/>
                  </a:cubicBezTo>
                  <a:cubicBezTo>
                    <a:pt x="6369" y="14740"/>
                    <a:pt x="6539" y="14647"/>
                    <a:pt x="6539" y="14555"/>
                  </a:cubicBezTo>
                  <a:cubicBezTo>
                    <a:pt x="6539" y="14555"/>
                    <a:pt x="6539" y="14555"/>
                    <a:pt x="6539" y="14555"/>
                  </a:cubicBezTo>
                  <a:cubicBezTo>
                    <a:pt x="6709" y="14462"/>
                    <a:pt x="6709" y="14276"/>
                    <a:pt x="7049" y="14184"/>
                  </a:cubicBezTo>
                  <a:cubicBezTo>
                    <a:pt x="7049" y="14184"/>
                    <a:pt x="7049" y="14276"/>
                    <a:pt x="7049" y="14184"/>
                  </a:cubicBezTo>
                  <a:cubicBezTo>
                    <a:pt x="7049" y="14184"/>
                    <a:pt x="7219" y="14091"/>
                    <a:pt x="7049" y="14091"/>
                  </a:cubicBezTo>
                  <a:cubicBezTo>
                    <a:pt x="7049" y="13998"/>
                    <a:pt x="7219" y="13906"/>
                    <a:pt x="7219" y="13813"/>
                  </a:cubicBezTo>
                  <a:cubicBezTo>
                    <a:pt x="7219" y="13813"/>
                    <a:pt x="7560" y="13813"/>
                    <a:pt x="7389" y="13906"/>
                  </a:cubicBezTo>
                  <a:cubicBezTo>
                    <a:pt x="7560" y="13813"/>
                    <a:pt x="7560" y="13813"/>
                    <a:pt x="7560" y="13813"/>
                  </a:cubicBezTo>
                  <a:cubicBezTo>
                    <a:pt x="7560" y="13906"/>
                    <a:pt x="7560" y="13906"/>
                    <a:pt x="7560" y="13906"/>
                  </a:cubicBezTo>
                  <a:cubicBezTo>
                    <a:pt x="7730" y="13720"/>
                    <a:pt x="7730" y="13720"/>
                    <a:pt x="7730" y="13720"/>
                  </a:cubicBezTo>
                  <a:cubicBezTo>
                    <a:pt x="7730" y="13627"/>
                    <a:pt x="7560" y="13535"/>
                    <a:pt x="7730" y="13442"/>
                  </a:cubicBezTo>
                  <a:cubicBezTo>
                    <a:pt x="7900" y="13442"/>
                    <a:pt x="7900" y="13442"/>
                    <a:pt x="7900" y="13442"/>
                  </a:cubicBezTo>
                  <a:cubicBezTo>
                    <a:pt x="7730" y="13257"/>
                    <a:pt x="7730" y="13257"/>
                    <a:pt x="7730" y="13257"/>
                  </a:cubicBezTo>
                  <a:cubicBezTo>
                    <a:pt x="7730" y="13164"/>
                    <a:pt x="7900" y="13257"/>
                    <a:pt x="7900" y="13164"/>
                  </a:cubicBezTo>
                  <a:cubicBezTo>
                    <a:pt x="7900" y="13164"/>
                    <a:pt x="7900" y="13164"/>
                    <a:pt x="7900" y="13164"/>
                  </a:cubicBezTo>
                  <a:cubicBezTo>
                    <a:pt x="7900" y="13164"/>
                    <a:pt x="7900" y="12979"/>
                    <a:pt x="8070" y="12979"/>
                  </a:cubicBezTo>
                  <a:cubicBezTo>
                    <a:pt x="8240" y="12979"/>
                    <a:pt x="8070" y="13071"/>
                    <a:pt x="8240" y="13071"/>
                  </a:cubicBezTo>
                  <a:cubicBezTo>
                    <a:pt x="8240" y="12979"/>
                    <a:pt x="8240" y="12979"/>
                    <a:pt x="8240" y="12886"/>
                  </a:cubicBezTo>
                  <a:cubicBezTo>
                    <a:pt x="8240" y="12886"/>
                    <a:pt x="8240" y="12886"/>
                    <a:pt x="8240" y="12886"/>
                  </a:cubicBezTo>
                  <a:cubicBezTo>
                    <a:pt x="8240" y="12886"/>
                    <a:pt x="8240" y="12700"/>
                    <a:pt x="8240" y="12886"/>
                  </a:cubicBezTo>
                  <a:cubicBezTo>
                    <a:pt x="8240" y="12886"/>
                    <a:pt x="8240" y="12886"/>
                    <a:pt x="8240" y="12886"/>
                  </a:cubicBezTo>
                  <a:cubicBezTo>
                    <a:pt x="8240" y="12886"/>
                    <a:pt x="8240" y="12700"/>
                    <a:pt x="8240" y="12608"/>
                  </a:cubicBezTo>
                  <a:cubicBezTo>
                    <a:pt x="8240" y="12608"/>
                    <a:pt x="8240" y="12608"/>
                    <a:pt x="8240" y="12700"/>
                  </a:cubicBezTo>
                  <a:cubicBezTo>
                    <a:pt x="8240" y="12515"/>
                    <a:pt x="8240" y="12422"/>
                    <a:pt x="8580" y="12330"/>
                  </a:cubicBezTo>
                  <a:cubicBezTo>
                    <a:pt x="8240" y="12330"/>
                    <a:pt x="8580" y="12422"/>
                    <a:pt x="8580" y="12422"/>
                  </a:cubicBezTo>
                  <a:cubicBezTo>
                    <a:pt x="8750" y="12330"/>
                    <a:pt x="8750" y="12237"/>
                    <a:pt x="8920" y="12144"/>
                  </a:cubicBezTo>
                  <a:cubicBezTo>
                    <a:pt x="8920" y="12144"/>
                    <a:pt x="8750" y="12144"/>
                    <a:pt x="8920" y="12144"/>
                  </a:cubicBezTo>
                  <a:cubicBezTo>
                    <a:pt x="8920" y="12052"/>
                    <a:pt x="8920" y="12052"/>
                    <a:pt x="8920" y="12052"/>
                  </a:cubicBezTo>
                  <a:cubicBezTo>
                    <a:pt x="9090" y="12052"/>
                    <a:pt x="9090" y="11866"/>
                    <a:pt x="9090" y="11866"/>
                  </a:cubicBezTo>
                  <a:cubicBezTo>
                    <a:pt x="9090" y="11773"/>
                    <a:pt x="9090" y="11866"/>
                    <a:pt x="9090" y="11866"/>
                  </a:cubicBezTo>
                  <a:cubicBezTo>
                    <a:pt x="9090" y="11773"/>
                    <a:pt x="9260" y="11681"/>
                    <a:pt x="9430" y="11495"/>
                  </a:cubicBezTo>
                  <a:cubicBezTo>
                    <a:pt x="9430" y="11403"/>
                    <a:pt x="9430" y="11403"/>
                    <a:pt x="9430" y="11403"/>
                  </a:cubicBezTo>
                  <a:cubicBezTo>
                    <a:pt x="9430" y="11403"/>
                    <a:pt x="9430" y="11403"/>
                    <a:pt x="9430" y="11403"/>
                  </a:cubicBezTo>
                  <a:cubicBezTo>
                    <a:pt x="9430" y="11403"/>
                    <a:pt x="9430" y="11310"/>
                    <a:pt x="9430" y="11310"/>
                  </a:cubicBezTo>
                  <a:cubicBezTo>
                    <a:pt x="9430" y="11217"/>
                    <a:pt x="9430" y="11588"/>
                    <a:pt x="9430" y="11495"/>
                  </a:cubicBezTo>
                  <a:cubicBezTo>
                    <a:pt x="9430" y="11495"/>
                    <a:pt x="9430" y="11310"/>
                    <a:pt x="9430" y="11403"/>
                  </a:cubicBezTo>
                  <a:cubicBezTo>
                    <a:pt x="9430" y="11310"/>
                    <a:pt x="9430" y="11217"/>
                    <a:pt x="9600" y="11217"/>
                  </a:cubicBezTo>
                  <a:cubicBezTo>
                    <a:pt x="9600" y="11217"/>
                    <a:pt x="9600" y="11310"/>
                    <a:pt x="9771" y="11217"/>
                  </a:cubicBezTo>
                  <a:cubicBezTo>
                    <a:pt x="9771" y="11124"/>
                    <a:pt x="9771" y="11217"/>
                    <a:pt x="9771" y="11124"/>
                  </a:cubicBezTo>
                  <a:cubicBezTo>
                    <a:pt x="9771" y="11032"/>
                    <a:pt x="9771" y="11032"/>
                    <a:pt x="9771" y="11032"/>
                  </a:cubicBezTo>
                  <a:cubicBezTo>
                    <a:pt x="9600" y="11032"/>
                    <a:pt x="9771" y="11032"/>
                    <a:pt x="9771" y="11032"/>
                  </a:cubicBezTo>
                  <a:cubicBezTo>
                    <a:pt x="9771" y="11032"/>
                    <a:pt x="9771" y="10846"/>
                    <a:pt x="10111" y="10939"/>
                  </a:cubicBezTo>
                  <a:cubicBezTo>
                    <a:pt x="10281" y="10939"/>
                    <a:pt x="10281" y="10939"/>
                    <a:pt x="10281" y="10939"/>
                  </a:cubicBezTo>
                  <a:cubicBezTo>
                    <a:pt x="10111" y="10846"/>
                    <a:pt x="10111" y="10846"/>
                    <a:pt x="10111" y="10846"/>
                  </a:cubicBezTo>
                  <a:cubicBezTo>
                    <a:pt x="10111" y="10846"/>
                    <a:pt x="10111" y="10846"/>
                    <a:pt x="10281" y="10846"/>
                  </a:cubicBezTo>
                  <a:cubicBezTo>
                    <a:pt x="10111" y="10754"/>
                    <a:pt x="10281" y="10754"/>
                    <a:pt x="10281" y="10661"/>
                  </a:cubicBezTo>
                  <a:cubicBezTo>
                    <a:pt x="10451" y="10568"/>
                    <a:pt x="10451" y="10476"/>
                    <a:pt x="10621" y="10476"/>
                  </a:cubicBezTo>
                  <a:cubicBezTo>
                    <a:pt x="10621" y="10383"/>
                    <a:pt x="10621" y="10383"/>
                    <a:pt x="10621" y="10197"/>
                  </a:cubicBezTo>
                  <a:cubicBezTo>
                    <a:pt x="10621" y="10383"/>
                    <a:pt x="10621" y="10383"/>
                    <a:pt x="10621" y="10383"/>
                  </a:cubicBezTo>
                  <a:cubicBezTo>
                    <a:pt x="10621" y="10197"/>
                    <a:pt x="10621" y="10197"/>
                    <a:pt x="10621" y="10197"/>
                  </a:cubicBezTo>
                  <a:cubicBezTo>
                    <a:pt x="10621" y="10197"/>
                    <a:pt x="10791" y="10105"/>
                    <a:pt x="10961" y="10105"/>
                  </a:cubicBezTo>
                  <a:cubicBezTo>
                    <a:pt x="10961" y="10012"/>
                    <a:pt x="10791" y="10012"/>
                    <a:pt x="10791" y="10012"/>
                  </a:cubicBezTo>
                  <a:cubicBezTo>
                    <a:pt x="10961" y="10012"/>
                    <a:pt x="10791" y="9827"/>
                    <a:pt x="11131" y="9827"/>
                  </a:cubicBezTo>
                  <a:cubicBezTo>
                    <a:pt x="11131" y="9827"/>
                    <a:pt x="10961" y="9827"/>
                    <a:pt x="11131" y="9827"/>
                  </a:cubicBezTo>
                  <a:cubicBezTo>
                    <a:pt x="11301" y="9827"/>
                    <a:pt x="11131" y="9734"/>
                    <a:pt x="11301" y="9734"/>
                  </a:cubicBezTo>
                  <a:cubicBezTo>
                    <a:pt x="11131" y="9734"/>
                    <a:pt x="11131" y="9734"/>
                    <a:pt x="11131" y="9734"/>
                  </a:cubicBezTo>
                  <a:cubicBezTo>
                    <a:pt x="11301" y="9641"/>
                    <a:pt x="11131" y="9548"/>
                    <a:pt x="11301" y="9548"/>
                  </a:cubicBezTo>
                  <a:cubicBezTo>
                    <a:pt x="11301" y="9548"/>
                    <a:pt x="11471" y="9363"/>
                    <a:pt x="11301" y="9363"/>
                  </a:cubicBezTo>
                  <a:cubicBezTo>
                    <a:pt x="11641" y="9270"/>
                    <a:pt x="11641" y="9085"/>
                    <a:pt x="11982" y="9085"/>
                  </a:cubicBezTo>
                  <a:cubicBezTo>
                    <a:pt x="11982" y="8992"/>
                    <a:pt x="11982" y="8992"/>
                    <a:pt x="11982" y="8992"/>
                  </a:cubicBezTo>
                  <a:cubicBezTo>
                    <a:pt x="11812" y="8992"/>
                    <a:pt x="11982" y="9085"/>
                    <a:pt x="11982" y="9085"/>
                  </a:cubicBezTo>
                  <a:cubicBezTo>
                    <a:pt x="11982" y="8992"/>
                    <a:pt x="11812" y="8992"/>
                    <a:pt x="11812" y="8992"/>
                  </a:cubicBezTo>
                  <a:cubicBezTo>
                    <a:pt x="11982" y="8992"/>
                    <a:pt x="11982" y="8900"/>
                    <a:pt x="11982" y="8992"/>
                  </a:cubicBezTo>
                  <a:cubicBezTo>
                    <a:pt x="12152" y="8900"/>
                    <a:pt x="11982" y="8807"/>
                    <a:pt x="12152" y="8714"/>
                  </a:cubicBezTo>
                  <a:cubicBezTo>
                    <a:pt x="12152" y="8714"/>
                    <a:pt x="12152" y="8714"/>
                    <a:pt x="12152" y="8714"/>
                  </a:cubicBezTo>
                  <a:cubicBezTo>
                    <a:pt x="12152" y="8529"/>
                    <a:pt x="12152" y="8529"/>
                    <a:pt x="12152" y="8529"/>
                  </a:cubicBezTo>
                  <a:cubicBezTo>
                    <a:pt x="12322" y="8529"/>
                    <a:pt x="12322" y="8529"/>
                    <a:pt x="12492" y="8529"/>
                  </a:cubicBezTo>
                  <a:cubicBezTo>
                    <a:pt x="12492" y="8529"/>
                    <a:pt x="12492" y="8529"/>
                    <a:pt x="12492" y="8436"/>
                  </a:cubicBezTo>
                  <a:cubicBezTo>
                    <a:pt x="12662" y="8436"/>
                    <a:pt x="12662" y="8436"/>
                    <a:pt x="12662" y="8436"/>
                  </a:cubicBezTo>
                  <a:cubicBezTo>
                    <a:pt x="12492" y="8436"/>
                    <a:pt x="12662" y="8436"/>
                    <a:pt x="12662" y="8343"/>
                  </a:cubicBezTo>
                  <a:cubicBezTo>
                    <a:pt x="12662" y="8436"/>
                    <a:pt x="12662" y="8436"/>
                    <a:pt x="12662" y="8436"/>
                  </a:cubicBezTo>
                  <a:cubicBezTo>
                    <a:pt x="12662" y="8436"/>
                    <a:pt x="12662" y="8343"/>
                    <a:pt x="12832" y="8343"/>
                  </a:cubicBezTo>
                  <a:cubicBezTo>
                    <a:pt x="12662" y="8343"/>
                    <a:pt x="12662" y="8343"/>
                    <a:pt x="12662" y="8343"/>
                  </a:cubicBezTo>
                  <a:cubicBezTo>
                    <a:pt x="12492" y="8343"/>
                    <a:pt x="12662" y="8343"/>
                    <a:pt x="12662" y="8251"/>
                  </a:cubicBezTo>
                  <a:cubicBezTo>
                    <a:pt x="12662" y="8343"/>
                    <a:pt x="12662" y="8251"/>
                    <a:pt x="12832" y="8158"/>
                  </a:cubicBezTo>
                  <a:cubicBezTo>
                    <a:pt x="12832" y="8158"/>
                    <a:pt x="12662" y="8158"/>
                    <a:pt x="12832" y="8065"/>
                  </a:cubicBezTo>
                  <a:cubicBezTo>
                    <a:pt x="12832" y="8158"/>
                    <a:pt x="12832" y="8065"/>
                    <a:pt x="12832" y="8065"/>
                  </a:cubicBezTo>
                  <a:cubicBezTo>
                    <a:pt x="12832" y="8065"/>
                    <a:pt x="12832" y="8065"/>
                    <a:pt x="12832" y="8158"/>
                  </a:cubicBezTo>
                  <a:cubicBezTo>
                    <a:pt x="12832" y="8158"/>
                    <a:pt x="12832" y="8158"/>
                    <a:pt x="12832" y="8065"/>
                  </a:cubicBezTo>
                  <a:cubicBezTo>
                    <a:pt x="12832" y="8065"/>
                    <a:pt x="12832" y="8065"/>
                    <a:pt x="12832" y="7973"/>
                  </a:cubicBezTo>
                  <a:cubicBezTo>
                    <a:pt x="12832" y="8065"/>
                    <a:pt x="12832" y="8065"/>
                    <a:pt x="12832" y="8065"/>
                  </a:cubicBezTo>
                  <a:cubicBezTo>
                    <a:pt x="12832" y="7973"/>
                    <a:pt x="12832" y="7973"/>
                    <a:pt x="12832" y="7973"/>
                  </a:cubicBezTo>
                  <a:cubicBezTo>
                    <a:pt x="12832" y="7973"/>
                    <a:pt x="12832" y="7973"/>
                    <a:pt x="12832" y="7973"/>
                  </a:cubicBezTo>
                  <a:cubicBezTo>
                    <a:pt x="12832" y="7973"/>
                    <a:pt x="12832" y="7973"/>
                    <a:pt x="12832" y="7973"/>
                  </a:cubicBezTo>
                  <a:cubicBezTo>
                    <a:pt x="12832" y="7880"/>
                    <a:pt x="13172" y="7880"/>
                    <a:pt x="12832" y="7787"/>
                  </a:cubicBezTo>
                  <a:cubicBezTo>
                    <a:pt x="13172" y="7694"/>
                    <a:pt x="13172" y="7694"/>
                    <a:pt x="13172" y="7694"/>
                  </a:cubicBezTo>
                  <a:cubicBezTo>
                    <a:pt x="13172" y="7694"/>
                    <a:pt x="13172" y="7694"/>
                    <a:pt x="13172" y="7694"/>
                  </a:cubicBezTo>
                  <a:cubicBezTo>
                    <a:pt x="13342" y="7694"/>
                    <a:pt x="13342" y="7602"/>
                    <a:pt x="13342" y="7602"/>
                  </a:cubicBezTo>
                  <a:cubicBezTo>
                    <a:pt x="13342" y="7602"/>
                    <a:pt x="13342" y="7602"/>
                    <a:pt x="13342" y="7602"/>
                  </a:cubicBezTo>
                  <a:cubicBezTo>
                    <a:pt x="13342" y="7509"/>
                    <a:pt x="13342" y="7509"/>
                    <a:pt x="13342" y="7416"/>
                  </a:cubicBezTo>
                  <a:cubicBezTo>
                    <a:pt x="13512" y="7416"/>
                    <a:pt x="13682" y="7509"/>
                    <a:pt x="13682" y="7416"/>
                  </a:cubicBezTo>
                  <a:cubicBezTo>
                    <a:pt x="13682" y="7324"/>
                    <a:pt x="13682" y="7324"/>
                    <a:pt x="13512" y="7324"/>
                  </a:cubicBezTo>
                  <a:cubicBezTo>
                    <a:pt x="13682" y="7324"/>
                    <a:pt x="13682" y="7138"/>
                    <a:pt x="14023" y="7045"/>
                  </a:cubicBezTo>
                  <a:cubicBezTo>
                    <a:pt x="14023" y="7045"/>
                    <a:pt x="13852" y="7045"/>
                    <a:pt x="13852" y="6860"/>
                  </a:cubicBezTo>
                  <a:cubicBezTo>
                    <a:pt x="14023" y="6767"/>
                    <a:pt x="14023" y="6582"/>
                    <a:pt x="14363" y="6582"/>
                  </a:cubicBezTo>
                  <a:cubicBezTo>
                    <a:pt x="14363" y="6582"/>
                    <a:pt x="14363" y="6582"/>
                    <a:pt x="14363" y="6582"/>
                  </a:cubicBezTo>
                  <a:cubicBezTo>
                    <a:pt x="14363" y="6489"/>
                    <a:pt x="14533" y="6582"/>
                    <a:pt x="14363" y="6489"/>
                  </a:cubicBezTo>
                  <a:cubicBezTo>
                    <a:pt x="14363" y="6489"/>
                    <a:pt x="14363" y="6489"/>
                    <a:pt x="14193" y="6489"/>
                  </a:cubicBezTo>
                  <a:cubicBezTo>
                    <a:pt x="14363" y="6397"/>
                    <a:pt x="14533" y="6211"/>
                    <a:pt x="14533" y="6211"/>
                  </a:cubicBezTo>
                  <a:cubicBezTo>
                    <a:pt x="14533" y="6211"/>
                    <a:pt x="14533" y="6211"/>
                    <a:pt x="14533" y="6211"/>
                  </a:cubicBezTo>
                  <a:cubicBezTo>
                    <a:pt x="14873" y="6211"/>
                    <a:pt x="14873" y="6026"/>
                    <a:pt x="14873" y="6026"/>
                  </a:cubicBezTo>
                  <a:cubicBezTo>
                    <a:pt x="14873" y="6026"/>
                    <a:pt x="14873" y="6026"/>
                    <a:pt x="14873" y="6026"/>
                  </a:cubicBezTo>
                  <a:cubicBezTo>
                    <a:pt x="15043" y="6026"/>
                    <a:pt x="15043" y="6026"/>
                    <a:pt x="15043" y="6026"/>
                  </a:cubicBezTo>
                  <a:cubicBezTo>
                    <a:pt x="15043" y="6026"/>
                    <a:pt x="14873" y="6026"/>
                    <a:pt x="15043" y="5933"/>
                  </a:cubicBezTo>
                  <a:cubicBezTo>
                    <a:pt x="15043" y="5933"/>
                    <a:pt x="15043" y="5933"/>
                    <a:pt x="15043" y="5933"/>
                  </a:cubicBezTo>
                  <a:cubicBezTo>
                    <a:pt x="15043" y="5840"/>
                    <a:pt x="15043" y="5748"/>
                    <a:pt x="15213" y="5748"/>
                  </a:cubicBezTo>
                  <a:cubicBezTo>
                    <a:pt x="15213" y="5748"/>
                    <a:pt x="15213" y="5748"/>
                    <a:pt x="15213" y="5748"/>
                  </a:cubicBezTo>
                  <a:cubicBezTo>
                    <a:pt x="15213" y="5655"/>
                    <a:pt x="15213" y="5655"/>
                    <a:pt x="15213" y="5655"/>
                  </a:cubicBezTo>
                  <a:cubicBezTo>
                    <a:pt x="15213" y="5562"/>
                    <a:pt x="15383" y="5470"/>
                    <a:pt x="15383" y="5470"/>
                  </a:cubicBezTo>
                  <a:cubicBezTo>
                    <a:pt x="15383" y="5284"/>
                    <a:pt x="15723" y="5006"/>
                    <a:pt x="15893" y="4821"/>
                  </a:cubicBezTo>
                  <a:cubicBezTo>
                    <a:pt x="15893" y="4821"/>
                    <a:pt x="15893" y="4821"/>
                    <a:pt x="15893" y="4821"/>
                  </a:cubicBezTo>
                  <a:cubicBezTo>
                    <a:pt x="16063" y="4821"/>
                    <a:pt x="15893" y="4821"/>
                    <a:pt x="15893" y="4821"/>
                  </a:cubicBezTo>
                  <a:cubicBezTo>
                    <a:pt x="15893" y="4821"/>
                    <a:pt x="16063" y="4821"/>
                    <a:pt x="16063" y="4821"/>
                  </a:cubicBezTo>
                  <a:cubicBezTo>
                    <a:pt x="16234" y="4821"/>
                    <a:pt x="16063" y="4728"/>
                    <a:pt x="16063" y="4728"/>
                  </a:cubicBezTo>
                  <a:cubicBezTo>
                    <a:pt x="16063" y="4635"/>
                    <a:pt x="16063" y="4728"/>
                    <a:pt x="16063" y="4728"/>
                  </a:cubicBezTo>
                  <a:cubicBezTo>
                    <a:pt x="16063" y="4728"/>
                    <a:pt x="16234" y="4635"/>
                    <a:pt x="16063" y="4450"/>
                  </a:cubicBezTo>
                  <a:cubicBezTo>
                    <a:pt x="16234" y="4450"/>
                    <a:pt x="16234" y="4635"/>
                    <a:pt x="16234" y="4635"/>
                  </a:cubicBezTo>
                  <a:cubicBezTo>
                    <a:pt x="16234" y="4450"/>
                    <a:pt x="16234" y="4450"/>
                    <a:pt x="16234" y="4450"/>
                  </a:cubicBezTo>
                  <a:cubicBezTo>
                    <a:pt x="16404" y="4450"/>
                    <a:pt x="16404" y="4728"/>
                    <a:pt x="16574" y="4728"/>
                  </a:cubicBezTo>
                  <a:cubicBezTo>
                    <a:pt x="16574" y="4728"/>
                    <a:pt x="16574" y="4728"/>
                    <a:pt x="16574" y="4728"/>
                  </a:cubicBezTo>
                  <a:cubicBezTo>
                    <a:pt x="16744" y="4728"/>
                    <a:pt x="16574" y="4821"/>
                    <a:pt x="16744" y="4728"/>
                  </a:cubicBezTo>
                  <a:cubicBezTo>
                    <a:pt x="16744" y="4728"/>
                    <a:pt x="16744" y="4635"/>
                    <a:pt x="16574" y="4635"/>
                  </a:cubicBezTo>
                  <a:cubicBezTo>
                    <a:pt x="16574" y="4450"/>
                    <a:pt x="16404" y="4450"/>
                    <a:pt x="16574" y="4264"/>
                  </a:cubicBezTo>
                  <a:cubicBezTo>
                    <a:pt x="16574" y="4264"/>
                    <a:pt x="16404" y="4357"/>
                    <a:pt x="16574" y="4450"/>
                  </a:cubicBezTo>
                  <a:cubicBezTo>
                    <a:pt x="16744" y="4357"/>
                    <a:pt x="16574" y="4264"/>
                    <a:pt x="16744" y="4264"/>
                  </a:cubicBezTo>
                  <a:cubicBezTo>
                    <a:pt x="16574" y="4264"/>
                    <a:pt x="16574" y="4172"/>
                    <a:pt x="16574" y="4172"/>
                  </a:cubicBezTo>
                  <a:cubicBezTo>
                    <a:pt x="16574" y="4172"/>
                    <a:pt x="16574" y="4264"/>
                    <a:pt x="16744" y="4172"/>
                  </a:cubicBezTo>
                  <a:cubicBezTo>
                    <a:pt x="16574" y="4172"/>
                    <a:pt x="16744" y="4172"/>
                    <a:pt x="16574" y="4172"/>
                  </a:cubicBezTo>
                  <a:cubicBezTo>
                    <a:pt x="16404" y="4079"/>
                    <a:pt x="16744" y="4079"/>
                    <a:pt x="16574" y="4079"/>
                  </a:cubicBezTo>
                  <a:cubicBezTo>
                    <a:pt x="16744" y="4079"/>
                    <a:pt x="16744" y="4172"/>
                    <a:pt x="16914" y="4172"/>
                  </a:cubicBezTo>
                  <a:cubicBezTo>
                    <a:pt x="16744" y="4079"/>
                    <a:pt x="16914" y="3986"/>
                    <a:pt x="16744" y="3986"/>
                  </a:cubicBezTo>
                  <a:cubicBezTo>
                    <a:pt x="16744" y="3986"/>
                    <a:pt x="16744" y="3986"/>
                    <a:pt x="16914" y="3986"/>
                  </a:cubicBezTo>
                  <a:cubicBezTo>
                    <a:pt x="16914" y="3986"/>
                    <a:pt x="16744" y="3894"/>
                    <a:pt x="17084" y="3894"/>
                  </a:cubicBezTo>
                  <a:cubicBezTo>
                    <a:pt x="16914" y="3801"/>
                    <a:pt x="16914" y="3801"/>
                    <a:pt x="16914" y="3801"/>
                  </a:cubicBezTo>
                  <a:cubicBezTo>
                    <a:pt x="17084" y="3801"/>
                    <a:pt x="17084" y="3801"/>
                    <a:pt x="17084" y="3801"/>
                  </a:cubicBezTo>
                  <a:cubicBezTo>
                    <a:pt x="17084" y="3801"/>
                    <a:pt x="17084" y="3523"/>
                    <a:pt x="17254" y="3615"/>
                  </a:cubicBezTo>
                  <a:cubicBezTo>
                    <a:pt x="17254" y="3615"/>
                    <a:pt x="17424" y="3523"/>
                    <a:pt x="17254" y="3523"/>
                  </a:cubicBezTo>
                  <a:cubicBezTo>
                    <a:pt x="17084" y="3523"/>
                    <a:pt x="17254" y="3615"/>
                    <a:pt x="17084" y="3615"/>
                  </a:cubicBezTo>
                  <a:cubicBezTo>
                    <a:pt x="17254" y="3523"/>
                    <a:pt x="17084" y="3523"/>
                    <a:pt x="17084" y="3523"/>
                  </a:cubicBezTo>
                  <a:cubicBezTo>
                    <a:pt x="17254" y="3523"/>
                    <a:pt x="17254" y="3523"/>
                    <a:pt x="17254" y="3523"/>
                  </a:cubicBezTo>
                  <a:cubicBezTo>
                    <a:pt x="17254" y="3430"/>
                    <a:pt x="17254" y="3430"/>
                    <a:pt x="17254" y="3430"/>
                  </a:cubicBezTo>
                  <a:cubicBezTo>
                    <a:pt x="17254" y="3430"/>
                    <a:pt x="17254" y="3430"/>
                    <a:pt x="17254" y="3430"/>
                  </a:cubicBezTo>
                  <a:cubicBezTo>
                    <a:pt x="17254" y="3430"/>
                    <a:pt x="17254" y="3430"/>
                    <a:pt x="17254" y="3430"/>
                  </a:cubicBezTo>
                  <a:cubicBezTo>
                    <a:pt x="17254" y="3337"/>
                    <a:pt x="17424" y="3430"/>
                    <a:pt x="17424" y="3337"/>
                  </a:cubicBezTo>
                  <a:cubicBezTo>
                    <a:pt x="17424" y="3430"/>
                    <a:pt x="17424" y="3430"/>
                    <a:pt x="17424" y="3430"/>
                  </a:cubicBezTo>
                  <a:cubicBezTo>
                    <a:pt x="17424" y="3430"/>
                    <a:pt x="17424" y="3430"/>
                    <a:pt x="17424" y="3337"/>
                  </a:cubicBezTo>
                  <a:cubicBezTo>
                    <a:pt x="17424" y="3245"/>
                    <a:pt x="17424" y="3245"/>
                    <a:pt x="17424" y="3245"/>
                  </a:cubicBezTo>
                  <a:cubicBezTo>
                    <a:pt x="17424" y="3152"/>
                    <a:pt x="17424" y="3245"/>
                    <a:pt x="17424" y="3152"/>
                  </a:cubicBezTo>
                  <a:cubicBezTo>
                    <a:pt x="17424" y="3245"/>
                    <a:pt x="17424" y="3245"/>
                    <a:pt x="17424" y="3245"/>
                  </a:cubicBezTo>
                  <a:cubicBezTo>
                    <a:pt x="17424" y="3245"/>
                    <a:pt x="17764" y="3245"/>
                    <a:pt x="17764" y="3152"/>
                  </a:cubicBezTo>
                  <a:cubicBezTo>
                    <a:pt x="17764" y="3152"/>
                    <a:pt x="17764" y="3059"/>
                    <a:pt x="17424" y="3059"/>
                  </a:cubicBezTo>
                  <a:cubicBezTo>
                    <a:pt x="17764" y="3059"/>
                    <a:pt x="17764" y="3059"/>
                    <a:pt x="17764" y="3059"/>
                  </a:cubicBezTo>
                  <a:cubicBezTo>
                    <a:pt x="17764" y="2967"/>
                    <a:pt x="17424" y="3059"/>
                    <a:pt x="17764" y="2967"/>
                  </a:cubicBezTo>
                  <a:cubicBezTo>
                    <a:pt x="17764" y="2967"/>
                    <a:pt x="17934" y="2967"/>
                    <a:pt x="18104" y="2967"/>
                  </a:cubicBezTo>
                  <a:cubicBezTo>
                    <a:pt x="18104" y="2967"/>
                    <a:pt x="18104" y="2967"/>
                    <a:pt x="18104" y="2967"/>
                  </a:cubicBezTo>
                  <a:cubicBezTo>
                    <a:pt x="18104" y="2967"/>
                    <a:pt x="18104" y="2967"/>
                    <a:pt x="18104" y="2967"/>
                  </a:cubicBezTo>
                  <a:cubicBezTo>
                    <a:pt x="18104" y="3059"/>
                    <a:pt x="18275" y="2967"/>
                    <a:pt x="18275" y="3059"/>
                  </a:cubicBezTo>
                  <a:cubicBezTo>
                    <a:pt x="18445" y="2967"/>
                    <a:pt x="18445" y="2967"/>
                    <a:pt x="18445" y="2967"/>
                  </a:cubicBezTo>
                  <a:cubicBezTo>
                    <a:pt x="18104" y="2967"/>
                    <a:pt x="18275" y="2781"/>
                    <a:pt x="18104" y="2688"/>
                  </a:cubicBezTo>
                  <a:cubicBezTo>
                    <a:pt x="18104" y="2596"/>
                    <a:pt x="18445" y="2781"/>
                    <a:pt x="18445" y="2596"/>
                  </a:cubicBezTo>
                  <a:cubicBezTo>
                    <a:pt x="18275" y="2596"/>
                    <a:pt x="18275" y="2503"/>
                    <a:pt x="18275" y="2596"/>
                  </a:cubicBezTo>
                  <a:cubicBezTo>
                    <a:pt x="18275" y="2503"/>
                    <a:pt x="18104" y="2503"/>
                    <a:pt x="18275" y="2410"/>
                  </a:cubicBezTo>
                  <a:cubicBezTo>
                    <a:pt x="18275" y="2503"/>
                    <a:pt x="18445" y="2410"/>
                    <a:pt x="18445" y="2503"/>
                  </a:cubicBezTo>
                  <a:cubicBezTo>
                    <a:pt x="18445" y="2503"/>
                    <a:pt x="18445" y="2503"/>
                    <a:pt x="18445" y="2596"/>
                  </a:cubicBezTo>
                  <a:cubicBezTo>
                    <a:pt x="18445" y="2596"/>
                    <a:pt x="18615" y="2596"/>
                    <a:pt x="18615" y="2503"/>
                  </a:cubicBezTo>
                  <a:cubicBezTo>
                    <a:pt x="18615" y="2503"/>
                    <a:pt x="18615" y="2410"/>
                    <a:pt x="18615" y="2410"/>
                  </a:cubicBezTo>
                  <a:cubicBezTo>
                    <a:pt x="18615" y="2410"/>
                    <a:pt x="18615" y="2503"/>
                    <a:pt x="18445" y="2410"/>
                  </a:cubicBezTo>
                  <a:cubicBezTo>
                    <a:pt x="18615" y="2318"/>
                    <a:pt x="18615" y="2318"/>
                    <a:pt x="18615" y="2318"/>
                  </a:cubicBezTo>
                  <a:cubicBezTo>
                    <a:pt x="18445" y="2318"/>
                    <a:pt x="18445" y="2318"/>
                    <a:pt x="18445" y="2318"/>
                  </a:cubicBezTo>
                  <a:cubicBezTo>
                    <a:pt x="18445" y="2318"/>
                    <a:pt x="18445" y="2318"/>
                    <a:pt x="18445" y="2318"/>
                  </a:cubicBezTo>
                  <a:cubicBezTo>
                    <a:pt x="18445" y="2318"/>
                    <a:pt x="18445" y="2318"/>
                    <a:pt x="18445" y="2318"/>
                  </a:cubicBezTo>
                  <a:cubicBezTo>
                    <a:pt x="18615" y="2225"/>
                    <a:pt x="18445" y="2318"/>
                    <a:pt x="18445" y="2225"/>
                  </a:cubicBezTo>
                  <a:cubicBezTo>
                    <a:pt x="18615" y="2132"/>
                    <a:pt x="18615" y="2132"/>
                    <a:pt x="18615" y="2132"/>
                  </a:cubicBezTo>
                  <a:cubicBezTo>
                    <a:pt x="18615" y="2225"/>
                    <a:pt x="18445" y="2318"/>
                    <a:pt x="18615" y="2318"/>
                  </a:cubicBezTo>
                  <a:cubicBezTo>
                    <a:pt x="18615" y="2318"/>
                    <a:pt x="18615" y="2225"/>
                    <a:pt x="18615" y="2225"/>
                  </a:cubicBezTo>
                  <a:cubicBezTo>
                    <a:pt x="18615" y="2225"/>
                    <a:pt x="18615" y="2225"/>
                    <a:pt x="18615" y="2225"/>
                  </a:cubicBezTo>
                  <a:cubicBezTo>
                    <a:pt x="18615" y="2225"/>
                    <a:pt x="18955" y="2225"/>
                    <a:pt x="18785" y="2132"/>
                  </a:cubicBezTo>
                  <a:cubicBezTo>
                    <a:pt x="18785" y="1947"/>
                    <a:pt x="18785" y="2132"/>
                    <a:pt x="18785" y="1947"/>
                  </a:cubicBezTo>
                  <a:cubicBezTo>
                    <a:pt x="18785" y="1854"/>
                    <a:pt x="18785" y="1854"/>
                    <a:pt x="18785" y="1761"/>
                  </a:cubicBezTo>
                  <a:cubicBezTo>
                    <a:pt x="18955" y="1761"/>
                    <a:pt x="18955" y="1669"/>
                    <a:pt x="18955" y="1761"/>
                  </a:cubicBezTo>
                  <a:cubicBezTo>
                    <a:pt x="18785" y="1947"/>
                    <a:pt x="18785" y="1947"/>
                    <a:pt x="18785" y="1947"/>
                  </a:cubicBezTo>
                  <a:cubicBezTo>
                    <a:pt x="19125" y="1947"/>
                    <a:pt x="18785" y="2132"/>
                    <a:pt x="18955" y="2225"/>
                  </a:cubicBezTo>
                  <a:cubicBezTo>
                    <a:pt x="18955" y="2132"/>
                    <a:pt x="19125" y="2225"/>
                    <a:pt x="19125" y="2225"/>
                  </a:cubicBezTo>
                  <a:cubicBezTo>
                    <a:pt x="19465" y="2132"/>
                    <a:pt x="19465" y="2132"/>
                    <a:pt x="19465" y="2132"/>
                  </a:cubicBezTo>
                  <a:cubicBezTo>
                    <a:pt x="19125" y="2132"/>
                    <a:pt x="19125" y="2132"/>
                    <a:pt x="18955" y="2132"/>
                  </a:cubicBezTo>
                  <a:cubicBezTo>
                    <a:pt x="19125" y="1947"/>
                    <a:pt x="19125" y="1761"/>
                    <a:pt x="19125" y="1761"/>
                  </a:cubicBezTo>
                  <a:cubicBezTo>
                    <a:pt x="19465" y="1669"/>
                    <a:pt x="19465" y="1761"/>
                    <a:pt x="19465" y="1761"/>
                  </a:cubicBezTo>
                  <a:cubicBezTo>
                    <a:pt x="19465" y="1669"/>
                    <a:pt x="19635" y="1669"/>
                    <a:pt x="19805" y="1576"/>
                  </a:cubicBezTo>
                  <a:cubicBezTo>
                    <a:pt x="19635" y="1576"/>
                    <a:pt x="19805" y="1391"/>
                    <a:pt x="19805" y="1391"/>
                  </a:cubicBezTo>
                  <a:cubicBezTo>
                    <a:pt x="19635" y="1483"/>
                    <a:pt x="19465" y="1483"/>
                    <a:pt x="19465" y="1483"/>
                  </a:cubicBezTo>
                  <a:cubicBezTo>
                    <a:pt x="19465" y="1391"/>
                    <a:pt x="19465" y="1483"/>
                    <a:pt x="19635" y="1483"/>
                  </a:cubicBezTo>
                  <a:cubicBezTo>
                    <a:pt x="19465" y="1391"/>
                    <a:pt x="19805" y="1391"/>
                    <a:pt x="19635" y="1298"/>
                  </a:cubicBezTo>
                  <a:cubicBezTo>
                    <a:pt x="19635" y="1483"/>
                    <a:pt x="19805" y="1391"/>
                    <a:pt x="19805" y="1483"/>
                  </a:cubicBezTo>
                  <a:cubicBezTo>
                    <a:pt x="19805" y="1391"/>
                    <a:pt x="19805" y="1483"/>
                    <a:pt x="19975" y="1391"/>
                  </a:cubicBezTo>
                  <a:cubicBezTo>
                    <a:pt x="19975" y="1298"/>
                    <a:pt x="19975" y="1112"/>
                    <a:pt x="19975" y="1112"/>
                  </a:cubicBezTo>
                  <a:cubicBezTo>
                    <a:pt x="20315" y="1020"/>
                    <a:pt x="20315" y="834"/>
                    <a:pt x="20315" y="742"/>
                  </a:cubicBezTo>
                  <a:cubicBezTo>
                    <a:pt x="20486" y="742"/>
                    <a:pt x="20656" y="834"/>
                    <a:pt x="20656" y="742"/>
                  </a:cubicBezTo>
                  <a:cubicBezTo>
                    <a:pt x="20656" y="742"/>
                    <a:pt x="20486" y="742"/>
                    <a:pt x="20656" y="742"/>
                  </a:cubicBezTo>
                  <a:cubicBezTo>
                    <a:pt x="20656" y="742"/>
                    <a:pt x="20656" y="742"/>
                    <a:pt x="20656" y="742"/>
                  </a:cubicBezTo>
                  <a:cubicBezTo>
                    <a:pt x="20656" y="649"/>
                    <a:pt x="20996" y="556"/>
                    <a:pt x="20826" y="464"/>
                  </a:cubicBezTo>
                  <a:cubicBezTo>
                    <a:pt x="20826" y="556"/>
                    <a:pt x="20826" y="556"/>
                    <a:pt x="20826" y="556"/>
                  </a:cubicBezTo>
                  <a:cubicBezTo>
                    <a:pt x="20826" y="556"/>
                    <a:pt x="20826" y="556"/>
                    <a:pt x="20826" y="464"/>
                  </a:cubicBezTo>
                  <a:cubicBezTo>
                    <a:pt x="20996" y="556"/>
                    <a:pt x="20996" y="464"/>
                    <a:pt x="20996" y="556"/>
                  </a:cubicBezTo>
                  <a:cubicBezTo>
                    <a:pt x="21166" y="556"/>
                    <a:pt x="21166" y="464"/>
                    <a:pt x="21166" y="371"/>
                  </a:cubicBezTo>
                  <a:cubicBezTo>
                    <a:pt x="20996" y="371"/>
                    <a:pt x="20996" y="371"/>
                    <a:pt x="20996" y="371"/>
                  </a:cubicBezTo>
                  <a:cubicBezTo>
                    <a:pt x="20996" y="278"/>
                    <a:pt x="21166" y="185"/>
                    <a:pt x="21336" y="93"/>
                  </a:cubicBezTo>
                  <a:cubicBezTo>
                    <a:pt x="21336" y="93"/>
                    <a:pt x="21336" y="93"/>
                    <a:pt x="21336" y="93"/>
                  </a:cubicBezTo>
                  <a:cubicBezTo>
                    <a:pt x="21336" y="0"/>
                    <a:pt x="21336" y="0"/>
                    <a:pt x="21336" y="0"/>
                  </a:cubicBezTo>
                  <a:cubicBezTo>
                    <a:pt x="21506" y="93"/>
                    <a:pt x="21506" y="0"/>
                    <a:pt x="21506" y="0"/>
                  </a:cubicBezTo>
                  <a:cubicBezTo>
                    <a:pt x="21506" y="185"/>
                    <a:pt x="21506" y="185"/>
                    <a:pt x="21506" y="185"/>
                  </a:cubicBezTo>
                  <a:cubicBezTo>
                    <a:pt x="21506" y="278"/>
                    <a:pt x="21506" y="93"/>
                    <a:pt x="21336" y="93"/>
                  </a:cubicBezTo>
                  <a:cubicBezTo>
                    <a:pt x="21336" y="93"/>
                    <a:pt x="21166" y="278"/>
                    <a:pt x="21336" y="278"/>
                  </a:cubicBezTo>
                  <a:cubicBezTo>
                    <a:pt x="21336" y="278"/>
                    <a:pt x="21336" y="278"/>
                    <a:pt x="21336" y="185"/>
                  </a:cubicBezTo>
                  <a:cubicBezTo>
                    <a:pt x="21506" y="185"/>
                    <a:pt x="21336" y="278"/>
                    <a:pt x="21506" y="278"/>
                  </a:cubicBezTo>
                  <a:cubicBezTo>
                    <a:pt x="21506" y="278"/>
                    <a:pt x="21506" y="278"/>
                    <a:pt x="21506" y="278"/>
                  </a:cubicBezTo>
                  <a:cubicBezTo>
                    <a:pt x="21506" y="371"/>
                    <a:pt x="21506" y="371"/>
                    <a:pt x="21336" y="464"/>
                  </a:cubicBezTo>
                  <a:cubicBezTo>
                    <a:pt x="21336" y="371"/>
                    <a:pt x="21336" y="464"/>
                    <a:pt x="21336" y="371"/>
                  </a:cubicBezTo>
                  <a:cubicBezTo>
                    <a:pt x="21336" y="464"/>
                    <a:pt x="21336" y="464"/>
                    <a:pt x="21336" y="556"/>
                  </a:cubicBezTo>
                  <a:cubicBezTo>
                    <a:pt x="21166" y="556"/>
                    <a:pt x="21166" y="742"/>
                    <a:pt x="20996" y="834"/>
                  </a:cubicBezTo>
                  <a:cubicBezTo>
                    <a:pt x="20996" y="742"/>
                    <a:pt x="20996" y="649"/>
                    <a:pt x="20996" y="649"/>
                  </a:cubicBezTo>
                  <a:cubicBezTo>
                    <a:pt x="20826" y="649"/>
                    <a:pt x="20996" y="649"/>
                    <a:pt x="20826" y="742"/>
                  </a:cubicBezTo>
                  <a:cubicBezTo>
                    <a:pt x="20826" y="742"/>
                    <a:pt x="20996" y="834"/>
                    <a:pt x="20996" y="927"/>
                  </a:cubicBezTo>
                  <a:cubicBezTo>
                    <a:pt x="20826" y="927"/>
                    <a:pt x="20826" y="927"/>
                    <a:pt x="20826" y="927"/>
                  </a:cubicBezTo>
                  <a:cubicBezTo>
                    <a:pt x="20826" y="927"/>
                    <a:pt x="20996" y="1020"/>
                    <a:pt x="20826" y="1112"/>
                  </a:cubicBezTo>
                  <a:cubicBezTo>
                    <a:pt x="20656" y="1112"/>
                    <a:pt x="20486" y="1391"/>
                    <a:pt x="20315" y="1483"/>
                  </a:cubicBezTo>
                  <a:cubicBezTo>
                    <a:pt x="20315" y="1483"/>
                    <a:pt x="20315" y="1483"/>
                    <a:pt x="20315" y="1483"/>
                  </a:cubicBezTo>
                  <a:cubicBezTo>
                    <a:pt x="20315" y="1576"/>
                    <a:pt x="20145" y="1669"/>
                    <a:pt x="20145" y="1669"/>
                  </a:cubicBezTo>
                  <a:cubicBezTo>
                    <a:pt x="19975" y="1761"/>
                    <a:pt x="19975" y="2132"/>
                    <a:pt x="19805" y="2132"/>
                  </a:cubicBezTo>
                  <a:cubicBezTo>
                    <a:pt x="19635" y="2318"/>
                    <a:pt x="19465" y="2503"/>
                    <a:pt x="19125" y="2781"/>
                  </a:cubicBezTo>
                  <a:cubicBezTo>
                    <a:pt x="18955" y="2688"/>
                    <a:pt x="18955" y="2688"/>
                    <a:pt x="18955" y="2688"/>
                  </a:cubicBezTo>
                  <a:cubicBezTo>
                    <a:pt x="18955" y="2781"/>
                    <a:pt x="18955" y="2688"/>
                    <a:pt x="18785" y="2781"/>
                  </a:cubicBezTo>
                  <a:cubicBezTo>
                    <a:pt x="18955" y="2688"/>
                    <a:pt x="18955" y="2967"/>
                    <a:pt x="18955" y="2967"/>
                  </a:cubicBezTo>
                  <a:cubicBezTo>
                    <a:pt x="18785" y="2967"/>
                    <a:pt x="18615" y="3152"/>
                    <a:pt x="18615" y="3245"/>
                  </a:cubicBezTo>
                  <a:cubicBezTo>
                    <a:pt x="18615" y="3245"/>
                    <a:pt x="18615" y="3245"/>
                    <a:pt x="18615" y="3245"/>
                  </a:cubicBezTo>
                  <a:cubicBezTo>
                    <a:pt x="18615" y="3430"/>
                    <a:pt x="18615" y="3523"/>
                    <a:pt x="18445" y="3523"/>
                  </a:cubicBezTo>
                  <a:cubicBezTo>
                    <a:pt x="18275" y="3523"/>
                    <a:pt x="18275" y="3523"/>
                    <a:pt x="18275" y="3523"/>
                  </a:cubicBezTo>
                  <a:cubicBezTo>
                    <a:pt x="18275" y="3801"/>
                    <a:pt x="18275" y="3801"/>
                    <a:pt x="18275" y="3894"/>
                  </a:cubicBezTo>
                  <a:cubicBezTo>
                    <a:pt x="18104" y="3986"/>
                    <a:pt x="17934" y="4079"/>
                    <a:pt x="17764" y="4172"/>
                  </a:cubicBezTo>
                  <a:cubicBezTo>
                    <a:pt x="17764" y="4357"/>
                    <a:pt x="17254" y="4728"/>
                    <a:pt x="17084" y="5006"/>
                  </a:cubicBezTo>
                  <a:cubicBezTo>
                    <a:pt x="17084" y="4913"/>
                    <a:pt x="17084" y="4913"/>
                    <a:pt x="17084" y="4913"/>
                  </a:cubicBezTo>
                  <a:cubicBezTo>
                    <a:pt x="16914" y="5284"/>
                    <a:pt x="16404" y="5562"/>
                    <a:pt x="16234" y="5840"/>
                  </a:cubicBezTo>
                  <a:cubicBezTo>
                    <a:pt x="16063" y="5748"/>
                    <a:pt x="16063" y="5748"/>
                    <a:pt x="16063" y="5748"/>
                  </a:cubicBezTo>
                  <a:cubicBezTo>
                    <a:pt x="16063" y="5840"/>
                    <a:pt x="16063" y="5933"/>
                    <a:pt x="16063" y="5933"/>
                  </a:cubicBezTo>
                  <a:cubicBezTo>
                    <a:pt x="16063" y="6026"/>
                    <a:pt x="16063" y="6211"/>
                    <a:pt x="15893" y="6211"/>
                  </a:cubicBezTo>
                  <a:cubicBezTo>
                    <a:pt x="15723" y="6304"/>
                    <a:pt x="15893" y="6304"/>
                    <a:pt x="15723" y="6397"/>
                  </a:cubicBezTo>
                  <a:cubicBezTo>
                    <a:pt x="15553" y="6489"/>
                    <a:pt x="15553" y="6582"/>
                    <a:pt x="15383" y="6675"/>
                  </a:cubicBezTo>
                  <a:cubicBezTo>
                    <a:pt x="15383" y="6675"/>
                    <a:pt x="15383" y="6675"/>
                    <a:pt x="15383" y="6675"/>
                  </a:cubicBezTo>
                  <a:cubicBezTo>
                    <a:pt x="15383" y="6675"/>
                    <a:pt x="15383" y="6675"/>
                    <a:pt x="15383" y="6675"/>
                  </a:cubicBezTo>
                  <a:cubicBezTo>
                    <a:pt x="15383" y="6675"/>
                    <a:pt x="15213" y="6767"/>
                    <a:pt x="15383" y="6767"/>
                  </a:cubicBezTo>
                  <a:cubicBezTo>
                    <a:pt x="15213" y="6860"/>
                    <a:pt x="15213" y="7231"/>
                    <a:pt x="14873" y="7324"/>
                  </a:cubicBezTo>
                  <a:cubicBezTo>
                    <a:pt x="14873" y="7324"/>
                    <a:pt x="14873" y="7324"/>
                    <a:pt x="14873" y="7324"/>
                  </a:cubicBezTo>
                  <a:cubicBezTo>
                    <a:pt x="14873" y="7509"/>
                    <a:pt x="14363" y="7602"/>
                    <a:pt x="14363" y="7694"/>
                  </a:cubicBezTo>
                  <a:cubicBezTo>
                    <a:pt x="14363" y="7694"/>
                    <a:pt x="14363" y="7694"/>
                    <a:pt x="14193" y="7694"/>
                  </a:cubicBezTo>
                  <a:cubicBezTo>
                    <a:pt x="14193" y="7787"/>
                    <a:pt x="14363" y="7694"/>
                    <a:pt x="14363" y="7787"/>
                  </a:cubicBezTo>
                  <a:cubicBezTo>
                    <a:pt x="14193" y="8065"/>
                    <a:pt x="13852" y="8158"/>
                    <a:pt x="13682" y="8436"/>
                  </a:cubicBezTo>
                  <a:cubicBezTo>
                    <a:pt x="13512" y="8807"/>
                    <a:pt x="12832" y="9085"/>
                    <a:pt x="12662" y="9363"/>
                  </a:cubicBezTo>
                  <a:cubicBezTo>
                    <a:pt x="12662" y="9363"/>
                    <a:pt x="12662" y="9363"/>
                    <a:pt x="12662" y="9363"/>
                  </a:cubicBezTo>
                  <a:cubicBezTo>
                    <a:pt x="12662" y="9641"/>
                    <a:pt x="12322" y="9641"/>
                    <a:pt x="12322" y="9827"/>
                  </a:cubicBezTo>
                  <a:cubicBezTo>
                    <a:pt x="12322" y="9827"/>
                    <a:pt x="12322" y="9827"/>
                    <a:pt x="12152" y="9827"/>
                  </a:cubicBezTo>
                  <a:cubicBezTo>
                    <a:pt x="12152" y="9919"/>
                    <a:pt x="11812" y="10012"/>
                    <a:pt x="11812" y="10197"/>
                  </a:cubicBezTo>
                  <a:cubicBezTo>
                    <a:pt x="11812" y="10197"/>
                    <a:pt x="11812" y="10197"/>
                    <a:pt x="11812" y="10197"/>
                  </a:cubicBezTo>
                  <a:cubicBezTo>
                    <a:pt x="11641" y="10383"/>
                    <a:pt x="11641" y="10383"/>
                    <a:pt x="11471" y="10568"/>
                  </a:cubicBezTo>
                  <a:cubicBezTo>
                    <a:pt x="11471" y="10476"/>
                    <a:pt x="11471" y="10476"/>
                    <a:pt x="11471" y="10476"/>
                  </a:cubicBezTo>
                  <a:cubicBezTo>
                    <a:pt x="11301" y="10476"/>
                    <a:pt x="11471" y="10661"/>
                    <a:pt x="11301" y="10661"/>
                  </a:cubicBezTo>
                  <a:cubicBezTo>
                    <a:pt x="11301" y="10661"/>
                    <a:pt x="11301" y="10661"/>
                    <a:pt x="11301" y="10661"/>
                  </a:cubicBezTo>
                  <a:cubicBezTo>
                    <a:pt x="10961" y="10939"/>
                    <a:pt x="10791" y="11310"/>
                    <a:pt x="10621" y="11588"/>
                  </a:cubicBezTo>
                  <a:cubicBezTo>
                    <a:pt x="10281" y="11681"/>
                    <a:pt x="10281" y="11495"/>
                    <a:pt x="10281" y="11681"/>
                  </a:cubicBezTo>
                  <a:cubicBezTo>
                    <a:pt x="10281" y="11681"/>
                    <a:pt x="10281" y="11681"/>
                    <a:pt x="10281" y="11681"/>
                  </a:cubicBezTo>
                  <a:cubicBezTo>
                    <a:pt x="10281" y="11773"/>
                    <a:pt x="9771" y="11773"/>
                    <a:pt x="9771" y="11773"/>
                  </a:cubicBezTo>
                  <a:cubicBezTo>
                    <a:pt x="10111" y="11866"/>
                    <a:pt x="10111" y="11866"/>
                    <a:pt x="10111" y="11866"/>
                  </a:cubicBezTo>
                  <a:cubicBezTo>
                    <a:pt x="9771" y="12052"/>
                    <a:pt x="9600" y="12052"/>
                    <a:pt x="9600" y="12237"/>
                  </a:cubicBezTo>
                  <a:cubicBezTo>
                    <a:pt x="9430" y="12237"/>
                    <a:pt x="9430" y="12237"/>
                    <a:pt x="9430" y="12237"/>
                  </a:cubicBezTo>
                  <a:cubicBezTo>
                    <a:pt x="9600" y="12330"/>
                    <a:pt x="9430" y="12422"/>
                    <a:pt x="9430" y="12608"/>
                  </a:cubicBezTo>
                  <a:cubicBezTo>
                    <a:pt x="8920" y="13257"/>
                    <a:pt x="8240" y="13998"/>
                    <a:pt x="7560" y="14647"/>
                  </a:cubicBezTo>
                  <a:cubicBezTo>
                    <a:pt x="7049" y="15389"/>
                    <a:pt x="6199" y="15945"/>
                    <a:pt x="5519" y="16594"/>
                  </a:cubicBezTo>
                  <a:cubicBezTo>
                    <a:pt x="5178" y="16687"/>
                    <a:pt x="5178" y="16687"/>
                    <a:pt x="5008" y="16965"/>
                  </a:cubicBezTo>
                  <a:cubicBezTo>
                    <a:pt x="5008" y="16965"/>
                    <a:pt x="5008" y="16965"/>
                    <a:pt x="5008" y="16965"/>
                  </a:cubicBezTo>
                  <a:cubicBezTo>
                    <a:pt x="5008" y="16965"/>
                    <a:pt x="4838" y="17058"/>
                    <a:pt x="4838" y="17150"/>
                  </a:cubicBezTo>
                  <a:cubicBezTo>
                    <a:pt x="4838" y="17243"/>
                    <a:pt x="4668" y="17521"/>
                    <a:pt x="4328" y="17892"/>
                  </a:cubicBezTo>
                  <a:cubicBezTo>
                    <a:pt x="4328" y="17799"/>
                    <a:pt x="4328" y="17799"/>
                    <a:pt x="4158" y="17799"/>
                  </a:cubicBezTo>
                  <a:cubicBezTo>
                    <a:pt x="4328" y="17892"/>
                    <a:pt x="4328" y="17892"/>
                    <a:pt x="4328" y="17892"/>
                  </a:cubicBezTo>
                  <a:cubicBezTo>
                    <a:pt x="4158" y="17892"/>
                    <a:pt x="4158" y="17892"/>
                    <a:pt x="4158" y="17892"/>
                  </a:cubicBezTo>
                  <a:cubicBezTo>
                    <a:pt x="4158" y="17892"/>
                    <a:pt x="4158" y="17892"/>
                    <a:pt x="4328" y="17892"/>
                  </a:cubicBezTo>
                  <a:cubicBezTo>
                    <a:pt x="3648" y="18541"/>
                    <a:pt x="2797" y="19097"/>
                    <a:pt x="2117" y="19746"/>
                  </a:cubicBezTo>
                  <a:cubicBezTo>
                    <a:pt x="1947" y="19839"/>
                    <a:pt x="1777" y="20117"/>
                    <a:pt x="1607" y="20395"/>
                  </a:cubicBezTo>
                  <a:cubicBezTo>
                    <a:pt x="1097" y="20673"/>
                    <a:pt x="416" y="21136"/>
                    <a:pt x="76" y="21600"/>
                  </a:cubicBezTo>
                  <a:cubicBezTo>
                    <a:pt x="76" y="21600"/>
                    <a:pt x="-94" y="21507"/>
                    <a:pt x="76" y="21229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27" name="Полилиния 114"/>
            <p:cNvSpPr/>
            <p:nvPr/>
          </p:nvSpPr>
          <p:spPr>
            <a:xfrm>
              <a:off x="455310" y="800877"/>
              <a:ext cx="259732" cy="478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600" fill="norm" stroke="1" extrusionOk="0">
                  <a:moveTo>
                    <a:pt x="76" y="21229"/>
                  </a:moveTo>
                  <a:cubicBezTo>
                    <a:pt x="76" y="20951"/>
                    <a:pt x="586" y="20673"/>
                    <a:pt x="586" y="20302"/>
                  </a:cubicBezTo>
                  <a:cubicBezTo>
                    <a:pt x="756" y="20302"/>
                    <a:pt x="756" y="20302"/>
                    <a:pt x="756" y="20302"/>
                  </a:cubicBezTo>
                  <a:cubicBezTo>
                    <a:pt x="926" y="19931"/>
                    <a:pt x="1607" y="19561"/>
                    <a:pt x="1947" y="19282"/>
                  </a:cubicBezTo>
                  <a:cubicBezTo>
                    <a:pt x="1947" y="19282"/>
                    <a:pt x="1947" y="19282"/>
                    <a:pt x="1947" y="19282"/>
                  </a:cubicBezTo>
                  <a:cubicBezTo>
                    <a:pt x="2117" y="19282"/>
                    <a:pt x="2117" y="19097"/>
                    <a:pt x="2117" y="19097"/>
                  </a:cubicBezTo>
                  <a:cubicBezTo>
                    <a:pt x="2117" y="19097"/>
                    <a:pt x="2117" y="19097"/>
                    <a:pt x="2287" y="19097"/>
                  </a:cubicBezTo>
                  <a:cubicBezTo>
                    <a:pt x="2117" y="19097"/>
                    <a:pt x="2287" y="19097"/>
                    <a:pt x="2287" y="19004"/>
                  </a:cubicBezTo>
                  <a:cubicBezTo>
                    <a:pt x="2457" y="19004"/>
                    <a:pt x="2457" y="19004"/>
                    <a:pt x="2457" y="19004"/>
                  </a:cubicBezTo>
                  <a:cubicBezTo>
                    <a:pt x="2457" y="18819"/>
                    <a:pt x="2457" y="18819"/>
                    <a:pt x="2457" y="18819"/>
                  </a:cubicBezTo>
                  <a:cubicBezTo>
                    <a:pt x="2287" y="18633"/>
                    <a:pt x="2797" y="18541"/>
                    <a:pt x="2797" y="18448"/>
                  </a:cubicBezTo>
                  <a:cubicBezTo>
                    <a:pt x="2797" y="18448"/>
                    <a:pt x="2797" y="18448"/>
                    <a:pt x="2797" y="18448"/>
                  </a:cubicBezTo>
                  <a:cubicBezTo>
                    <a:pt x="2967" y="18170"/>
                    <a:pt x="3308" y="17799"/>
                    <a:pt x="3478" y="17614"/>
                  </a:cubicBezTo>
                  <a:cubicBezTo>
                    <a:pt x="3478" y="17614"/>
                    <a:pt x="3478" y="17706"/>
                    <a:pt x="3648" y="17706"/>
                  </a:cubicBezTo>
                  <a:cubicBezTo>
                    <a:pt x="3478" y="17614"/>
                    <a:pt x="3648" y="17521"/>
                    <a:pt x="3648" y="17428"/>
                  </a:cubicBezTo>
                  <a:cubicBezTo>
                    <a:pt x="3818" y="17428"/>
                    <a:pt x="3648" y="17336"/>
                    <a:pt x="3818" y="17150"/>
                  </a:cubicBezTo>
                  <a:cubicBezTo>
                    <a:pt x="3818" y="17150"/>
                    <a:pt x="3818" y="17150"/>
                    <a:pt x="3818" y="17150"/>
                  </a:cubicBezTo>
                  <a:cubicBezTo>
                    <a:pt x="3818" y="17150"/>
                    <a:pt x="3818" y="17150"/>
                    <a:pt x="3818" y="17058"/>
                  </a:cubicBezTo>
                  <a:cubicBezTo>
                    <a:pt x="3818" y="17058"/>
                    <a:pt x="3818" y="17058"/>
                    <a:pt x="3818" y="17058"/>
                  </a:cubicBezTo>
                  <a:cubicBezTo>
                    <a:pt x="3818" y="16965"/>
                    <a:pt x="4158" y="17058"/>
                    <a:pt x="4158" y="16965"/>
                  </a:cubicBezTo>
                  <a:cubicBezTo>
                    <a:pt x="4158" y="16965"/>
                    <a:pt x="4158" y="16965"/>
                    <a:pt x="4158" y="16965"/>
                  </a:cubicBezTo>
                  <a:cubicBezTo>
                    <a:pt x="4158" y="16872"/>
                    <a:pt x="4328" y="16872"/>
                    <a:pt x="4328" y="16779"/>
                  </a:cubicBezTo>
                  <a:cubicBezTo>
                    <a:pt x="4328" y="16779"/>
                    <a:pt x="4328" y="16779"/>
                    <a:pt x="4328" y="16779"/>
                  </a:cubicBezTo>
                  <a:cubicBezTo>
                    <a:pt x="4328" y="16687"/>
                    <a:pt x="4498" y="16687"/>
                    <a:pt x="4328" y="16594"/>
                  </a:cubicBezTo>
                  <a:cubicBezTo>
                    <a:pt x="4498" y="16594"/>
                    <a:pt x="4328" y="16779"/>
                    <a:pt x="4498" y="16687"/>
                  </a:cubicBezTo>
                  <a:cubicBezTo>
                    <a:pt x="4838" y="16316"/>
                    <a:pt x="5008" y="15945"/>
                    <a:pt x="5349" y="15760"/>
                  </a:cubicBezTo>
                  <a:cubicBezTo>
                    <a:pt x="5349" y="15667"/>
                    <a:pt x="5689" y="15667"/>
                    <a:pt x="5689" y="15667"/>
                  </a:cubicBezTo>
                  <a:cubicBezTo>
                    <a:pt x="5689" y="15667"/>
                    <a:pt x="5859" y="15482"/>
                    <a:pt x="5859" y="15389"/>
                  </a:cubicBezTo>
                  <a:cubicBezTo>
                    <a:pt x="5859" y="15389"/>
                    <a:pt x="5859" y="15389"/>
                    <a:pt x="5859" y="15389"/>
                  </a:cubicBezTo>
                  <a:cubicBezTo>
                    <a:pt x="6029" y="15296"/>
                    <a:pt x="5859" y="15296"/>
                    <a:pt x="6029" y="15296"/>
                  </a:cubicBezTo>
                  <a:cubicBezTo>
                    <a:pt x="6029" y="15296"/>
                    <a:pt x="6029" y="15296"/>
                    <a:pt x="6029" y="15296"/>
                  </a:cubicBezTo>
                  <a:cubicBezTo>
                    <a:pt x="6029" y="15296"/>
                    <a:pt x="6029" y="15203"/>
                    <a:pt x="6199" y="15111"/>
                  </a:cubicBezTo>
                  <a:cubicBezTo>
                    <a:pt x="6199" y="15203"/>
                    <a:pt x="6199" y="15203"/>
                    <a:pt x="6199" y="15203"/>
                  </a:cubicBezTo>
                  <a:cubicBezTo>
                    <a:pt x="6199" y="15111"/>
                    <a:pt x="6199" y="15018"/>
                    <a:pt x="6199" y="14925"/>
                  </a:cubicBezTo>
                  <a:cubicBezTo>
                    <a:pt x="6199" y="15018"/>
                    <a:pt x="6199" y="15018"/>
                    <a:pt x="6199" y="15018"/>
                  </a:cubicBezTo>
                  <a:cubicBezTo>
                    <a:pt x="6369" y="14925"/>
                    <a:pt x="6199" y="14925"/>
                    <a:pt x="6199" y="14833"/>
                  </a:cubicBezTo>
                  <a:cubicBezTo>
                    <a:pt x="6199" y="14833"/>
                    <a:pt x="6369" y="14833"/>
                    <a:pt x="6369" y="14925"/>
                  </a:cubicBezTo>
                  <a:cubicBezTo>
                    <a:pt x="6369" y="14647"/>
                    <a:pt x="6539" y="14647"/>
                    <a:pt x="6539" y="14555"/>
                  </a:cubicBezTo>
                  <a:cubicBezTo>
                    <a:pt x="6539" y="14555"/>
                    <a:pt x="6539" y="14555"/>
                    <a:pt x="6539" y="14555"/>
                  </a:cubicBezTo>
                  <a:cubicBezTo>
                    <a:pt x="6709" y="14462"/>
                    <a:pt x="6709" y="14369"/>
                    <a:pt x="6879" y="14276"/>
                  </a:cubicBezTo>
                  <a:cubicBezTo>
                    <a:pt x="6879" y="14184"/>
                    <a:pt x="7049" y="14276"/>
                    <a:pt x="7049" y="14184"/>
                  </a:cubicBezTo>
                  <a:cubicBezTo>
                    <a:pt x="6879" y="14184"/>
                    <a:pt x="7389" y="13998"/>
                    <a:pt x="7049" y="13998"/>
                  </a:cubicBezTo>
                  <a:cubicBezTo>
                    <a:pt x="7049" y="13998"/>
                    <a:pt x="7389" y="13813"/>
                    <a:pt x="7389" y="13720"/>
                  </a:cubicBezTo>
                  <a:cubicBezTo>
                    <a:pt x="7389" y="13813"/>
                    <a:pt x="7560" y="13720"/>
                    <a:pt x="7389" y="13813"/>
                  </a:cubicBezTo>
                  <a:cubicBezTo>
                    <a:pt x="7560" y="13813"/>
                    <a:pt x="7560" y="13813"/>
                    <a:pt x="7560" y="13813"/>
                  </a:cubicBezTo>
                  <a:cubicBezTo>
                    <a:pt x="7560" y="13813"/>
                    <a:pt x="7560" y="13813"/>
                    <a:pt x="7560" y="13813"/>
                  </a:cubicBezTo>
                  <a:cubicBezTo>
                    <a:pt x="7560" y="13813"/>
                    <a:pt x="7730" y="13720"/>
                    <a:pt x="7730" y="13627"/>
                  </a:cubicBezTo>
                  <a:cubicBezTo>
                    <a:pt x="7730" y="13535"/>
                    <a:pt x="7560" y="13442"/>
                    <a:pt x="7730" y="13349"/>
                  </a:cubicBezTo>
                  <a:cubicBezTo>
                    <a:pt x="7730" y="13442"/>
                    <a:pt x="7900" y="13349"/>
                    <a:pt x="7900" y="13442"/>
                  </a:cubicBezTo>
                  <a:cubicBezTo>
                    <a:pt x="7730" y="13257"/>
                    <a:pt x="7730" y="13257"/>
                    <a:pt x="7730" y="13257"/>
                  </a:cubicBezTo>
                  <a:cubicBezTo>
                    <a:pt x="7900" y="13257"/>
                    <a:pt x="7900" y="13257"/>
                    <a:pt x="7900" y="13257"/>
                  </a:cubicBezTo>
                  <a:cubicBezTo>
                    <a:pt x="7900" y="13164"/>
                    <a:pt x="7900" y="13164"/>
                    <a:pt x="7900" y="13164"/>
                  </a:cubicBezTo>
                  <a:cubicBezTo>
                    <a:pt x="7900" y="13164"/>
                    <a:pt x="7900" y="12886"/>
                    <a:pt x="8070" y="12979"/>
                  </a:cubicBezTo>
                  <a:cubicBezTo>
                    <a:pt x="8240" y="12979"/>
                    <a:pt x="8070" y="12979"/>
                    <a:pt x="8240" y="12979"/>
                  </a:cubicBezTo>
                  <a:cubicBezTo>
                    <a:pt x="8240" y="12886"/>
                    <a:pt x="8240" y="12886"/>
                    <a:pt x="8240" y="12793"/>
                  </a:cubicBezTo>
                  <a:cubicBezTo>
                    <a:pt x="8240" y="12793"/>
                    <a:pt x="8240" y="12793"/>
                    <a:pt x="8240" y="12793"/>
                  </a:cubicBezTo>
                  <a:cubicBezTo>
                    <a:pt x="8410" y="12793"/>
                    <a:pt x="8410" y="12700"/>
                    <a:pt x="8240" y="12700"/>
                  </a:cubicBezTo>
                  <a:cubicBezTo>
                    <a:pt x="8240" y="12700"/>
                    <a:pt x="8410" y="12700"/>
                    <a:pt x="8240" y="12793"/>
                  </a:cubicBezTo>
                  <a:cubicBezTo>
                    <a:pt x="8240" y="12700"/>
                    <a:pt x="8240" y="12700"/>
                    <a:pt x="8410" y="12608"/>
                  </a:cubicBezTo>
                  <a:cubicBezTo>
                    <a:pt x="8410" y="12700"/>
                    <a:pt x="8410" y="12700"/>
                    <a:pt x="8410" y="12700"/>
                  </a:cubicBezTo>
                  <a:cubicBezTo>
                    <a:pt x="8410" y="12608"/>
                    <a:pt x="8410" y="12515"/>
                    <a:pt x="8580" y="12330"/>
                  </a:cubicBezTo>
                  <a:cubicBezTo>
                    <a:pt x="8410" y="12330"/>
                    <a:pt x="8580" y="12422"/>
                    <a:pt x="8580" y="12422"/>
                  </a:cubicBezTo>
                  <a:cubicBezTo>
                    <a:pt x="8750" y="12330"/>
                    <a:pt x="8750" y="12144"/>
                    <a:pt x="8920" y="12052"/>
                  </a:cubicBezTo>
                  <a:cubicBezTo>
                    <a:pt x="8920" y="12052"/>
                    <a:pt x="8750" y="12052"/>
                    <a:pt x="8920" y="12052"/>
                  </a:cubicBezTo>
                  <a:cubicBezTo>
                    <a:pt x="8920" y="11959"/>
                    <a:pt x="8920" y="12052"/>
                    <a:pt x="9090" y="11959"/>
                  </a:cubicBezTo>
                  <a:cubicBezTo>
                    <a:pt x="9090" y="11959"/>
                    <a:pt x="9090" y="11959"/>
                    <a:pt x="9090" y="11866"/>
                  </a:cubicBezTo>
                  <a:cubicBezTo>
                    <a:pt x="9090" y="11866"/>
                    <a:pt x="9090" y="11866"/>
                    <a:pt x="9090" y="11959"/>
                  </a:cubicBezTo>
                  <a:cubicBezTo>
                    <a:pt x="9090" y="11866"/>
                    <a:pt x="9260" y="11588"/>
                    <a:pt x="9430" y="11495"/>
                  </a:cubicBezTo>
                  <a:cubicBezTo>
                    <a:pt x="9430" y="11495"/>
                    <a:pt x="9430" y="11495"/>
                    <a:pt x="9430" y="11310"/>
                  </a:cubicBezTo>
                  <a:cubicBezTo>
                    <a:pt x="9600" y="11495"/>
                    <a:pt x="9600" y="11495"/>
                    <a:pt x="9600" y="11495"/>
                  </a:cubicBezTo>
                  <a:cubicBezTo>
                    <a:pt x="9600" y="11310"/>
                    <a:pt x="9600" y="11217"/>
                    <a:pt x="9600" y="11310"/>
                  </a:cubicBezTo>
                  <a:cubicBezTo>
                    <a:pt x="9600" y="11217"/>
                    <a:pt x="9430" y="11588"/>
                    <a:pt x="9600" y="11495"/>
                  </a:cubicBezTo>
                  <a:cubicBezTo>
                    <a:pt x="9600" y="11310"/>
                    <a:pt x="9600" y="11310"/>
                    <a:pt x="9600" y="11310"/>
                  </a:cubicBezTo>
                  <a:cubicBezTo>
                    <a:pt x="9600" y="11310"/>
                    <a:pt x="9600" y="11217"/>
                    <a:pt x="9600" y="11124"/>
                  </a:cubicBezTo>
                  <a:cubicBezTo>
                    <a:pt x="9600" y="11124"/>
                    <a:pt x="9600" y="11217"/>
                    <a:pt x="9771" y="11217"/>
                  </a:cubicBezTo>
                  <a:cubicBezTo>
                    <a:pt x="9771" y="11124"/>
                    <a:pt x="9771" y="11124"/>
                    <a:pt x="9771" y="11032"/>
                  </a:cubicBezTo>
                  <a:cubicBezTo>
                    <a:pt x="9771" y="11032"/>
                    <a:pt x="9771" y="11032"/>
                    <a:pt x="9771" y="11032"/>
                  </a:cubicBezTo>
                  <a:cubicBezTo>
                    <a:pt x="9771" y="10939"/>
                    <a:pt x="9771" y="10939"/>
                    <a:pt x="9771" y="10939"/>
                  </a:cubicBezTo>
                  <a:cubicBezTo>
                    <a:pt x="9771" y="10939"/>
                    <a:pt x="9771" y="10846"/>
                    <a:pt x="9941" y="10846"/>
                  </a:cubicBezTo>
                  <a:cubicBezTo>
                    <a:pt x="10281" y="10939"/>
                    <a:pt x="10281" y="10939"/>
                    <a:pt x="10281" y="10939"/>
                  </a:cubicBezTo>
                  <a:cubicBezTo>
                    <a:pt x="10281" y="10846"/>
                    <a:pt x="9941" y="10846"/>
                    <a:pt x="9941" y="10846"/>
                  </a:cubicBezTo>
                  <a:cubicBezTo>
                    <a:pt x="9941" y="10846"/>
                    <a:pt x="9941" y="10846"/>
                    <a:pt x="10281" y="10846"/>
                  </a:cubicBezTo>
                  <a:cubicBezTo>
                    <a:pt x="9941" y="10754"/>
                    <a:pt x="10281" y="10754"/>
                    <a:pt x="10281" y="10661"/>
                  </a:cubicBezTo>
                  <a:cubicBezTo>
                    <a:pt x="10451" y="10661"/>
                    <a:pt x="10451" y="10383"/>
                    <a:pt x="10621" y="10383"/>
                  </a:cubicBezTo>
                  <a:cubicBezTo>
                    <a:pt x="10621" y="10290"/>
                    <a:pt x="10621" y="10197"/>
                    <a:pt x="10621" y="10197"/>
                  </a:cubicBezTo>
                  <a:cubicBezTo>
                    <a:pt x="10621" y="10197"/>
                    <a:pt x="10621" y="10197"/>
                    <a:pt x="10791" y="10197"/>
                  </a:cubicBezTo>
                  <a:cubicBezTo>
                    <a:pt x="10791" y="10197"/>
                    <a:pt x="10791" y="10197"/>
                    <a:pt x="10791" y="10197"/>
                  </a:cubicBezTo>
                  <a:cubicBezTo>
                    <a:pt x="10791" y="10197"/>
                    <a:pt x="10791" y="10197"/>
                    <a:pt x="10961" y="10105"/>
                  </a:cubicBezTo>
                  <a:cubicBezTo>
                    <a:pt x="10961" y="10012"/>
                    <a:pt x="10791" y="10012"/>
                    <a:pt x="10791" y="10012"/>
                  </a:cubicBezTo>
                  <a:cubicBezTo>
                    <a:pt x="10961" y="10012"/>
                    <a:pt x="10791" y="9827"/>
                    <a:pt x="11131" y="9827"/>
                  </a:cubicBezTo>
                  <a:cubicBezTo>
                    <a:pt x="11131" y="9827"/>
                    <a:pt x="11131" y="9919"/>
                    <a:pt x="11131" y="9827"/>
                  </a:cubicBezTo>
                  <a:cubicBezTo>
                    <a:pt x="11301" y="9827"/>
                    <a:pt x="11131" y="9734"/>
                    <a:pt x="11301" y="9548"/>
                  </a:cubicBezTo>
                  <a:cubicBezTo>
                    <a:pt x="11131" y="9548"/>
                    <a:pt x="11131" y="9548"/>
                    <a:pt x="11131" y="9548"/>
                  </a:cubicBezTo>
                  <a:cubicBezTo>
                    <a:pt x="11301" y="9548"/>
                    <a:pt x="11131" y="9456"/>
                    <a:pt x="11301" y="9548"/>
                  </a:cubicBezTo>
                  <a:cubicBezTo>
                    <a:pt x="11301" y="9456"/>
                    <a:pt x="11471" y="9456"/>
                    <a:pt x="11301" y="9456"/>
                  </a:cubicBezTo>
                  <a:cubicBezTo>
                    <a:pt x="11812" y="9270"/>
                    <a:pt x="11812" y="9085"/>
                    <a:pt x="11982" y="8992"/>
                  </a:cubicBezTo>
                  <a:cubicBezTo>
                    <a:pt x="11982" y="8900"/>
                    <a:pt x="11982" y="8900"/>
                    <a:pt x="11982" y="8900"/>
                  </a:cubicBezTo>
                  <a:cubicBezTo>
                    <a:pt x="11982" y="8992"/>
                    <a:pt x="11982" y="8992"/>
                    <a:pt x="11982" y="8992"/>
                  </a:cubicBezTo>
                  <a:cubicBezTo>
                    <a:pt x="11982" y="8992"/>
                    <a:pt x="11982" y="8992"/>
                    <a:pt x="11982" y="8992"/>
                  </a:cubicBezTo>
                  <a:cubicBezTo>
                    <a:pt x="11982" y="8900"/>
                    <a:pt x="11982" y="8900"/>
                    <a:pt x="11982" y="8992"/>
                  </a:cubicBezTo>
                  <a:cubicBezTo>
                    <a:pt x="12322" y="8900"/>
                    <a:pt x="11982" y="8807"/>
                    <a:pt x="12152" y="8714"/>
                  </a:cubicBezTo>
                  <a:cubicBezTo>
                    <a:pt x="12152" y="8714"/>
                    <a:pt x="12152" y="8714"/>
                    <a:pt x="12322" y="8621"/>
                  </a:cubicBezTo>
                  <a:cubicBezTo>
                    <a:pt x="12152" y="8529"/>
                    <a:pt x="12152" y="8529"/>
                    <a:pt x="12152" y="8529"/>
                  </a:cubicBezTo>
                  <a:cubicBezTo>
                    <a:pt x="12322" y="8436"/>
                    <a:pt x="12322" y="8529"/>
                    <a:pt x="12492" y="8529"/>
                  </a:cubicBezTo>
                  <a:cubicBezTo>
                    <a:pt x="12492" y="8436"/>
                    <a:pt x="12492" y="8436"/>
                    <a:pt x="12492" y="8436"/>
                  </a:cubicBezTo>
                  <a:cubicBezTo>
                    <a:pt x="12662" y="8436"/>
                    <a:pt x="12662" y="8436"/>
                    <a:pt x="12662" y="8436"/>
                  </a:cubicBezTo>
                  <a:cubicBezTo>
                    <a:pt x="12492" y="8436"/>
                    <a:pt x="12662" y="8343"/>
                    <a:pt x="12662" y="8343"/>
                  </a:cubicBezTo>
                  <a:cubicBezTo>
                    <a:pt x="12662" y="8343"/>
                    <a:pt x="12662" y="8343"/>
                    <a:pt x="12662" y="8343"/>
                  </a:cubicBezTo>
                  <a:cubicBezTo>
                    <a:pt x="12662" y="8343"/>
                    <a:pt x="12832" y="8343"/>
                    <a:pt x="12832" y="8343"/>
                  </a:cubicBezTo>
                  <a:cubicBezTo>
                    <a:pt x="12662" y="8343"/>
                    <a:pt x="12662" y="8343"/>
                    <a:pt x="12662" y="8343"/>
                  </a:cubicBezTo>
                  <a:cubicBezTo>
                    <a:pt x="12492" y="8343"/>
                    <a:pt x="12662" y="8343"/>
                    <a:pt x="12662" y="8343"/>
                  </a:cubicBezTo>
                  <a:cubicBezTo>
                    <a:pt x="12662" y="8343"/>
                    <a:pt x="12662" y="8251"/>
                    <a:pt x="12832" y="8251"/>
                  </a:cubicBezTo>
                  <a:cubicBezTo>
                    <a:pt x="12832" y="8158"/>
                    <a:pt x="12832" y="8158"/>
                    <a:pt x="12832" y="8158"/>
                  </a:cubicBezTo>
                  <a:cubicBezTo>
                    <a:pt x="12832" y="8158"/>
                    <a:pt x="12832" y="7973"/>
                    <a:pt x="12832" y="8158"/>
                  </a:cubicBezTo>
                  <a:cubicBezTo>
                    <a:pt x="12832" y="8158"/>
                    <a:pt x="12832" y="8158"/>
                    <a:pt x="12832" y="8158"/>
                  </a:cubicBezTo>
                  <a:cubicBezTo>
                    <a:pt x="13002" y="8158"/>
                    <a:pt x="13002" y="8158"/>
                    <a:pt x="13002" y="8158"/>
                  </a:cubicBezTo>
                  <a:cubicBezTo>
                    <a:pt x="13002" y="7973"/>
                    <a:pt x="12832" y="7973"/>
                    <a:pt x="12832" y="7880"/>
                  </a:cubicBezTo>
                  <a:cubicBezTo>
                    <a:pt x="12832" y="7973"/>
                    <a:pt x="13002" y="7973"/>
                    <a:pt x="13002" y="7973"/>
                  </a:cubicBezTo>
                  <a:cubicBezTo>
                    <a:pt x="13002" y="7973"/>
                    <a:pt x="13002" y="7973"/>
                    <a:pt x="13002" y="7973"/>
                  </a:cubicBezTo>
                  <a:cubicBezTo>
                    <a:pt x="13002" y="7880"/>
                    <a:pt x="13002" y="7880"/>
                    <a:pt x="13002" y="7880"/>
                  </a:cubicBezTo>
                  <a:cubicBezTo>
                    <a:pt x="13002" y="7880"/>
                    <a:pt x="13002" y="7880"/>
                    <a:pt x="13002" y="7880"/>
                  </a:cubicBezTo>
                  <a:cubicBezTo>
                    <a:pt x="13002" y="7880"/>
                    <a:pt x="13172" y="7787"/>
                    <a:pt x="13002" y="7694"/>
                  </a:cubicBezTo>
                  <a:cubicBezTo>
                    <a:pt x="13002" y="7694"/>
                    <a:pt x="13172" y="7694"/>
                    <a:pt x="13172" y="7694"/>
                  </a:cubicBezTo>
                  <a:cubicBezTo>
                    <a:pt x="13172" y="7694"/>
                    <a:pt x="13172" y="7694"/>
                    <a:pt x="13172" y="7694"/>
                  </a:cubicBezTo>
                  <a:cubicBezTo>
                    <a:pt x="13342" y="7694"/>
                    <a:pt x="13342" y="7694"/>
                    <a:pt x="13342" y="7602"/>
                  </a:cubicBezTo>
                  <a:cubicBezTo>
                    <a:pt x="13342" y="7602"/>
                    <a:pt x="13342" y="7602"/>
                    <a:pt x="13342" y="7602"/>
                  </a:cubicBezTo>
                  <a:cubicBezTo>
                    <a:pt x="13342" y="7602"/>
                    <a:pt x="13512" y="7509"/>
                    <a:pt x="13342" y="7509"/>
                  </a:cubicBezTo>
                  <a:cubicBezTo>
                    <a:pt x="13512" y="7416"/>
                    <a:pt x="13682" y="7509"/>
                    <a:pt x="13682" y="7416"/>
                  </a:cubicBezTo>
                  <a:cubicBezTo>
                    <a:pt x="13682" y="7416"/>
                    <a:pt x="13682" y="7324"/>
                    <a:pt x="13512" y="7324"/>
                  </a:cubicBezTo>
                  <a:cubicBezTo>
                    <a:pt x="13682" y="7231"/>
                    <a:pt x="13682" y="7045"/>
                    <a:pt x="14023" y="6953"/>
                  </a:cubicBezTo>
                  <a:cubicBezTo>
                    <a:pt x="14023" y="6953"/>
                    <a:pt x="13852" y="6953"/>
                    <a:pt x="14023" y="6953"/>
                  </a:cubicBezTo>
                  <a:cubicBezTo>
                    <a:pt x="14193" y="6767"/>
                    <a:pt x="14193" y="6582"/>
                    <a:pt x="14363" y="6489"/>
                  </a:cubicBezTo>
                  <a:cubicBezTo>
                    <a:pt x="14363" y="6582"/>
                    <a:pt x="14363" y="6489"/>
                    <a:pt x="14363" y="6489"/>
                  </a:cubicBezTo>
                  <a:cubicBezTo>
                    <a:pt x="14703" y="6489"/>
                    <a:pt x="14703" y="6489"/>
                    <a:pt x="14703" y="6489"/>
                  </a:cubicBezTo>
                  <a:cubicBezTo>
                    <a:pt x="14363" y="6397"/>
                    <a:pt x="14363" y="6397"/>
                    <a:pt x="14193" y="6489"/>
                  </a:cubicBezTo>
                  <a:cubicBezTo>
                    <a:pt x="14363" y="6304"/>
                    <a:pt x="14703" y="6211"/>
                    <a:pt x="14703" y="6211"/>
                  </a:cubicBezTo>
                  <a:cubicBezTo>
                    <a:pt x="14703" y="6118"/>
                    <a:pt x="14703" y="6118"/>
                    <a:pt x="14703" y="6118"/>
                  </a:cubicBezTo>
                  <a:cubicBezTo>
                    <a:pt x="14873" y="6211"/>
                    <a:pt x="14873" y="6118"/>
                    <a:pt x="14873" y="6026"/>
                  </a:cubicBezTo>
                  <a:cubicBezTo>
                    <a:pt x="14873" y="6026"/>
                    <a:pt x="14873" y="6026"/>
                    <a:pt x="14873" y="6026"/>
                  </a:cubicBezTo>
                  <a:cubicBezTo>
                    <a:pt x="15043" y="6026"/>
                    <a:pt x="15043" y="6026"/>
                    <a:pt x="15043" y="6026"/>
                  </a:cubicBezTo>
                  <a:cubicBezTo>
                    <a:pt x="15043" y="5933"/>
                    <a:pt x="14873" y="5933"/>
                    <a:pt x="15043" y="5933"/>
                  </a:cubicBezTo>
                  <a:cubicBezTo>
                    <a:pt x="15043" y="5933"/>
                    <a:pt x="15043" y="5933"/>
                    <a:pt x="15043" y="5933"/>
                  </a:cubicBezTo>
                  <a:cubicBezTo>
                    <a:pt x="15043" y="5840"/>
                    <a:pt x="15043" y="5748"/>
                    <a:pt x="15213" y="5748"/>
                  </a:cubicBezTo>
                  <a:cubicBezTo>
                    <a:pt x="15383" y="5748"/>
                    <a:pt x="15383" y="5748"/>
                    <a:pt x="15383" y="5748"/>
                  </a:cubicBezTo>
                  <a:cubicBezTo>
                    <a:pt x="15383" y="5748"/>
                    <a:pt x="15383" y="5655"/>
                    <a:pt x="15213" y="5655"/>
                  </a:cubicBezTo>
                  <a:cubicBezTo>
                    <a:pt x="15383" y="5655"/>
                    <a:pt x="15383" y="5470"/>
                    <a:pt x="15383" y="5470"/>
                  </a:cubicBezTo>
                  <a:cubicBezTo>
                    <a:pt x="15383" y="5191"/>
                    <a:pt x="15723" y="5006"/>
                    <a:pt x="15893" y="4821"/>
                  </a:cubicBezTo>
                  <a:cubicBezTo>
                    <a:pt x="15893" y="4821"/>
                    <a:pt x="15893" y="4821"/>
                    <a:pt x="15893" y="4821"/>
                  </a:cubicBezTo>
                  <a:cubicBezTo>
                    <a:pt x="16063" y="4821"/>
                    <a:pt x="15893" y="4821"/>
                    <a:pt x="15893" y="4821"/>
                  </a:cubicBezTo>
                  <a:cubicBezTo>
                    <a:pt x="15893" y="4821"/>
                    <a:pt x="16063" y="4728"/>
                    <a:pt x="16063" y="4821"/>
                  </a:cubicBezTo>
                  <a:cubicBezTo>
                    <a:pt x="16404" y="4728"/>
                    <a:pt x="16063" y="4728"/>
                    <a:pt x="16404" y="4542"/>
                  </a:cubicBezTo>
                  <a:cubicBezTo>
                    <a:pt x="16063" y="4542"/>
                    <a:pt x="16404" y="4728"/>
                    <a:pt x="16063" y="4542"/>
                  </a:cubicBezTo>
                  <a:cubicBezTo>
                    <a:pt x="16404" y="4542"/>
                    <a:pt x="16404" y="4542"/>
                    <a:pt x="16404" y="4542"/>
                  </a:cubicBezTo>
                  <a:cubicBezTo>
                    <a:pt x="16404" y="4542"/>
                    <a:pt x="16404" y="4542"/>
                    <a:pt x="16404" y="4542"/>
                  </a:cubicBezTo>
                  <a:cubicBezTo>
                    <a:pt x="16404" y="4542"/>
                    <a:pt x="16404" y="4542"/>
                    <a:pt x="16404" y="4542"/>
                  </a:cubicBezTo>
                  <a:cubicBezTo>
                    <a:pt x="16574" y="4450"/>
                    <a:pt x="16574" y="4728"/>
                    <a:pt x="16574" y="4728"/>
                  </a:cubicBezTo>
                  <a:cubicBezTo>
                    <a:pt x="16574" y="4542"/>
                    <a:pt x="16574" y="4542"/>
                    <a:pt x="16574" y="4542"/>
                  </a:cubicBezTo>
                  <a:cubicBezTo>
                    <a:pt x="16744" y="4542"/>
                    <a:pt x="16574" y="4821"/>
                    <a:pt x="16744" y="4728"/>
                  </a:cubicBezTo>
                  <a:cubicBezTo>
                    <a:pt x="16744" y="4542"/>
                    <a:pt x="16744" y="4542"/>
                    <a:pt x="16574" y="4542"/>
                  </a:cubicBezTo>
                  <a:cubicBezTo>
                    <a:pt x="16574" y="4450"/>
                    <a:pt x="16574" y="4450"/>
                    <a:pt x="16574" y="4357"/>
                  </a:cubicBezTo>
                  <a:cubicBezTo>
                    <a:pt x="16574" y="4357"/>
                    <a:pt x="16574" y="4450"/>
                    <a:pt x="16574" y="4450"/>
                  </a:cubicBezTo>
                  <a:cubicBezTo>
                    <a:pt x="16744" y="4450"/>
                    <a:pt x="16574" y="4357"/>
                    <a:pt x="16744" y="4264"/>
                  </a:cubicBezTo>
                  <a:cubicBezTo>
                    <a:pt x="16574" y="4357"/>
                    <a:pt x="16574" y="4264"/>
                    <a:pt x="16574" y="4172"/>
                  </a:cubicBezTo>
                  <a:cubicBezTo>
                    <a:pt x="16574" y="4172"/>
                    <a:pt x="16574" y="4264"/>
                    <a:pt x="16744" y="4172"/>
                  </a:cubicBezTo>
                  <a:cubicBezTo>
                    <a:pt x="16574" y="4172"/>
                    <a:pt x="16744" y="4079"/>
                    <a:pt x="16574" y="4172"/>
                  </a:cubicBezTo>
                  <a:cubicBezTo>
                    <a:pt x="16574" y="4079"/>
                    <a:pt x="16744" y="4079"/>
                    <a:pt x="16574" y="3986"/>
                  </a:cubicBezTo>
                  <a:cubicBezTo>
                    <a:pt x="16744" y="3986"/>
                    <a:pt x="16744" y="4172"/>
                    <a:pt x="16914" y="4079"/>
                  </a:cubicBezTo>
                  <a:cubicBezTo>
                    <a:pt x="16744" y="4079"/>
                    <a:pt x="16914" y="3894"/>
                    <a:pt x="16744" y="3894"/>
                  </a:cubicBezTo>
                  <a:cubicBezTo>
                    <a:pt x="16744" y="3894"/>
                    <a:pt x="16914" y="3894"/>
                    <a:pt x="16914" y="3986"/>
                  </a:cubicBezTo>
                  <a:cubicBezTo>
                    <a:pt x="16914" y="3894"/>
                    <a:pt x="16744" y="3801"/>
                    <a:pt x="17084" y="3801"/>
                  </a:cubicBezTo>
                  <a:cubicBezTo>
                    <a:pt x="16914" y="3801"/>
                    <a:pt x="16914" y="3801"/>
                    <a:pt x="16914" y="3801"/>
                  </a:cubicBezTo>
                  <a:cubicBezTo>
                    <a:pt x="17084" y="3801"/>
                    <a:pt x="17084" y="3801"/>
                    <a:pt x="17084" y="3801"/>
                  </a:cubicBezTo>
                  <a:cubicBezTo>
                    <a:pt x="17084" y="3708"/>
                    <a:pt x="17084" y="3615"/>
                    <a:pt x="17254" y="3615"/>
                  </a:cubicBezTo>
                  <a:cubicBezTo>
                    <a:pt x="17254" y="3615"/>
                    <a:pt x="17424" y="3523"/>
                    <a:pt x="17254" y="3523"/>
                  </a:cubicBezTo>
                  <a:cubicBezTo>
                    <a:pt x="17084" y="3615"/>
                    <a:pt x="17254" y="3615"/>
                    <a:pt x="17084" y="3615"/>
                  </a:cubicBezTo>
                  <a:cubicBezTo>
                    <a:pt x="17254" y="3615"/>
                    <a:pt x="17084" y="3523"/>
                    <a:pt x="17084" y="3430"/>
                  </a:cubicBezTo>
                  <a:cubicBezTo>
                    <a:pt x="17254" y="3523"/>
                    <a:pt x="17254" y="3523"/>
                    <a:pt x="17254" y="3523"/>
                  </a:cubicBezTo>
                  <a:cubicBezTo>
                    <a:pt x="17254" y="3430"/>
                    <a:pt x="17254" y="3430"/>
                    <a:pt x="17254" y="3337"/>
                  </a:cubicBezTo>
                  <a:cubicBezTo>
                    <a:pt x="17254" y="3430"/>
                    <a:pt x="17254" y="3430"/>
                    <a:pt x="17254" y="3430"/>
                  </a:cubicBezTo>
                  <a:cubicBezTo>
                    <a:pt x="17254" y="3337"/>
                    <a:pt x="17254" y="3337"/>
                    <a:pt x="17254" y="3337"/>
                  </a:cubicBezTo>
                  <a:cubicBezTo>
                    <a:pt x="17254" y="3245"/>
                    <a:pt x="17424" y="3337"/>
                    <a:pt x="17424" y="3245"/>
                  </a:cubicBezTo>
                  <a:cubicBezTo>
                    <a:pt x="17424" y="3337"/>
                    <a:pt x="17424" y="3337"/>
                    <a:pt x="17424" y="3337"/>
                  </a:cubicBezTo>
                  <a:cubicBezTo>
                    <a:pt x="17594" y="3337"/>
                    <a:pt x="17594" y="3337"/>
                    <a:pt x="17594" y="3337"/>
                  </a:cubicBezTo>
                  <a:cubicBezTo>
                    <a:pt x="17594" y="3245"/>
                    <a:pt x="17424" y="3245"/>
                    <a:pt x="17424" y="3245"/>
                  </a:cubicBezTo>
                  <a:cubicBezTo>
                    <a:pt x="17424" y="3245"/>
                    <a:pt x="17594" y="3245"/>
                    <a:pt x="17424" y="3245"/>
                  </a:cubicBezTo>
                  <a:cubicBezTo>
                    <a:pt x="17594" y="3245"/>
                    <a:pt x="17594" y="3245"/>
                    <a:pt x="17594" y="3245"/>
                  </a:cubicBezTo>
                  <a:cubicBezTo>
                    <a:pt x="17594" y="3245"/>
                    <a:pt x="17764" y="3245"/>
                    <a:pt x="17764" y="3245"/>
                  </a:cubicBezTo>
                  <a:cubicBezTo>
                    <a:pt x="17764" y="3152"/>
                    <a:pt x="17764" y="2967"/>
                    <a:pt x="17594" y="3152"/>
                  </a:cubicBezTo>
                  <a:cubicBezTo>
                    <a:pt x="17594" y="2967"/>
                    <a:pt x="17764" y="2967"/>
                    <a:pt x="17764" y="3152"/>
                  </a:cubicBezTo>
                  <a:cubicBezTo>
                    <a:pt x="17764" y="2967"/>
                    <a:pt x="17594" y="2967"/>
                    <a:pt x="17764" y="2967"/>
                  </a:cubicBezTo>
                  <a:cubicBezTo>
                    <a:pt x="17764" y="2967"/>
                    <a:pt x="17934" y="2874"/>
                    <a:pt x="18104" y="2874"/>
                  </a:cubicBezTo>
                  <a:cubicBezTo>
                    <a:pt x="18104" y="2967"/>
                    <a:pt x="18104" y="2967"/>
                    <a:pt x="18104" y="2967"/>
                  </a:cubicBezTo>
                  <a:cubicBezTo>
                    <a:pt x="18104" y="2874"/>
                    <a:pt x="18104" y="2874"/>
                    <a:pt x="18104" y="2874"/>
                  </a:cubicBezTo>
                  <a:cubicBezTo>
                    <a:pt x="18275" y="2967"/>
                    <a:pt x="18275" y="2874"/>
                    <a:pt x="18275" y="2967"/>
                  </a:cubicBezTo>
                  <a:cubicBezTo>
                    <a:pt x="18445" y="2967"/>
                    <a:pt x="18445" y="2874"/>
                    <a:pt x="18445" y="2874"/>
                  </a:cubicBezTo>
                  <a:cubicBezTo>
                    <a:pt x="18104" y="2874"/>
                    <a:pt x="18275" y="2688"/>
                    <a:pt x="18104" y="2688"/>
                  </a:cubicBezTo>
                  <a:cubicBezTo>
                    <a:pt x="18104" y="2596"/>
                    <a:pt x="18445" y="2688"/>
                    <a:pt x="18445" y="2596"/>
                  </a:cubicBezTo>
                  <a:cubicBezTo>
                    <a:pt x="18275" y="2596"/>
                    <a:pt x="18275" y="2503"/>
                    <a:pt x="18275" y="2596"/>
                  </a:cubicBezTo>
                  <a:cubicBezTo>
                    <a:pt x="18275" y="2503"/>
                    <a:pt x="18104" y="2503"/>
                    <a:pt x="18275" y="2410"/>
                  </a:cubicBezTo>
                  <a:cubicBezTo>
                    <a:pt x="18275" y="2503"/>
                    <a:pt x="18445" y="2410"/>
                    <a:pt x="18445" y="2503"/>
                  </a:cubicBezTo>
                  <a:cubicBezTo>
                    <a:pt x="18445" y="2596"/>
                    <a:pt x="18445" y="2596"/>
                    <a:pt x="18445" y="2596"/>
                  </a:cubicBezTo>
                  <a:cubicBezTo>
                    <a:pt x="18445" y="2596"/>
                    <a:pt x="18615" y="2596"/>
                    <a:pt x="18615" y="2596"/>
                  </a:cubicBezTo>
                  <a:cubicBezTo>
                    <a:pt x="18615" y="2503"/>
                    <a:pt x="18785" y="2503"/>
                    <a:pt x="18615" y="2503"/>
                  </a:cubicBezTo>
                  <a:cubicBezTo>
                    <a:pt x="18615" y="2410"/>
                    <a:pt x="18615" y="2503"/>
                    <a:pt x="18445" y="2503"/>
                  </a:cubicBezTo>
                  <a:cubicBezTo>
                    <a:pt x="18615" y="2410"/>
                    <a:pt x="18785" y="2410"/>
                    <a:pt x="18615" y="2318"/>
                  </a:cubicBezTo>
                  <a:cubicBezTo>
                    <a:pt x="18615" y="2410"/>
                    <a:pt x="18445" y="2318"/>
                    <a:pt x="18445" y="2318"/>
                  </a:cubicBezTo>
                  <a:cubicBezTo>
                    <a:pt x="18445" y="2225"/>
                    <a:pt x="18445" y="2225"/>
                    <a:pt x="18445" y="2225"/>
                  </a:cubicBezTo>
                  <a:cubicBezTo>
                    <a:pt x="18445" y="2318"/>
                    <a:pt x="18445" y="2318"/>
                    <a:pt x="18445" y="2318"/>
                  </a:cubicBezTo>
                  <a:cubicBezTo>
                    <a:pt x="18615" y="2225"/>
                    <a:pt x="18445" y="2225"/>
                    <a:pt x="18445" y="2039"/>
                  </a:cubicBezTo>
                  <a:cubicBezTo>
                    <a:pt x="18615" y="2039"/>
                    <a:pt x="18615" y="2039"/>
                    <a:pt x="18615" y="2039"/>
                  </a:cubicBezTo>
                  <a:cubicBezTo>
                    <a:pt x="18785" y="2039"/>
                    <a:pt x="18445" y="2225"/>
                    <a:pt x="18615" y="2318"/>
                  </a:cubicBezTo>
                  <a:cubicBezTo>
                    <a:pt x="18785" y="2225"/>
                    <a:pt x="18615" y="2039"/>
                    <a:pt x="18785" y="2039"/>
                  </a:cubicBezTo>
                  <a:cubicBezTo>
                    <a:pt x="18785" y="2039"/>
                    <a:pt x="18785" y="2039"/>
                    <a:pt x="18785" y="2225"/>
                  </a:cubicBezTo>
                  <a:cubicBezTo>
                    <a:pt x="18785" y="2039"/>
                    <a:pt x="18955" y="2225"/>
                    <a:pt x="18785" y="1947"/>
                  </a:cubicBezTo>
                  <a:cubicBezTo>
                    <a:pt x="18785" y="1947"/>
                    <a:pt x="18785" y="1947"/>
                    <a:pt x="18785" y="1947"/>
                  </a:cubicBezTo>
                  <a:cubicBezTo>
                    <a:pt x="18785" y="1947"/>
                    <a:pt x="18785" y="1854"/>
                    <a:pt x="18785" y="1761"/>
                  </a:cubicBezTo>
                  <a:cubicBezTo>
                    <a:pt x="18955" y="1854"/>
                    <a:pt x="18955" y="1669"/>
                    <a:pt x="19295" y="1761"/>
                  </a:cubicBezTo>
                  <a:cubicBezTo>
                    <a:pt x="18955" y="1761"/>
                    <a:pt x="18785" y="1947"/>
                    <a:pt x="18785" y="1947"/>
                  </a:cubicBezTo>
                  <a:cubicBezTo>
                    <a:pt x="19295" y="1947"/>
                    <a:pt x="18785" y="2039"/>
                    <a:pt x="18955" y="2039"/>
                  </a:cubicBezTo>
                  <a:cubicBezTo>
                    <a:pt x="18955" y="1947"/>
                    <a:pt x="19295" y="2039"/>
                    <a:pt x="19465" y="2039"/>
                  </a:cubicBezTo>
                  <a:cubicBezTo>
                    <a:pt x="19465" y="2039"/>
                    <a:pt x="19465" y="2039"/>
                    <a:pt x="19465" y="1947"/>
                  </a:cubicBezTo>
                  <a:cubicBezTo>
                    <a:pt x="19295" y="1947"/>
                    <a:pt x="19295" y="1947"/>
                    <a:pt x="18955" y="1947"/>
                  </a:cubicBezTo>
                  <a:cubicBezTo>
                    <a:pt x="19295" y="1947"/>
                    <a:pt x="19295" y="1854"/>
                    <a:pt x="19295" y="1761"/>
                  </a:cubicBezTo>
                  <a:cubicBezTo>
                    <a:pt x="19465" y="1761"/>
                    <a:pt x="19465" y="1761"/>
                    <a:pt x="19465" y="1854"/>
                  </a:cubicBezTo>
                  <a:cubicBezTo>
                    <a:pt x="19465" y="1669"/>
                    <a:pt x="19635" y="1576"/>
                    <a:pt x="19805" y="1483"/>
                  </a:cubicBezTo>
                  <a:cubicBezTo>
                    <a:pt x="19635" y="1483"/>
                    <a:pt x="19975" y="1391"/>
                    <a:pt x="19805" y="1391"/>
                  </a:cubicBezTo>
                  <a:cubicBezTo>
                    <a:pt x="19635" y="1391"/>
                    <a:pt x="19465" y="1391"/>
                    <a:pt x="19465" y="1391"/>
                  </a:cubicBezTo>
                  <a:cubicBezTo>
                    <a:pt x="19465" y="1391"/>
                    <a:pt x="19465" y="1391"/>
                    <a:pt x="19635" y="1391"/>
                  </a:cubicBezTo>
                  <a:cubicBezTo>
                    <a:pt x="19465" y="1298"/>
                    <a:pt x="19805" y="1391"/>
                    <a:pt x="19635" y="1298"/>
                  </a:cubicBezTo>
                  <a:cubicBezTo>
                    <a:pt x="19635" y="1391"/>
                    <a:pt x="19805" y="1391"/>
                    <a:pt x="19975" y="1391"/>
                  </a:cubicBezTo>
                  <a:cubicBezTo>
                    <a:pt x="19975" y="1298"/>
                    <a:pt x="19975" y="1391"/>
                    <a:pt x="19975" y="1391"/>
                  </a:cubicBezTo>
                  <a:cubicBezTo>
                    <a:pt x="19975" y="1298"/>
                    <a:pt x="19975" y="1205"/>
                    <a:pt x="19975" y="1112"/>
                  </a:cubicBezTo>
                  <a:cubicBezTo>
                    <a:pt x="20315" y="1020"/>
                    <a:pt x="20315" y="834"/>
                    <a:pt x="20486" y="742"/>
                  </a:cubicBezTo>
                  <a:cubicBezTo>
                    <a:pt x="20486" y="742"/>
                    <a:pt x="20826" y="742"/>
                    <a:pt x="20826" y="742"/>
                  </a:cubicBezTo>
                  <a:cubicBezTo>
                    <a:pt x="20826" y="742"/>
                    <a:pt x="20486" y="742"/>
                    <a:pt x="20826" y="742"/>
                  </a:cubicBezTo>
                  <a:cubicBezTo>
                    <a:pt x="20826" y="742"/>
                    <a:pt x="20826" y="742"/>
                    <a:pt x="20826" y="742"/>
                  </a:cubicBezTo>
                  <a:cubicBezTo>
                    <a:pt x="20826" y="742"/>
                    <a:pt x="21166" y="649"/>
                    <a:pt x="20996" y="556"/>
                  </a:cubicBezTo>
                  <a:cubicBezTo>
                    <a:pt x="20996" y="556"/>
                    <a:pt x="20996" y="556"/>
                    <a:pt x="20996" y="556"/>
                  </a:cubicBezTo>
                  <a:cubicBezTo>
                    <a:pt x="20996" y="556"/>
                    <a:pt x="20996" y="556"/>
                    <a:pt x="20996" y="556"/>
                  </a:cubicBezTo>
                  <a:cubicBezTo>
                    <a:pt x="21166" y="556"/>
                    <a:pt x="21166" y="556"/>
                    <a:pt x="21166" y="556"/>
                  </a:cubicBezTo>
                  <a:cubicBezTo>
                    <a:pt x="21166" y="556"/>
                    <a:pt x="21166" y="371"/>
                    <a:pt x="21166" y="278"/>
                  </a:cubicBezTo>
                  <a:cubicBezTo>
                    <a:pt x="21166" y="278"/>
                    <a:pt x="21166" y="278"/>
                    <a:pt x="21166" y="278"/>
                  </a:cubicBezTo>
                  <a:cubicBezTo>
                    <a:pt x="21166" y="185"/>
                    <a:pt x="21166" y="185"/>
                    <a:pt x="21336" y="93"/>
                  </a:cubicBezTo>
                  <a:cubicBezTo>
                    <a:pt x="21336" y="93"/>
                    <a:pt x="21336" y="93"/>
                    <a:pt x="21336" y="93"/>
                  </a:cubicBezTo>
                  <a:cubicBezTo>
                    <a:pt x="21336" y="93"/>
                    <a:pt x="21336" y="93"/>
                    <a:pt x="21336" y="93"/>
                  </a:cubicBezTo>
                  <a:cubicBezTo>
                    <a:pt x="21506" y="93"/>
                    <a:pt x="21506" y="93"/>
                    <a:pt x="21506" y="0"/>
                  </a:cubicBezTo>
                  <a:cubicBezTo>
                    <a:pt x="21506" y="185"/>
                    <a:pt x="21506" y="185"/>
                    <a:pt x="21506" y="185"/>
                  </a:cubicBezTo>
                  <a:cubicBezTo>
                    <a:pt x="21506" y="185"/>
                    <a:pt x="21506" y="93"/>
                    <a:pt x="21336" y="93"/>
                  </a:cubicBezTo>
                  <a:cubicBezTo>
                    <a:pt x="21336" y="185"/>
                    <a:pt x="21336" y="185"/>
                    <a:pt x="21336" y="185"/>
                  </a:cubicBezTo>
                  <a:cubicBezTo>
                    <a:pt x="21336" y="185"/>
                    <a:pt x="21336" y="185"/>
                    <a:pt x="21336" y="185"/>
                  </a:cubicBezTo>
                  <a:cubicBezTo>
                    <a:pt x="21506" y="185"/>
                    <a:pt x="21336" y="185"/>
                    <a:pt x="21506" y="278"/>
                  </a:cubicBezTo>
                  <a:cubicBezTo>
                    <a:pt x="21506" y="278"/>
                    <a:pt x="21506" y="278"/>
                    <a:pt x="21506" y="185"/>
                  </a:cubicBezTo>
                  <a:cubicBezTo>
                    <a:pt x="21506" y="278"/>
                    <a:pt x="21506" y="278"/>
                    <a:pt x="21336" y="371"/>
                  </a:cubicBezTo>
                  <a:cubicBezTo>
                    <a:pt x="21336" y="278"/>
                    <a:pt x="21336" y="371"/>
                    <a:pt x="21336" y="371"/>
                  </a:cubicBezTo>
                  <a:cubicBezTo>
                    <a:pt x="21336" y="371"/>
                    <a:pt x="21336" y="556"/>
                    <a:pt x="21336" y="649"/>
                  </a:cubicBezTo>
                  <a:cubicBezTo>
                    <a:pt x="21166" y="649"/>
                    <a:pt x="21166" y="742"/>
                    <a:pt x="21166" y="742"/>
                  </a:cubicBezTo>
                  <a:cubicBezTo>
                    <a:pt x="21166" y="742"/>
                    <a:pt x="21166" y="742"/>
                    <a:pt x="21166" y="649"/>
                  </a:cubicBezTo>
                  <a:cubicBezTo>
                    <a:pt x="20996" y="742"/>
                    <a:pt x="21166" y="742"/>
                    <a:pt x="20996" y="742"/>
                  </a:cubicBezTo>
                  <a:cubicBezTo>
                    <a:pt x="20996" y="742"/>
                    <a:pt x="21166" y="742"/>
                    <a:pt x="21166" y="834"/>
                  </a:cubicBezTo>
                  <a:cubicBezTo>
                    <a:pt x="20996" y="834"/>
                    <a:pt x="20996" y="834"/>
                    <a:pt x="20996" y="834"/>
                  </a:cubicBezTo>
                  <a:cubicBezTo>
                    <a:pt x="20996" y="927"/>
                    <a:pt x="21166" y="927"/>
                    <a:pt x="20996" y="1020"/>
                  </a:cubicBezTo>
                  <a:cubicBezTo>
                    <a:pt x="20826" y="1112"/>
                    <a:pt x="20486" y="1298"/>
                    <a:pt x="20315" y="1391"/>
                  </a:cubicBezTo>
                  <a:cubicBezTo>
                    <a:pt x="20315" y="1391"/>
                    <a:pt x="20315" y="1391"/>
                    <a:pt x="20315" y="1391"/>
                  </a:cubicBezTo>
                  <a:cubicBezTo>
                    <a:pt x="20315" y="1483"/>
                    <a:pt x="20145" y="1576"/>
                    <a:pt x="20145" y="1669"/>
                  </a:cubicBezTo>
                  <a:cubicBezTo>
                    <a:pt x="19975" y="1854"/>
                    <a:pt x="19975" y="1947"/>
                    <a:pt x="19805" y="1947"/>
                  </a:cubicBezTo>
                  <a:cubicBezTo>
                    <a:pt x="19635" y="2318"/>
                    <a:pt x="19465" y="2596"/>
                    <a:pt x="19295" y="2688"/>
                  </a:cubicBezTo>
                  <a:cubicBezTo>
                    <a:pt x="18955" y="2596"/>
                    <a:pt x="18955" y="2596"/>
                    <a:pt x="18955" y="2596"/>
                  </a:cubicBezTo>
                  <a:cubicBezTo>
                    <a:pt x="18955" y="2688"/>
                    <a:pt x="18955" y="2688"/>
                    <a:pt x="18955" y="2688"/>
                  </a:cubicBezTo>
                  <a:cubicBezTo>
                    <a:pt x="18955" y="2688"/>
                    <a:pt x="18955" y="2781"/>
                    <a:pt x="18955" y="2874"/>
                  </a:cubicBezTo>
                  <a:cubicBezTo>
                    <a:pt x="18785" y="2967"/>
                    <a:pt x="18785" y="3245"/>
                    <a:pt x="18785" y="3245"/>
                  </a:cubicBezTo>
                  <a:cubicBezTo>
                    <a:pt x="18785" y="3245"/>
                    <a:pt x="18785" y="3245"/>
                    <a:pt x="18785" y="3245"/>
                  </a:cubicBezTo>
                  <a:cubicBezTo>
                    <a:pt x="18785" y="3337"/>
                    <a:pt x="18615" y="3430"/>
                    <a:pt x="18445" y="3523"/>
                  </a:cubicBezTo>
                  <a:cubicBezTo>
                    <a:pt x="18275" y="3523"/>
                    <a:pt x="18275" y="3523"/>
                    <a:pt x="18275" y="3615"/>
                  </a:cubicBezTo>
                  <a:cubicBezTo>
                    <a:pt x="18275" y="3708"/>
                    <a:pt x="18275" y="3708"/>
                    <a:pt x="18275" y="3894"/>
                  </a:cubicBezTo>
                  <a:cubicBezTo>
                    <a:pt x="18104" y="3894"/>
                    <a:pt x="17934" y="4079"/>
                    <a:pt x="17934" y="4079"/>
                  </a:cubicBezTo>
                  <a:cubicBezTo>
                    <a:pt x="17764" y="4450"/>
                    <a:pt x="17254" y="4728"/>
                    <a:pt x="17084" y="5006"/>
                  </a:cubicBezTo>
                  <a:cubicBezTo>
                    <a:pt x="17084" y="5006"/>
                    <a:pt x="17084" y="5006"/>
                    <a:pt x="17084" y="5006"/>
                  </a:cubicBezTo>
                  <a:cubicBezTo>
                    <a:pt x="16914" y="5284"/>
                    <a:pt x="16574" y="5655"/>
                    <a:pt x="16404" y="5840"/>
                  </a:cubicBezTo>
                  <a:cubicBezTo>
                    <a:pt x="16063" y="5748"/>
                    <a:pt x="16063" y="5748"/>
                    <a:pt x="16063" y="5748"/>
                  </a:cubicBezTo>
                  <a:cubicBezTo>
                    <a:pt x="16063" y="5933"/>
                    <a:pt x="16063" y="5933"/>
                    <a:pt x="16063" y="5933"/>
                  </a:cubicBezTo>
                  <a:cubicBezTo>
                    <a:pt x="16063" y="6026"/>
                    <a:pt x="16063" y="6118"/>
                    <a:pt x="15893" y="6118"/>
                  </a:cubicBezTo>
                  <a:cubicBezTo>
                    <a:pt x="15723" y="6211"/>
                    <a:pt x="15893" y="6211"/>
                    <a:pt x="15723" y="6304"/>
                  </a:cubicBezTo>
                  <a:cubicBezTo>
                    <a:pt x="15553" y="6489"/>
                    <a:pt x="15553" y="6489"/>
                    <a:pt x="15383" y="6675"/>
                  </a:cubicBezTo>
                  <a:cubicBezTo>
                    <a:pt x="15383" y="6675"/>
                    <a:pt x="15383" y="6675"/>
                    <a:pt x="15383" y="6675"/>
                  </a:cubicBezTo>
                  <a:cubicBezTo>
                    <a:pt x="15383" y="6582"/>
                    <a:pt x="15383" y="6582"/>
                    <a:pt x="15383" y="6582"/>
                  </a:cubicBezTo>
                  <a:cubicBezTo>
                    <a:pt x="15383" y="6675"/>
                    <a:pt x="15213" y="6767"/>
                    <a:pt x="15383" y="6767"/>
                  </a:cubicBezTo>
                  <a:cubicBezTo>
                    <a:pt x="15213" y="6953"/>
                    <a:pt x="15213" y="7231"/>
                    <a:pt x="14873" y="7324"/>
                  </a:cubicBezTo>
                  <a:cubicBezTo>
                    <a:pt x="15043" y="7324"/>
                    <a:pt x="14873" y="7324"/>
                    <a:pt x="14873" y="7416"/>
                  </a:cubicBezTo>
                  <a:cubicBezTo>
                    <a:pt x="14873" y="7509"/>
                    <a:pt x="14363" y="7602"/>
                    <a:pt x="14363" y="7694"/>
                  </a:cubicBezTo>
                  <a:cubicBezTo>
                    <a:pt x="14363" y="7694"/>
                    <a:pt x="14363" y="7694"/>
                    <a:pt x="14193" y="7694"/>
                  </a:cubicBezTo>
                  <a:cubicBezTo>
                    <a:pt x="14363" y="7694"/>
                    <a:pt x="14363" y="7694"/>
                    <a:pt x="14363" y="7694"/>
                  </a:cubicBezTo>
                  <a:cubicBezTo>
                    <a:pt x="14193" y="7973"/>
                    <a:pt x="13852" y="8251"/>
                    <a:pt x="13682" y="8343"/>
                  </a:cubicBezTo>
                  <a:cubicBezTo>
                    <a:pt x="13512" y="8714"/>
                    <a:pt x="13002" y="9085"/>
                    <a:pt x="12662" y="9456"/>
                  </a:cubicBezTo>
                  <a:cubicBezTo>
                    <a:pt x="12662" y="9363"/>
                    <a:pt x="12662" y="9363"/>
                    <a:pt x="12662" y="9363"/>
                  </a:cubicBezTo>
                  <a:cubicBezTo>
                    <a:pt x="12662" y="9548"/>
                    <a:pt x="12322" y="9548"/>
                    <a:pt x="12322" y="9734"/>
                  </a:cubicBezTo>
                  <a:cubicBezTo>
                    <a:pt x="12322" y="9827"/>
                    <a:pt x="12322" y="9919"/>
                    <a:pt x="12152" y="9827"/>
                  </a:cubicBezTo>
                  <a:cubicBezTo>
                    <a:pt x="12152" y="9919"/>
                    <a:pt x="11982" y="10105"/>
                    <a:pt x="11982" y="10197"/>
                  </a:cubicBezTo>
                  <a:cubicBezTo>
                    <a:pt x="11982" y="10197"/>
                    <a:pt x="11982" y="10197"/>
                    <a:pt x="11982" y="10197"/>
                  </a:cubicBezTo>
                  <a:cubicBezTo>
                    <a:pt x="11812" y="10197"/>
                    <a:pt x="11812" y="10383"/>
                    <a:pt x="11471" y="10476"/>
                  </a:cubicBezTo>
                  <a:cubicBezTo>
                    <a:pt x="11471" y="10383"/>
                    <a:pt x="11471" y="10383"/>
                    <a:pt x="11471" y="10383"/>
                  </a:cubicBezTo>
                  <a:cubicBezTo>
                    <a:pt x="11301" y="10476"/>
                    <a:pt x="11471" y="10661"/>
                    <a:pt x="11301" y="10661"/>
                  </a:cubicBezTo>
                  <a:cubicBezTo>
                    <a:pt x="11301" y="10661"/>
                    <a:pt x="11301" y="10661"/>
                    <a:pt x="11301" y="10661"/>
                  </a:cubicBezTo>
                  <a:cubicBezTo>
                    <a:pt x="10961" y="10846"/>
                    <a:pt x="10791" y="11217"/>
                    <a:pt x="10621" y="11588"/>
                  </a:cubicBezTo>
                  <a:cubicBezTo>
                    <a:pt x="10281" y="11773"/>
                    <a:pt x="10281" y="11495"/>
                    <a:pt x="10281" y="11681"/>
                  </a:cubicBezTo>
                  <a:cubicBezTo>
                    <a:pt x="10281" y="11681"/>
                    <a:pt x="10281" y="11773"/>
                    <a:pt x="10281" y="11681"/>
                  </a:cubicBezTo>
                  <a:cubicBezTo>
                    <a:pt x="10281" y="11773"/>
                    <a:pt x="9771" y="11773"/>
                    <a:pt x="9771" y="11866"/>
                  </a:cubicBezTo>
                  <a:cubicBezTo>
                    <a:pt x="9941" y="11866"/>
                    <a:pt x="9941" y="11866"/>
                    <a:pt x="9941" y="11959"/>
                  </a:cubicBezTo>
                  <a:cubicBezTo>
                    <a:pt x="9771" y="12052"/>
                    <a:pt x="9600" y="12052"/>
                    <a:pt x="9600" y="12144"/>
                  </a:cubicBezTo>
                  <a:cubicBezTo>
                    <a:pt x="9600" y="12144"/>
                    <a:pt x="9600" y="12144"/>
                    <a:pt x="9600" y="12144"/>
                  </a:cubicBezTo>
                  <a:cubicBezTo>
                    <a:pt x="9600" y="12330"/>
                    <a:pt x="9430" y="12422"/>
                    <a:pt x="9600" y="12608"/>
                  </a:cubicBezTo>
                  <a:cubicBezTo>
                    <a:pt x="8920" y="13349"/>
                    <a:pt x="8240" y="13998"/>
                    <a:pt x="7560" y="14647"/>
                  </a:cubicBezTo>
                  <a:cubicBezTo>
                    <a:pt x="6879" y="15296"/>
                    <a:pt x="6199" y="15945"/>
                    <a:pt x="5349" y="16594"/>
                  </a:cubicBezTo>
                  <a:cubicBezTo>
                    <a:pt x="5178" y="16687"/>
                    <a:pt x="5178" y="16687"/>
                    <a:pt x="5008" y="16872"/>
                  </a:cubicBezTo>
                  <a:cubicBezTo>
                    <a:pt x="5008" y="16872"/>
                    <a:pt x="5008" y="16872"/>
                    <a:pt x="5008" y="16872"/>
                  </a:cubicBezTo>
                  <a:cubicBezTo>
                    <a:pt x="5008" y="16965"/>
                    <a:pt x="5008" y="16965"/>
                    <a:pt x="5008" y="17058"/>
                  </a:cubicBezTo>
                  <a:cubicBezTo>
                    <a:pt x="4838" y="17336"/>
                    <a:pt x="4668" y="17521"/>
                    <a:pt x="4328" y="17799"/>
                  </a:cubicBezTo>
                  <a:cubicBezTo>
                    <a:pt x="4328" y="17799"/>
                    <a:pt x="4328" y="17706"/>
                    <a:pt x="4158" y="17799"/>
                  </a:cubicBezTo>
                  <a:cubicBezTo>
                    <a:pt x="4328" y="17799"/>
                    <a:pt x="4328" y="17799"/>
                    <a:pt x="4328" y="17799"/>
                  </a:cubicBezTo>
                  <a:cubicBezTo>
                    <a:pt x="4158" y="17799"/>
                    <a:pt x="4158" y="17799"/>
                    <a:pt x="4158" y="17799"/>
                  </a:cubicBezTo>
                  <a:cubicBezTo>
                    <a:pt x="4158" y="17799"/>
                    <a:pt x="4158" y="17892"/>
                    <a:pt x="4328" y="17799"/>
                  </a:cubicBezTo>
                  <a:cubicBezTo>
                    <a:pt x="3648" y="18541"/>
                    <a:pt x="2797" y="19097"/>
                    <a:pt x="2117" y="19653"/>
                  </a:cubicBezTo>
                  <a:cubicBezTo>
                    <a:pt x="1947" y="19931"/>
                    <a:pt x="1777" y="20117"/>
                    <a:pt x="1607" y="20302"/>
                  </a:cubicBezTo>
                  <a:cubicBezTo>
                    <a:pt x="926" y="20766"/>
                    <a:pt x="416" y="21044"/>
                    <a:pt x="76" y="21600"/>
                  </a:cubicBezTo>
                  <a:cubicBezTo>
                    <a:pt x="76" y="21600"/>
                    <a:pt x="-94" y="21415"/>
                    <a:pt x="76" y="21229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28" name="Полилиния 115"/>
            <p:cNvSpPr/>
            <p:nvPr/>
          </p:nvSpPr>
          <p:spPr>
            <a:xfrm>
              <a:off x="426613" y="226089"/>
              <a:ext cx="232777" cy="428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600" fill="norm" stroke="1" extrusionOk="0">
                  <a:moveTo>
                    <a:pt x="84" y="21187"/>
                  </a:moveTo>
                  <a:cubicBezTo>
                    <a:pt x="84" y="20877"/>
                    <a:pt x="653" y="20670"/>
                    <a:pt x="653" y="20256"/>
                  </a:cubicBezTo>
                  <a:cubicBezTo>
                    <a:pt x="653" y="20153"/>
                    <a:pt x="653" y="20256"/>
                    <a:pt x="1032" y="20153"/>
                  </a:cubicBezTo>
                  <a:cubicBezTo>
                    <a:pt x="1032" y="19946"/>
                    <a:pt x="1600" y="19533"/>
                    <a:pt x="1979" y="19223"/>
                  </a:cubicBezTo>
                  <a:cubicBezTo>
                    <a:pt x="1979" y="19223"/>
                    <a:pt x="1979" y="19223"/>
                    <a:pt x="1979" y="19223"/>
                  </a:cubicBezTo>
                  <a:cubicBezTo>
                    <a:pt x="1979" y="19223"/>
                    <a:pt x="1979" y="19120"/>
                    <a:pt x="2169" y="19016"/>
                  </a:cubicBezTo>
                  <a:cubicBezTo>
                    <a:pt x="2169" y="19120"/>
                    <a:pt x="2169" y="19120"/>
                    <a:pt x="2169" y="19120"/>
                  </a:cubicBezTo>
                  <a:cubicBezTo>
                    <a:pt x="2169" y="19016"/>
                    <a:pt x="2169" y="18913"/>
                    <a:pt x="2169" y="18913"/>
                  </a:cubicBezTo>
                  <a:cubicBezTo>
                    <a:pt x="2358" y="18913"/>
                    <a:pt x="2358" y="18913"/>
                    <a:pt x="2358" y="18913"/>
                  </a:cubicBezTo>
                  <a:cubicBezTo>
                    <a:pt x="2358" y="18810"/>
                    <a:pt x="2358" y="18810"/>
                    <a:pt x="2358" y="18810"/>
                  </a:cubicBezTo>
                  <a:cubicBezTo>
                    <a:pt x="2169" y="18603"/>
                    <a:pt x="2927" y="18500"/>
                    <a:pt x="2927" y="18396"/>
                  </a:cubicBezTo>
                  <a:cubicBezTo>
                    <a:pt x="2927" y="18396"/>
                    <a:pt x="2927" y="18396"/>
                    <a:pt x="2927" y="18396"/>
                  </a:cubicBezTo>
                  <a:cubicBezTo>
                    <a:pt x="2927" y="18086"/>
                    <a:pt x="3116" y="17879"/>
                    <a:pt x="3306" y="17673"/>
                  </a:cubicBezTo>
                  <a:cubicBezTo>
                    <a:pt x="3495" y="17673"/>
                    <a:pt x="3495" y="17673"/>
                    <a:pt x="3495" y="17673"/>
                  </a:cubicBezTo>
                  <a:cubicBezTo>
                    <a:pt x="3495" y="17673"/>
                    <a:pt x="3495" y="17466"/>
                    <a:pt x="3495" y="17363"/>
                  </a:cubicBezTo>
                  <a:cubicBezTo>
                    <a:pt x="3684" y="17363"/>
                    <a:pt x="3495" y="17156"/>
                    <a:pt x="3684" y="17156"/>
                  </a:cubicBezTo>
                  <a:cubicBezTo>
                    <a:pt x="3684" y="17156"/>
                    <a:pt x="3684" y="17156"/>
                    <a:pt x="3684" y="17156"/>
                  </a:cubicBezTo>
                  <a:cubicBezTo>
                    <a:pt x="3684" y="17156"/>
                    <a:pt x="3874" y="17156"/>
                    <a:pt x="3874" y="17053"/>
                  </a:cubicBezTo>
                  <a:cubicBezTo>
                    <a:pt x="3874" y="17053"/>
                    <a:pt x="3874" y="17053"/>
                    <a:pt x="3874" y="17053"/>
                  </a:cubicBezTo>
                  <a:cubicBezTo>
                    <a:pt x="3874" y="16949"/>
                    <a:pt x="4063" y="17053"/>
                    <a:pt x="4063" y="16949"/>
                  </a:cubicBezTo>
                  <a:cubicBezTo>
                    <a:pt x="4063" y="16949"/>
                    <a:pt x="4063" y="16949"/>
                    <a:pt x="4063" y="16949"/>
                  </a:cubicBezTo>
                  <a:cubicBezTo>
                    <a:pt x="4063" y="16846"/>
                    <a:pt x="4253" y="16846"/>
                    <a:pt x="4253" y="16846"/>
                  </a:cubicBezTo>
                  <a:cubicBezTo>
                    <a:pt x="4253" y="16846"/>
                    <a:pt x="4253" y="16846"/>
                    <a:pt x="4253" y="16846"/>
                  </a:cubicBezTo>
                  <a:cubicBezTo>
                    <a:pt x="4253" y="16536"/>
                    <a:pt x="4442" y="16536"/>
                    <a:pt x="4253" y="16536"/>
                  </a:cubicBezTo>
                  <a:cubicBezTo>
                    <a:pt x="4442" y="16536"/>
                    <a:pt x="4253" y="16743"/>
                    <a:pt x="4442" y="16743"/>
                  </a:cubicBezTo>
                  <a:cubicBezTo>
                    <a:pt x="4632" y="16329"/>
                    <a:pt x="5011" y="16019"/>
                    <a:pt x="5390" y="15606"/>
                  </a:cubicBezTo>
                  <a:cubicBezTo>
                    <a:pt x="5579" y="15606"/>
                    <a:pt x="5579" y="15606"/>
                    <a:pt x="5579" y="15606"/>
                  </a:cubicBezTo>
                  <a:cubicBezTo>
                    <a:pt x="5579" y="15502"/>
                    <a:pt x="5579" y="15502"/>
                    <a:pt x="5579" y="15399"/>
                  </a:cubicBezTo>
                  <a:cubicBezTo>
                    <a:pt x="5579" y="15399"/>
                    <a:pt x="5579" y="15399"/>
                    <a:pt x="5579" y="15399"/>
                  </a:cubicBezTo>
                  <a:cubicBezTo>
                    <a:pt x="5769" y="15296"/>
                    <a:pt x="5579" y="15296"/>
                    <a:pt x="5769" y="15192"/>
                  </a:cubicBezTo>
                  <a:cubicBezTo>
                    <a:pt x="5769" y="15296"/>
                    <a:pt x="5769" y="15296"/>
                    <a:pt x="5769" y="15296"/>
                  </a:cubicBezTo>
                  <a:cubicBezTo>
                    <a:pt x="5769" y="15192"/>
                    <a:pt x="5769" y="15089"/>
                    <a:pt x="6148" y="15089"/>
                  </a:cubicBezTo>
                  <a:cubicBezTo>
                    <a:pt x="6148" y="15089"/>
                    <a:pt x="6148" y="15089"/>
                    <a:pt x="6148" y="15089"/>
                  </a:cubicBezTo>
                  <a:cubicBezTo>
                    <a:pt x="6148" y="15089"/>
                    <a:pt x="6337" y="15089"/>
                    <a:pt x="6337" y="14986"/>
                  </a:cubicBezTo>
                  <a:cubicBezTo>
                    <a:pt x="6337" y="14986"/>
                    <a:pt x="6337" y="14986"/>
                    <a:pt x="6337" y="14986"/>
                  </a:cubicBezTo>
                  <a:cubicBezTo>
                    <a:pt x="6527" y="14882"/>
                    <a:pt x="6148" y="14882"/>
                    <a:pt x="6337" y="14882"/>
                  </a:cubicBezTo>
                  <a:cubicBezTo>
                    <a:pt x="6337" y="14882"/>
                    <a:pt x="6337" y="14882"/>
                    <a:pt x="6337" y="14882"/>
                  </a:cubicBezTo>
                  <a:cubicBezTo>
                    <a:pt x="6337" y="14676"/>
                    <a:pt x="6527" y="14572"/>
                    <a:pt x="6527" y="14469"/>
                  </a:cubicBezTo>
                  <a:cubicBezTo>
                    <a:pt x="6716" y="14469"/>
                    <a:pt x="6716" y="14469"/>
                    <a:pt x="6716" y="14469"/>
                  </a:cubicBezTo>
                  <a:cubicBezTo>
                    <a:pt x="6716" y="14469"/>
                    <a:pt x="6906" y="14366"/>
                    <a:pt x="6906" y="14262"/>
                  </a:cubicBezTo>
                  <a:cubicBezTo>
                    <a:pt x="6906" y="14159"/>
                    <a:pt x="6906" y="14262"/>
                    <a:pt x="6906" y="14159"/>
                  </a:cubicBezTo>
                  <a:cubicBezTo>
                    <a:pt x="6906" y="14159"/>
                    <a:pt x="7095" y="14056"/>
                    <a:pt x="6906" y="14056"/>
                  </a:cubicBezTo>
                  <a:cubicBezTo>
                    <a:pt x="6906" y="13952"/>
                    <a:pt x="7095" y="13745"/>
                    <a:pt x="7095" y="13745"/>
                  </a:cubicBezTo>
                  <a:cubicBezTo>
                    <a:pt x="7095" y="13745"/>
                    <a:pt x="7474" y="13745"/>
                    <a:pt x="7284" y="13745"/>
                  </a:cubicBezTo>
                  <a:cubicBezTo>
                    <a:pt x="7474" y="13745"/>
                    <a:pt x="7474" y="13745"/>
                    <a:pt x="7474" y="13745"/>
                  </a:cubicBezTo>
                  <a:cubicBezTo>
                    <a:pt x="7474" y="13745"/>
                    <a:pt x="7474" y="13745"/>
                    <a:pt x="7474" y="13745"/>
                  </a:cubicBezTo>
                  <a:cubicBezTo>
                    <a:pt x="7474" y="13745"/>
                    <a:pt x="7474" y="13745"/>
                    <a:pt x="7853" y="13642"/>
                  </a:cubicBezTo>
                  <a:cubicBezTo>
                    <a:pt x="7853" y="13539"/>
                    <a:pt x="7474" y="13435"/>
                    <a:pt x="7853" y="13332"/>
                  </a:cubicBezTo>
                  <a:cubicBezTo>
                    <a:pt x="7853" y="13435"/>
                    <a:pt x="8042" y="13332"/>
                    <a:pt x="8042" y="13435"/>
                  </a:cubicBezTo>
                  <a:cubicBezTo>
                    <a:pt x="7853" y="13229"/>
                    <a:pt x="7853" y="13229"/>
                    <a:pt x="7853" y="13229"/>
                  </a:cubicBezTo>
                  <a:cubicBezTo>
                    <a:pt x="7853" y="13125"/>
                    <a:pt x="8042" y="13229"/>
                    <a:pt x="8042" y="13125"/>
                  </a:cubicBezTo>
                  <a:cubicBezTo>
                    <a:pt x="7853" y="13125"/>
                    <a:pt x="7853" y="13125"/>
                    <a:pt x="7853" y="13125"/>
                  </a:cubicBezTo>
                  <a:cubicBezTo>
                    <a:pt x="7853" y="13022"/>
                    <a:pt x="8042" y="13022"/>
                    <a:pt x="8042" y="13022"/>
                  </a:cubicBezTo>
                  <a:cubicBezTo>
                    <a:pt x="8042" y="13022"/>
                    <a:pt x="8042" y="13022"/>
                    <a:pt x="8042" y="13022"/>
                  </a:cubicBezTo>
                  <a:cubicBezTo>
                    <a:pt x="8042" y="13022"/>
                    <a:pt x="8042" y="13022"/>
                    <a:pt x="8232" y="12815"/>
                  </a:cubicBezTo>
                  <a:cubicBezTo>
                    <a:pt x="8232" y="12815"/>
                    <a:pt x="8232" y="12815"/>
                    <a:pt x="8232" y="12815"/>
                  </a:cubicBezTo>
                  <a:cubicBezTo>
                    <a:pt x="8232" y="12815"/>
                    <a:pt x="8232" y="12712"/>
                    <a:pt x="8042" y="12712"/>
                  </a:cubicBezTo>
                  <a:cubicBezTo>
                    <a:pt x="8042" y="12712"/>
                    <a:pt x="8232" y="12712"/>
                    <a:pt x="8042" y="12815"/>
                  </a:cubicBezTo>
                  <a:cubicBezTo>
                    <a:pt x="8042" y="12712"/>
                    <a:pt x="8042" y="12609"/>
                    <a:pt x="8232" y="12609"/>
                  </a:cubicBezTo>
                  <a:cubicBezTo>
                    <a:pt x="8232" y="12609"/>
                    <a:pt x="8232" y="12609"/>
                    <a:pt x="8232" y="12609"/>
                  </a:cubicBezTo>
                  <a:cubicBezTo>
                    <a:pt x="8232" y="12505"/>
                    <a:pt x="8232" y="12402"/>
                    <a:pt x="8421" y="12299"/>
                  </a:cubicBezTo>
                  <a:cubicBezTo>
                    <a:pt x="8232" y="12299"/>
                    <a:pt x="8421" y="12299"/>
                    <a:pt x="8421" y="12402"/>
                  </a:cubicBezTo>
                  <a:cubicBezTo>
                    <a:pt x="8611" y="12299"/>
                    <a:pt x="8611" y="12195"/>
                    <a:pt x="8800" y="12092"/>
                  </a:cubicBezTo>
                  <a:cubicBezTo>
                    <a:pt x="8611" y="12092"/>
                    <a:pt x="8611" y="12092"/>
                    <a:pt x="8611" y="12092"/>
                  </a:cubicBezTo>
                  <a:cubicBezTo>
                    <a:pt x="8800" y="11885"/>
                    <a:pt x="8800" y="12092"/>
                    <a:pt x="8800" y="11885"/>
                  </a:cubicBezTo>
                  <a:cubicBezTo>
                    <a:pt x="8990" y="11885"/>
                    <a:pt x="8990" y="11885"/>
                    <a:pt x="8990" y="11782"/>
                  </a:cubicBezTo>
                  <a:cubicBezTo>
                    <a:pt x="8990" y="11782"/>
                    <a:pt x="8990" y="11782"/>
                    <a:pt x="8990" y="11782"/>
                  </a:cubicBezTo>
                  <a:cubicBezTo>
                    <a:pt x="8990" y="11782"/>
                    <a:pt x="9179" y="11575"/>
                    <a:pt x="9369" y="11472"/>
                  </a:cubicBezTo>
                  <a:cubicBezTo>
                    <a:pt x="9179" y="11472"/>
                    <a:pt x="9179" y="11368"/>
                    <a:pt x="9369" y="11368"/>
                  </a:cubicBezTo>
                  <a:cubicBezTo>
                    <a:pt x="9369" y="11368"/>
                    <a:pt x="9369" y="11368"/>
                    <a:pt x="9369" y="11368"/>
                  </a:cubicBezTo>
                  <a:cubicBezTo>
                    <a:pt x="9369" y="11368"/>
                    <a:pt x="9369" y="11265"/>
                    <a:pt x="9558" y="11265"/>
                  </a:cubicBezTo>
                  <a:cubicBezTo>
                    <a:pt x="9558" y="11162"/>
                    <a:pt x="9369" y="11575"/>
                    <a:pt x="9369" y="11472"/>
                  </a:cubicBezTo>
                  <a:cubicBezTo>
                    <a:pt x="9558" y="11472"/>
                    <a:pt x="9369" y="11265"/>
                    <a:pt x="9558" y="11368"/>
                  </a:cubicBezTo>
                  <a:cubicBezTo>
                    <a:pt x="9558" y="11265"/>
                    <a:pt x="9558" y="11162"/>
                    <a:pt x="9558" y="11162"/>
                  </a:cubicBezTo>
                  <a:cubicBezTo>
                    <a:pt x="9558" y="11162"/>
                    <a:pt x="9748" y="11265"/>
                    <a:pt x="9748" y="11162"/>
                  </a:cubicBezTo>
                  <a:cubicBezTo>
                    <a:pt x="9748" y="11058"/>
                    <a:pt x="9748" y="11162"/>
                    <a:pt x="9748" y="11058"/>
                  </a:cubicBezTo>
                  <a:cubicBezTo>
                    <a:pt x="9748" y="11058"/>
                    <a:pt x="9748" y="11058"/>
                    <a:pt x="9748" y="11058"/>
                  </a:cubicBezTo>
                  <a:cubicBezTo>
                    <a:pt x="9748" y="10955"/>
                    <a:pt x="9937" y="10955"/>
                    <a:pt x="9748" y="10955"/>
                  </a:cubicBezTo>
                  <a:cubicBezTo>
                    <a:pt x="9748" y="10955"/>
                    <a:pt x="9748" y="10852"/>
                    <a:pt x="9937" y="10852"/>
                  </a:cubicBezTo>
                  <a:cubicBezTo>
                    <a:pt x="10127" y="10955"/>
                    <a:pt x="10127" y="10955"/>
                    <a:pt x="10127" y="10955"/>
                  </a:cubicBezTo>
                  <a:cubicBezTo>
                    <a:pt x="10127" y="10852"/>
                    <a:pt x="9937" y="10852"/>
                    <a:pt x="9937" y="10748"/>
                  </a:cubicBezTo>
                  <a:cubicBezTo>
                    <a:pt x="10127" y="10748"/>
                    <a:pt x="10127" y="10748"/>
                    <a:pt x="10127" y="10748"/>
                  </a:cubicBezTo>
                  <a:cubicBezTo>
                    <a:pt x="9937" y="10748"/>
                    <a:pt x="10127" y="10645"/>
                    <a:pt x="10127" y="10645"/>
                  </a:cubicBezTo>
                  <a:cubicBezTo>
                    <a:pt x="10127" y="10542"/>
                    <a:pt x="10316" y="10438"/>
                    <a:pt x="10506" y="10438"/>
                  </a:cubicBezTo>
                  <a:cubicBezTo>
                    <a:pt x="10506" y="10335"/>
                    <a:pt x="10506" y="10232"/>
                    <a:pt x="10506" y="10232"/>
                  </a:cubicBezTo>
                  <a:cubicBezTo>
                    <a:pt x="10506" y="10232"/>
                    <a:pt x="10506" y="10232"/>
                    <a:pt x="10506" y="10232"/>
                  </a:cubicBezTo>
                  <a:cubicBezTo>
                    <a:pt x="10695" y="10232"/>
                    <a:pt x="10695" y="10232"/>
                    <a:pt x="10695" y="10232"/>
                  </a:cubicBezTo>
                  <a:cubicBezTo>
                    <a:pt x="10695" y="10232"/>
                    <a:pt x="10695" y="10232"/>
                    <a:pt x="10695" y="10025"/>
                  </a:cubicBezTo>
                  <a:cubicBezTo>
                    <a:pt x="10695" y="10025"/>
                    <a:pt x="10695" y="9922"/>
                    <a:pt x="10695" y="9922"/>
                  </a:cubicBezTo>
                  <a:cubicBezTo>
                    <a:pt x="11074" y="9922"/>
                    <a:pt x="10695" y="9715"/>
                    <a:pt x="11074" y="9715"/>
                  </a:cubicBezTo>
                  <a:cubicBezTo>
                    <a:pt x="11074" y="9818"/>
                    <a:pt x="11074" y="9818"/>
                    <a:pt x="11074" y="9818"/>
                  </a:cubicBezTo>
                  <a:cubicBezTo>
                    <a:pt x="11453" y="9818"/>
                    <a:pt x="11074" y="9611"/>
                    <a:pt x="11263" y="9611"/>
                  </a:cubicBezTo>
                  <a:cubicBezTo>
                    <a:pt x="11074" y="9611"/>
                    <a:pt x="11074" y="9611"/>
                    <a:pt x="11074" y="9611"/>
                  </a:cubicBezTo>
                  <a:cubicBezTo>
                    <a:pt x="11263" y="9611"/>
                    <a:pt x="11263" y="9508"/>
                    <a:pt x="11263" y="9508"/>
                  </a:cubicBezTo>
                  <a:cubicBezTo>
                    <a:pt x="11263" y="9508"/>
                    <a:pt x="11453" y="9508"/>
                    <a:pt x="11263" y="9405"/>
                  </a:cubicBezTo>
                  <a:cubicBezTo>
                    <a:pt x="11642" y="9301"/>
                    <a:pt x="11642" y="8991"/>
                    <a:pt x="11832" y="8991"/>
                  </a:cubicBezTo>
                  <a:cubicBezTo>
                    <a:pt x="11832" y="8888"/>
                    <a:pt x="11832" y="8888"/>
                    <a:pt x="11832" y="8888"/>
                  </a:cubicBezTo>
                  <a:cubicBezTo>
                    <a:pt x="11832" y="8888"/>
                    <a:pt x="11832" y="8888"/>
                    <a:pt x="11832" y="8888"/>
                  </a:cubicBezTo>
                  <a:cubicBezTo>
                    <a:pt x="11832" y="8888"/>
                    <a:pt x="11832" y="8888"/>
                    <a:pt x="11832" y="8888"/>
                  </a:cubicBezTo>
                  <a:cubicBezTo>
                    <a:pt x="11832" y="8888"/>
                    <a:pt x="11832" y="8888"/>
                    <a:pt x="11832" y="8888"/>
                  </a:cubicBezTo>
                  <a:cubicBezTo>
                    <a:pt x="12021" y="8888"/>
                    <a:pt x="11832" y="8785"/>
                    <a:pt x="12021" y="8681"/>
                  </a:cubicBezTo>
                  <a:cubicBezTo>
                    <a:pt x="12021" y="8681"/>
                    <a:pt x="12021" y="8681"/>
                    <a:pt x="12021" y="8681"/>
                  </a:cubicBezTo>
                  <a:cubicBezTo>
                    <a:pt x="12021" y="8578"/>
                    <a:pt x="12021" y="8578"/>
                    <a:pt x="12021" y="8578"/>
                  </a:cubicBezTo>
                  <a:cubicBezTo>
                    <a:pt x="12211" y="8475"/>
                    <a:pt x="12211" y="8578"/>
                    <a:pt x="12400" y="8578"/>
                  </a:cubicBezTo>
                  <a:cubicBezTo>
                    <a:pt x="12400" y="8475"/>
                    <a:pt x="12400" y="8475"/>
                    <a:pt x="12400" y="8475"/>
                  </a:cubicBezTo>
                  <a:cubicBezTo>
                    <a:pt x="12779" y="8475"/>
                    <a:pt x="12779" y="8475"/>
                    <a:pt x="12779" y="8475"/>
                  </a:cubicBezTo>
                  <a:cubicBezTo>
                    <a:pt x="12400" y="8475"/>
                    <a:pt x="12779" y="8371"/>
                    <a:pt x="12779" y="8371"/>
                  </a:cubicBezTo>
                  <a:cubicBezTo>
                    <a:pt x="12779" y="8371"/>
                    <a:pt x="12779" y="8371"/>
                    <a:pt x="12779" y="8371"/>
                  </a:cubicBezTo>
                  <a:cubicBezTo>
                    <a:pt x="12779" y="8371"/>
                    <a:pt x="12779" y="8371"/>
                    <a:pt x="12779" y="8268"/>
                  </a:cubicBezTo>
                  <a:cubicBezTo>
                    <a:pt x="12400" y="8371"/>
                    <a:pt x="12400" y="8371"/>
                    <a:pt x="12400" y="8371"/>
                  </a:cubicBezTo>
                  <a:cubicBezTo>
                    <a:pt x="12400" y="8268"/>
                    <a:pt x="12400" y="8268"/>
                    <a:pt x="12400" y="8268"/>
                  </a:cubicBezTo>
                  <a:cubicBezTo>
                    <a:pt x="12779" y="8268"/>
                    <a:pt x="12779" y="8165"/>
                    <a:pt x="12779" y="8165"/>
                  </a:cubicBezTo>
                  <a:cubicBezTo>
                    <a:pt x="12779" y="8061"/>
                    <a:pt x="12779" y="8061"/>
                    <a:pt x="12779" y="8061"/>
                  </a:cubicBezTo>
                  <a:cubicBezTo>
                    <a:pt x="12779" y="8061"/>
                    <a:pt x="12779" y="7958"/>
                    <a:pt x="12969" y="8061"/>
                  </a:cubicBezTo>
                  <a:cubicBezTo>
                    <a:pt x="12969" y="8061"/>
                    <a:pt x="12779" y="8061"/>
                    <a:pt x="12779" y="8165"/>
                  </a:cubicBezTo>
                  <a:cubicBezTo>
                    <a:pt x="12969" y="8061"/>
                    <a:pt x="12969" y="8165"/>
                    <a:pt x="12969" y="8061"/>
                  </a:cubicBezTo>
                  <a:cubicBezTo>
                    <a:pt x="12969" y="7958"/>
                    <a:pt x="12779" y="7958"/>
                    <a:pt x="12969" y="7958"/>
                  </a:cubicBezTo>
                  <a:cubicBezTo>
                    <a:pt x="12969" y="7958"/>
                    <a:pt x="12969" y="7958"/>
                    <a:pt x="12969" y="8061"/>
                  </a:cubicBezTo>
                  <a:cubicBezTo>
                    <a:pt x="13158" y="7958"/>
                    <a:pt x="13158" y="7958"/>
                    <a:pt x="13158" y="7958"/>
                  </a:cubicBezTo>
                  <a:cubicBezTo>
                    <a:pt x="12969" y="7958"/>
                    <a:pt x="12969" y="7958"/>
                    <a:pt x="12969" y="7958"/>
                  </a:cubicBezTo>
                  <a:cubicBezTo>
                    <a:pt x="12969" y="7958"/>
                    <a:pt x="12969" y="7958"/>
                    <a:pt x="12969" y="7958"/>
                  </a:cubicBezTo>
                  <a:cubicBezTo>
                    <a:pt x="12969" y="7855"/>
                    <a:pt x="13158" y="7855"/>
                    <a:pt x="12969" y="7751"/>
                  </a:cubicBezTo>
                  <a:cubicBezTo>
                    <a:pt x="13158" y="7751"/>
                    <a:pt x="13158" y="7751"/>
                    <a:pt x="13158" y="7648"/>
                  </a:cubicBezTo>
                  <a:cubicBezTo>
                    <a:pt x="13158" y="7648"/>
                    <a:pt x="13158" y="7648"/>
                    <a:pt x="13158" y="7648"/>
                  </a:cubicBezTo>
                  <a:cubicBezTo>
                    <a:pt x="13158" y="7648"/>
                    <a:pt x="13158" y="7544"/>
                    <a:pt x="13158" y="7544"/>
                  </a:cubicBezTo>
                  <a:cubicBezTo>
                    <a:pt x="13158" y="7544"/>
                    <a:pt x="13158" y="7544"/>
                    <a:pt x="13158" y="7544"/>
                  </a:cubicBezTo>
                  <a:cubicBezTo>
                    <a:pt x="13158" y="7544"/>
                    <a:pt x="13158" y="7544"/>
                    <a:pt x="13158" y="7544"/>
                  </a:cubicBezTo>
                  <a:cubicBezTo>
                    <a:pt x="13348" y="7441"/>
                    <a:pt x="13537" y="7544"/>
                    <a:pt x="13537" y="7441"/>
                  </a:cubicBezTo>
                  <a:cubicBezTo>
                    <a:pt x="13537" y="7441"/>
                    <a:pt x="13537" y="7234"/>
                    <a:pt x="13348" y="7234"/>
                  </a:cubicBezTo>
                  <a:cubicBezTo>
                    <a:pt x="13537" y="7131"/>
                    <a:pt x="13537" y="7028"/>
                    <a:pt x="13727" y="6924"/>
                  </a:cubicBezTo>
                  <a:cubicBezTo>
                    <a:pt x="13727" y="6924"/>
                    <a:pt x="13727" y="6924"/>
                    <a:pt x="13727" y="6821"/>
                  </a:cubicBezTo>
                  <a:cubicBezTo>
                    <a:pt x="13916" y="6821"/>
                    <a:pt x="13916" y="6614"/>
                    <a:pt x="14295" y="6511"/>
                  </a:cubicBezTo>
                  <a:cubicBezTo>
                    <a:pt x="14295" y="6614"/>
                    <a:pt x="14295" y="6511"/>
                    <a:pt x="14484" y="6614"/>
                  </a:cubicBezTo>
                  <a:cubicBezTo>
                    <a:pt x="14484" y="6511"/>
                    <a:pt x="14484" y="6511"/>
                    <a:pt x="14484" y="6511"/>
                  </a:cubicBezTo>
                  <a:cubicBezTo>
                    <a:pt x="14295" y="6511"/>
                    <a:pt x="14295" y="6408"/>
                    <a:pt x="14295" y="6511"/>
                  </a:cubicBezTo>
                  <a:cubicBezTo>
                    <a:pt x="14295" y="6408"/>
                    <a:pt x="14484" y="6098"/>
                    <a:pt x="14484" y="6098"/>
                  </a:cubicBezTo>
                  <a:cubicBezTo>
                    <a:pt x="14484" y="6098"/>
                    <a:pt x="14484" y="6098"/>
                    <a:pt x="14484" y="6098"/>
                  </a:cubicBezTo>
                  <a:cubicBezTo>
                    <a:pt x="14674" y="6098"/>
                    <a:pt x="14674" y="6098"/>
                    <a:pt x="14674" y="6098"/>
                  </a:cubicBezTo>
                  <a:cubicBezTo>
                    <a:pt x="14674" y="5994"/>
                    <a:pt x="14674" y="5994"/>
                    <a:pt x="14674" y="5994"/>
                  </a:cubicBezTo>
                  <a:cubicBezTo>
                    <a:pt x="14863" y="5994"/>
                    <a:pt x="14863" y="5994"/>
                    <a:pt x="14863" y="5994"/>
                  </a:cubicBezTo>
                  <a:cubicBezTo>
                    <a:pt x="14863" y="5994"/>
                    <a:pt x="14674" y="5994"/>
                    <a:pt x="14674" y="5891"/>
                  </a:cubicBezTo>
                  <a:cubicBezTo>
                    <a:pt x="14863" y="5891"/>
                    <a:pt x="14863" y="5891"/>
                    <a:pt x="14863" y="5891"/>
                  </a:cubicBezTo>
                  <a:cubicBezTo>
                    <a:pt x="14863" y="5891"/>
                    <a:pt x="14863" y="5788"/>
                    <a:pt x="14863" y="5684"/>
                  </a:cubicBezTo>
                  <a:cubicBezTo>
                    <a:pt x="15053" y="5684"/>
                    <a:pt x="15053" y="5684"/>
                    <a:pt x="15053" y="5684"/>
                  </a:cubicBezTo>
                  <a:cubicBezTo>
                    <a:pt x="15053" y="5684"/>
                    <a:pt x="15053" y="5581"/>
                    <a:pt x="15053" y="5684"/>
                  </a:cubicBezTo>
                  <a:cubicBezTo>
                    <a:pt x="15242" y="5581"/>
                    <a:pt x="15242" y="5478"/>
                    <a:pt x="15432" y="5478"/>
                  </a:cubicBezTo>
                  <a:cubicBezTo>
                    <a:pt x="15432" y="5271"/>
                    <a:pt x="15621" y="4961"/>
                    <a:pt x="15621" y="4754"/>
                  </a:cubicBezTo>
                  <a:cubicBezTo>
                    <a:pt x="15621" y="4754"/>
                    <a:pt x="15621" y="4754"/>
                    <a:pt x="15621" y="4754"/>
                  </a:cubicBezTo>
                  <a:cubicBezTo>
                    <a:pt x="16000" y="4754"/>
                    <a:pt x="15621" y="4754"/>
                    <a:pt x="15621" y="4754"/>
                  </a:cubicBezTo>
                  <a:cubicBezTo>
                    <a:pt x="16000" y="4754"/>
                    <a:pt x="16000" y="4754"/>
                    <a:pt x="16000" y="4754"/>
                  </a:cubicBezTo>
                  <a:cubicBezTo>
                    <a:pt x="16190" y="4754"/>
                    <a:pt x="16000" y="4754"/>
                    <a:pt x="16190" y="4651"/>
                  </a:cubicBezTo>
                  <a:cubicBezTo>
                    <a:pt x="16000" y="4651"/>
                    <a:pt x="16190" y="4754"/>
                    <a:pt x="16000" y="4651"/>
                  </a:cubicBezTo>
                  <a:cubicBezTo>
                    <a:pt x="16000" y="4651"/>
                    <a:pt x="16190" y="4651"/>
                    <a:pt x="16190" y="4547"/>
                  </a:cubicBezTo>
                  <a:cubicBezTo>
                    <a:pt x="16190" y="4547"/>
                    <a:pt x="16190" y="4547"/>
                    <a:pt x="16190" y="4651"/>
                  </a:cubicBezTo>
                  <a:cubicBezTo>
                    <a:pt x="16190" y="4547"/>
                    <a:pt x="16190" y="4547"/>
                    <a:pt x="16190" y="4547"/>
                  </a:cubicBezTo>
                  <a:cubicBezTo>
                    <a:pt x="16379" y="4547"/>
                    <a:pt x="16379" y="4754"/>
                    <a:pt x="16569" y="4754"/>
                  </a:cubicBezTo>
                  <a:cubicBezTo>
                    <a:pt x="16569" y="4754"/>
                    <a:pt x="16569" y="4754"/>
                    <a:pt x="16569" y="4754"/>
                  </a:cubicBezTo>
                  <a:cubicBezTo>
                    <a:pt x="16758" y="4651"/>
                    <a:pt x="16569" y="4754"/>
                    <a:pt x="16758" y="4754"/>
                  </a:cubicBezTo>
                  <a:cubicBezTo>
                    <a:pt x="16758" y="4651"/>
                    <a:pt x="16758" y="4651"/>
                    <a:pt x="16569" y="4651"/>
                  </a:cubicBezTo>
                  <a:cubicBezTo>
                    <a:pt x="16569" y="4547"/>
                    <a:pt x="16379" y="4547"/>
                    <a:pt x="16379" y="4341"/>
                  </a:cubicBezTo>
                  <a:cubicBezTo>
                    <a:pt x="16569" y="4237"/>
                    <a:pt x="16379" y="4341"/>
                    <a:pt x="16569" y="4341"/>
                  </a:cubicBezTo>
                  <a:cubicBezTo>
                    <a:pt x="16569" y="4237"/>
                    <a:pt x="16569" y="4237"/>
                    <a:pt x="16569" y="4237"/>
                  </a:cubicBezTo>
                  <a:cubicBezTo>
                    <a:pt x="16569" y="4237"/>
                    <a:pt x="16569" y="4237"/>
                    <a:pt x="16569" y="4134"/>
                  </a:cubicBezTo>
                  <a:cubicBezTo>
                    <a:pt x="16569" y="4134"/>
                    <a:pt x="16569" y="4237"/>
                    <a:pt x="16569" y="4134"/>
                  </a:cubicBezTo>
                  <a:cubicBezTo>
                    <a:pt x="16569" y="4031"/>
                    <a:pt x="16569" y="4031"/>
                    <a:pt x="16569" y="4031"/>
                  </a:cubicBezTo>
                  <a:cubicBezTo>
                    <a:pt x="16379" y="4031"/>
                    <a:pt x="16569" y="4031"/>
                    <a:pt x="16569" y="4031"/>
                  </a:cubicBezTo>
                  <a:cubicBezTo>
                    <a:pt x="16758" y="4031"/>
                    <a:pt x="16758" y="4134"/>
                    <a:pt x="16758" y="4031"/>
                  </a:cubicBezTo>
                  <a:cubicBezTo>
                    <a:pt x="16758" y="4031"/>
                    <a:pt x="16758" y="3927"/>
                    <a:pt x="16569" y="3927"/>
                  </a:cubicBezTo>
                  <a:cubicBezTo>
                    <a:pt x="16758" y="3927"/>
                    <a:pt x="16758" y="3927"/>
                    <a:pt x="16758" y="4031"/>
                  </a:cubicBezTo>
                  <a:cubicBezTo>
                    <a:pt x="16758" y="4031"/>
                    <a:pt x="16758" y="3824"/>
                    <a:pt x="16758" y="3927"/>
                  </a:cubicBezTo>
                  <a:cubicBezTo>
                    <a:pt x="16758" y="3824"/>
                    <a:pt x="16758" y="3824"/>
                    <a:pt x="16758" y="3824"/>
                  </a:cubicBezTo>
                  <a:cubicBezTo>
                    <a:pt x="16758" y="3824"/>
                    <a:pt x="16758" y="3824"/>
                    <a:pt x="16948" y="3824"/>
                  </a:cubicBezTo>
                  <a:cubicBezTo>
                    <a:pt x="16948" y="3721"/>
                    <a:pt x="16948" y="3617"/>
                    <a:pt x="16948" y="3721"/>
                  </a:cubicBezTo>
                  <a:cubicBezTo>
                    <a:pt x="16948" y="3617"/>
                    <a:pt x="17137" y="3617"/>
                    <a:pt x="16948" y="3617"/>
                  </a:cubicBezTo>
                  <a:cubicBezTo>
                    <a:pt x="16948" y="3617"/>
                    <a:pt x="16948" y="3617"/>
                    <a:pt x="16758" y="3617"/>
                  </a:cubicBezTo>
                  <a:cubicBezTo>
                    <a:pt x="16948" y="3617"/>
                    <a:pt x="16948" y="3411"/>
                    <a:pt x="16948" y="3411"/>
                  </a:cubicBezTo>
                  <a:cubicBezTo>
                    <a:pt x="16948" y="3411"/>
                    <a:pt x="16948" y="3411"/>
                    <a:pt x="16948" y="3411"/>
                  </a:cubicBezTo>
                  <a:cubicBezTo>
                    <a:pt x="16948" y="3307"/>
                    <a:pt x="16948" y="3307"/>
                    <a:pt x="16948" y="3307"/>
                  </a:cubicBezTo>
                  <a:cubicBezTo>
                    <a:pt x="16948" y="3307"/>
                    <a:pt x="16948" y="3307"/>
                    <a:pt x="17137" y="3307"/>
                  </a:cubicBezTo>
                  <a:cubicBezTo>
                    <a:pt x="16948" y="3307"/>
                    <a:pt x="16948" y="3307"/>
                    <a:pt x="16948" y="3307"/>
                  </a:cubicBezTo>
                  <a:cubicBezTo>
                    <a:pt x="16948" y="3307"/>
                    <a:pt x="17137" y="3307"/>
                    <a:pt x="17137" y="3307"/>
                  </a:cubicBezTo>
                  <a:cubicBezTo>
                    <a:pt x="17327" y="3307"/>
                    <a:pt x="17327" y="3307"/>
                    <a:pt x="17327" y="3307"/>
                  </a:cubicBezTo>
                  <a:cubicBezTo>
                    <a:pt x="17327" y="3307"/>
                    <a:pt x="17327" y="3307"/>
                    <a:pt x="17327" y="3307"/>
                  </a:cubicBezTo>
                  <a:cubicBezTo>
                    <a:pt x="17137" y="3204"/>
                    <a:pt x="17137" y="3204"/>
                    <a:pt x="17137" y="3204"/>
                  </a:cubicBezTo>
                  <a:cubicBezTo>
                    <a:pt x="17137" y="3204"/>
                    <a:pt x="17327" y="3204"/>
                    <a:pt x="17327" y="3100"/>
                  </a:cubicBezTo>
                  <a:cubicBezTo>
                    <a:pt x="17327" y="3204"/>
                    <a:pt x="17327" y="3204"/>
                    <a:pt x="17327" y="3204"/>
                  </a:cubicBezTo>
                  <a:cubicBezTo>
                    <a:pt x="17327" y="3307"/>
                    <a:pt x="17706" y="3204"/>
                    <a:pt x="17706" y="3204"/>
                  </a:cubicBezTo>
                  <a:cubicBezTo>
                    <a:pt x="17706" y="3100"/>
                    <a:pt x="17706" y="2997"/>
                    <a:pt x="17327" y="3100"/>
                  </a:cubicBezTo>
                  <a:cubicBezTo>
                    <a:pt x="17327" y="3100"/>
                    <a:pt x="17706" y="2997"/>
                    <a:pt x="17706" y="3100"/>
                  </a:cubicBezTo>
                  <a:cubicBezTo>
                    <a:pt x="17706" y="2997"/>
                    <a:pt x="17706" y="2997"/>
                    <a:pt x="17706" y="2997"/>
                  </a:cubicBezTo>
                  <a:cubicBezTo>
                    <a:pt x="17706" y="2997"/>
                    <a:pt x="17895" y="2894"/>
                    <a:pt x="18084" y="2894"/>
                  </a:cubicBezTo>
                  <a:cubicBezTo>
                    <a:pt x="18084" y="2997"/>
                    <a:pt x="18084" y="2997"/>
                    <a:pt x="18084" y="2997"/>
                  </a:cubicBezTo>
                  <a:cubicBezTo>
                    <a:pt x="18084" y="2997"/>
                    <a:pt x="18084" y="2997"/>
                    <a:pt x="18084" y="2997"/>
                  </a:cubicBezTo>
                  <a:cubicBezTo>
                    <a:pt x="18084" y="2997"/>
                    <a:pt x="18084" y="2997"/>
                    <a:pt x="18084" y="2997"/>
                  </a:cubicBezTo>
                  <a:cubicBezTo>
                    <a:pt x="18274" y="2997"/>
                    <a:pt x="18274" y="2997"/>
                    <a:pt x="18274" y="2894"/>
                  </a:cubicBezTo>
                  <a:cubicBezTo>
                    <a:pt x="18084" y="2894"/>
                    <a:pt x="18084" y="2687"/>
                    <a:pt x="18084" y="2687"/>
                  </a:cubicBezTo>
                  <a:cubicBezTo>
                    <a:pt x="18084" y="2687"/>
                    <a:pt x="18274" y="2790"/>
                    <a:pt x="18084" y="2687"/>
                  </a:cubicBezTo>
                  <a:cubicBezTo>
                    <a:pt x="18084" y="2687"/>
                    <a:pt x="18084" y="2480"/>
                    <a:pt x="18084" y="2687"/>
                  </a:cubicBezTo>
                  <a:cubicBezTo>
                    <a:pt x="18084" y="2480"/>
                    <a:pt x="18084" y="2480"/>
                    <a:pt x="18084" y="2377"/>
                  </a:cubicBezTo>
                  <a:cubicBezTo>
                    <a:pt x="18084" y="2480"/>
                    <a:pt x="18274" y="2377"/>
                    <a:pt x="18274" y="2480"/>
                  </a:cubicBezTo>
                  <a:cubicBezTo>
                    <a:pt x="18274" y="2687"/>
                    <a:pt x="18274" y="2687"/>
                    <a:pt x="18274" y="2687"/>
                  </a:cubicBezTo>
                  <a:cubicBezTo>
                    <a:pt x="18274" y="2687"/>
                    <a:pt x="18274" y="2687"/>
                    <a:pt x="18463" y="2687"/>
                  </a:cubicBezTo>
                  <a:cubicBezTo>
                    <a:pt x="18463" y="2480"/>
                    <a:pt x="18463" y="2480"/>
                    <a:pt x="18463" y="2377"/>
                  </a:cubicBezTo>
                  <a:cubicBezTo>
                    <a:pt x="18274" y="2377"/>
                    <a:pt x="18274" y="2480"/>
                    <a:pt x="18274" y="2377"/>
                  </a:cubicBezTo>
                  <a:cubicBezTo>
                    <a:pt x="18274" y="2377"/>
                    <a:pt x="18463" y="2377"/>
                    <a:pt x="18463" y="2274"/>
                  </a:cubicBezTo>
                  <a:cubicBezTo>
                    <a:pt x="18274" y="2377"/>
                    <a:pt x="18274" y="2274"/>
                    <a:pt x="18084" y="2274"/>
                  </a:cubicBezTo>
                  <a:cubicBezTo>
                    <a:pt x="18084" y="2170"/>
                    <a:pt x="18084" y="2170"/>
                    <a:pt x="18084" y="2170"/>
                  </a:cubicBezTo>
                  <a:cubicBezTo>
                    <a:pt x="18274" y="2274"/>
                    <a:pt x="18274" y="2274"/>
                    <a:pt x="18274" y="2274"/>
                  </a:cubicBezTo>
                  <a:cubicBezTo>
                    <a:pt x="18463" y="2170"/>
                    <a:pt x="18084" y="2170"/>
                    <a:pt x="18274" y="2067"/>
                  </a:cubicBezTo>
                  <a:cubicBezTo>
                    <a:pt x="18463" y="2067"/>
                    <a:pt x="18463" y="2067"/>
                    <a:pt x="18463" y="2067"/>
                  </a:cubicBezTo>
                  <a:cubicBezTo>
                    <a:pt x="18463" y="2170"/>
                    <a:pt x="18274" y="2170"/>
                    <a:pt x="18463" y="2274"/>
                  </a:cubicBezTo>
                  <a:cubicBezTo>
                    <a:pt x="18463" y="2170"/>
                    <a:pt x="18463" y="2170"/>
                    <a:pt x="18653" y="2067"/>
                  </a:cubicBezTo>
                  <a:cubicBezTo>
                    <a:pt x="18463" y="2170"/>
                    <a:pt x="18463" y="2170"/>
                    <a:pt x="18463" y="2170"/>
                  </a:cubicBezTo>
                  <a:cubicBezTo>
                    <a:pt x="18653" y="2067"/>
                    <a:pt x="18842" y="2170"/>
                    <a:pt x="18842" y="2067"/>
                  </a:cubicBezTo>
                  <a:cubicBezTo>
                    <a:pt x="18842" y="1964"/>
                    <a:pt x="18842" y="1964"/>
                    <a:pt x="18653" y="1964"/>
                  </a:cubicBezTo>
                  <a:cubicBezTo>
                    <a:pt x="18842" y="1964"/>
                    <a:pt x="18653" y="1964"/>
                    <a:pt x="18842" y="1860"/>
                  </a:cubicBezTo>
                  <a:cubicBezTo>
                    <a:pt x="18842" y="1860"/>
                    <a:pt x="18842" y="1757"/>
                    <a:pt x="19032" y="1860"/>
                  </a:cubicBezTo>
                  <a:cubicBezTo>
                    <a:pt x="18842" y="1860"/>
                    <a:pt x="18653" y="1964"/>
                    <a:pt x="18842" y="1964"/>
                  </a:cubicBezTo>
                  <a:cubicBezTo>
                    <a:pt x="19032" y="1964"/>
                    <a:pt x="18653" y="2067"/>
                    <a:pt x="18842" y="2170"/>
                  </a:cubicBezTo>
                  <a:cubicBezTo>
                    <a:pt x="18842" y="2067"/>
                    <a:pt x="19032" y="2067"/>
                    <a:pt x="19411" y="2067"/>
                  </a:cubicBezTo>
                  <a:cubicBezTo>
                    <a:pt x="19411" y="2067"/>
                    <a:pt x="19411" y="2067"/>
                    <a:pt x="19411" y="2067"/>
                  </a:cubicBezTo>
                  <a:cubicBezTo>
                    <a:pt x="19411" y="1964"/>
                    <a:pt x="19032" y="2067"/>
                    <a:pt x="19032" y="1964"/>
                  </a:cubicBezTo>
                  <a:cubicBezTo>
                    <a:pt x="19032" y="1964"/>
                    <a:pt x="19411" y="1860"/>
                    <a:pt x="19032" y="1860"/>
                  </a:cubicBezTo>
                  <a:cubicBezTo>
                    <a:pt x="19411" y="1860"/>
                    <a:pt x="19411" y="1860"/>
                    <a:pt x="19411" y="1860"/>
                  </a:cubicBezTo>
                  <a:cubicBezTo>
                    <a:pt x="19411" y="1757"/>
                    <a:pt x="19411" y="1550"/>
                    <a:pt x="19600" y="1447"/>
                  </a:cubicBezTo>
                  <a:cubicBezTo>
                    <a:pt x="19411" y="1447"/>
                    <a:pt x="19790" y="1344"/>
                    <a:pt x="19600" y="1344"/>
                  </a:cubicBezTo>
                  <a:cubicBezTo>
                    <a:pt x="19411" y="1344"/>
                    <a:pt x="19411" y="1344"/>
                    <a:pt x="19411" y="1344"/>
                  </a:cubicBezTo>
                  <a:cubicBezTo>
                    <a:pt x="19411" y="1344"/>
                    <a:pt x="19411" y="1344"/>
                    <a:pt x="19411" y="1344"/>
                  </a:cubicBezTo>
                  <a:cubicBezTo>
                    <a:pt x="19411" y="1240"/>
                    <a:pt x="19600" y="1344"/>
                    <a:pt x="19411" y="1240"/>
                  </a:cubicBezTo>
                  <a:cubicBezTo>
                    <a:pt x="19411" y="1344"/>
                    <a:pt x="19600" y="1344"/>
                    <a:pt x="19790" y="1344"/>
                  </a:cubicBezTo>
                  <a:cubicBezTo>
                    <a:pt x="19790" y="1240"/>
                    <a:pt x="19790" y="1447"/>
                    <a:pt x="19979" y="1344"/>
                  </a:cubicBezTo>
                  <a:cubicBezTo>
                    <a:pt x="19979" y="1240"/>
                    <a:pt x="19979" y="1240"/>
                    <a:pt x="19979" y="1137"/>
                  </a:cubicBezTo>
                  <a:cubicBezTo>
                    <a:pt x="20169" y="1033"/>
                    <a:pt x="20358" y="930"/>
                    <a:pt x="20358" y="827"/>
                  </a:cubicBezTo>
                  <a:cubicBezTo>
                    <a:pt x="20548" y="620"/>
                    <a:pt x="20548" y="827"/>
                    <a:pt x="20548" y="827"/>
                  </a:cubicBezTo>
                  <a:cubicBezTo>
                    <a:pt x="20548" y="620"/>
                    <a:pt x="20548" y="827"/>
                    <a:pt x="20548" y="620"/>
                  </a:cubicBezTo>
                  <a:cubicBezTo>
                    <a:pt x="20548" y="620"/>
                    <a:pt x="20548" y="620"/>
                    <a:pt x="20548" y="620"/>
                  </a:cubicBezTo>
                  <a:cubicBezTo>
                    <a:pt x="20548" y="620"/>
                    <a:pt x="20927" y="620"/>
                    <a:pt x="20548" y="517"/>
                  </a:cubicBezTo>
                  <a:cubicBezTo>
                    <a:pt x="20927" y="620"/>
                    <a:pt x="20927" y="620"/>
                    <a:pt x="20927" y="620"/>
                  </a:cubicBezTo>
                  <a:cubicBezTo>
                    <a:pt x="20927" y="517"/>
                    <a:pt x="20927" y="517"/>
                    <a:pt x="20927" y="517"/>
                  </a:cubicBezTo>
                  <a:cubicBezTo>
                    <a:pt x="20927" y="517"/>
                    <a:pt x="20927" y="517"/>
                    <a:pt x="20927" y="517"/>
                  </a:cubicBezTo>
                  <a:cubicBezTo>
                    <a:pt x="21116" y="517"/>
                    <a:pt x="21116" y="413"/>
                    <a:pt x="21116" y="413"/>
                  </a:cubicBezTo>
                  <a:cubicBezTo>
                    <a:pt x="21116" y="413"/>
                    <a:pt x="21116" y="413"/>
                    <a:pt x="21116" y="413"/>
                  </a:cubicBezTo>
                  <a:cubicBezTo>
                    <a:pt x="21116" y="310"/>
                    <a:pt x="21306" y="207"/>
                    <a:pt x="21306" y="103"/>
                  </a:cubicBezTo>
                  <a:cubicBezTo>
                    <a:pt x="21306" y="103"/>
                    <a:pt x="21306" y="103"/>
                    <a:pt x="21306" y="103"/>
                  </a:cubicBezTo>
                  <a:cubicBezTo>
                    <a:pt x="21306" y="103"/>
                    <a:pt x="21306" y="103"/>
                    <a:pt x="21306" y="103"/>
                  </a:cubicBezTo>
                  <a:cubicBezTo>
                    <a:pt x="21495" y="103"/>
                    <a:pt x="21495" y="103"/>
                    <a:pt x="21495" y="0"/>
                  </a:cubicBezTo>
                  <a:cubicBezTo>
                    <a:pt x="21495" y="207"/>
                    <a:pt x="21495" y="207"/>
                    <a:pt x="21495" y="207"/>
                  </a:cubicBezTo>
                  <a:cubicBezTo>
                    <a:pt x="21495" y="310"/>
                    <a:pt x="21495" y="207"/>
                    <a:pt x="21495" y="207"/>
                  </a:cubicBezTo>
                  <a:cubicBezTo>
                    <a:pt x="21306" y="207"/>
                    <a:pt x="21306" y="310"/>
                    <a:pt x="21306" y="310"/>
                  </a:cubicBezTo>
                  <a:cubicBezTo>
                    <a:pt x="21306" y="310"/>
                    <a:pt x="21306" y="310"/>
                    <a:pt x="21306" y="207"/>
                  </a:cubicBezTo>
                  <a:cubicBezTo>
                    <a:pt x="21495" y="207"/>
                    <a:pt x="21495" y="310"/>
                    <a:pt x="21495" y="310"/>
                  </a:cubicBezTo>
                  <a:cubicBezTo>
                    <a:pt x="21495" y="310"/>
                    <a:pt x="21495" y="310"/>
                    <a:pt x="21495" y="310"/>
                  </a:cubicBezTo>
                  <a:cubicBezTo>
                    <a:pt x="21495" y="413"/>
                    <a:pt x="21495" y="413"/>
                    <a:pt x="21495" y="413"/>
                  </a:cubicBezTo>
                  <a:cubicBezTo>
                    <a:pt x="21306" y="413"/>
                    <a:pt x="21306" y="413"/>
                    <a:pt x="21306" y="413"/>
                  </a:cubicBezTo>
                  <a:cubicBezTo>
                    <a:pt x="21495" y="517"/>
                    <a:pt x="21306" y="517"/>
                    <a:pt x="21306" y="620"/>
                  </a:cubicBezTo>
                  <a:cubicBezTo>
                    <a:pt x="21116" y="620"/>
                    <a:pt x="21306" y="620"/>
                    <a:pt x="21116" y="827"/>
                  </a:cubicBezTo>
                  <a:cubicBezTo>
                    <a:pt x="21116" y="827"/>
                    <a:pt x="20927" y="620"/>
                    <a:pt x="20927" y="620"/>
                  </a:cubicBezTo>
                  <a:cubicBezTo>
                    <a:pt x="20927" y="620"/>
                    <a:pt x="20927" y="620"/>
                    <a:pt x="20548" y="620"/>
                  </a:cubicBezTo>
                  <a:cubicBezTo>
                    <a:pt x="20927" y="827"/>
                    <a:pt x="20927" y="827"/>
                    <a:pt x="20927" y="930"/>
                  </a:cubicBezTo>
                  <a:cubicBezTo>
                    <a:pt x="20927" y="930"/>
                    <a:pt x="20927" y="930"/>
                    <a:pt x="20927" y="930"/>
                  </a:cubicBezTo>
                  <a:cubicBezTo>
                    <a:pt x="20927" y="1033"/>
                    <a:pt x="20927" y="1033"/>
                    <a:pt x="20927" y="1137"/>
                  </a:cubicBezTo>
                  <a:cubicBezTo>
                    <a:pt x="20548" y="1240"/>
                    <a:pt x="20548" y="1240"/>
                    <a:pt x="20358" y="1344"/>
                  </a:cubicBezTo>
                  <a:cubicBezTo>
                    <a:pt x="20358" y="1344"/>
                    <a:pt x="20358" y="1344"/>
                    <a:pt x="20358" y="1344"/>
                  </a:cubicBezTo>
                  <a:cubicBezTo>
                    <a:pt x="20358" y="1447"/>
                    <a:pt x="20169" y="1550"/>
                    <a:pt x="20169" y="1757"/>
                  </a:cubicBezTo>
                  <a:cubicBezTo>
                    <a:pt x="19979" y="1964"/>
                    <a:pt x="19979" y="2067"/>
                    <a:pt x="19790" y="2067"/>
                  </a:cubicBezTo>
                  <a:cubicBezTo>
                    <a:pt x="19600" y="2274"/>
                    <a:pt x="19411" y="2687"/>
                    <a:pt x="19032" y="2790"/>
                  </a:cubicBezTo>
                  <a:cubicBezTo>
                    <a:pt x="19032" y="2687"/>
                    <a:pt x="19032" y="2687"/>
                    <a:pt x="19032" y="2687"/>
                  </a:cubicBezTo>
                  <a:cubicBezTo>
                    <a:pt x="19032" y="2790"/>
                    <a:pt x="18842" y="2687"/>
                    <a:pt x="18842" y="2790"/>
                  </a:cubicBezTo>
                  <a:cubicBezTo>
                    <a:pt x="19032" y="2790"/>
                    <a:pt x="19032" y="2894"/>
                    <a:pt x="19032" y="2894"/>
                  </a:cubicBezTo>
                  <a:cubicBezTo>
                    <a:pt x="18842" y="2997"/>
                    <a:pt x="18653" y="3204"/>
                    <a:pt x="18653" y="3307"/>
                  </a:cubicBezTo>
                  <a:cubicBezTo>
                    <a:pt x="18653" y="3307"/>
                    <a:pt x="18653" y="3307"/>
                    <a:pt x="18653" y="3307"/>
                  </a:cubicBezTo>
                  <a:cubicBezTo>
                    <a:pt x="18653" y="3307"/>
                    <a:pt x="18463" y="3411"/>
                    <a:pt x="18274" y="3617"/>
                  </a:cubicBezTo>
                  <a:cubicBezTo>
                    <a:pt x="18274" y="3617"/>
                    <a:pt x="18084" y="3617"/>
                    <a:pt x="18084" y="3721"/>
                  </a:cubicBezTo>
                  <a:cubicBezTo>
                    <a:pt x="18084" y="3824"/>
                    <a:pt x="18084" y="3824"/>
                    <a:pt x="18084" y="3927"/>
                  </a:cubicBezTo>
                  <a:cubicBezTo>
                    <a:pt x="18084" y="4031"/>
                    <a:pt x="18084" y="4031"/>
                    <a:pt x="17895" y="4134"/>
                  </a:cubicBezTo>
                  <a:cubicBezTo>
                    <a:pt x="17895" y="4547"/>
                    <a:pt x="17137" y="4754"/>
                    <a:pt x="16948" y="4961"/>
                  </a:cubicBezTo>
                  <a:cubicBezTo>
                    <a:pt x="16948" y="4961"/>
                    <a:pt x="16948" y="4961"/>
                    <a:pt x="16948" y="4961"/>
                  </a:cubicBezTo>
                  <a:cubicBezTo>
                    <a:pt x="16758" y="5271"/>
                    <a:pt x="16569" y="5581"/>
                    <a:pt x="16379" y="5891"/>
                  </a:cubicBezTo>
                  <a:cubicBezTo>
                    <a:pt x="16190" y="5788"/>
                    <a:pt x="16190" y="5788"/>
                    <a:pt x="16190" y="5788"/>
                  </a:cubicBezTo>
                  <a:cubicBezTo>
                    <a:pt x="16000" y="5891"/>
                    <a:pt x="16000" y="5994"/>
                    <a:pt x="16190" y="5994"/>
                  </a:cubicBezTo>
                  <a:cubicBezTo>
                    <a:pt x="16190" y="6098"/>
                    <a:pt x="16190" y="6098"/>
                    <a:pt x="16000" y="6098"/>
                  </a:cubicBezTo>
                  <a:cubicBezTo>
                    <a:pt x="15621" y="6201"/>
                    <a:pt x="16000" y="6201"/>
                    <a:pt x="15621" y="6408"/>
                  </a:cubicBezTo>
                  <a:cubicBezTo>
                    <a:pt x="15621" y="6511"/>
                    <a:pt x="15621" y="6614"/>
                    <a:pt x="15432" y="6718"/>
                  </a:cubicBezTo>
                  <a:cubicBezTo>
                    <a:pt x="15621" y="6718"/>
                    <a:pt x="15621" y="6718"/>
                    <a:pt x="15621" y="6718"/>
                  </a:cubicBezTo>
                  <a:cubicBezTo>
                    <a:pt x="15432" y="6718"/>
                    <a:pt x="15432" y="6614"/>
                    <a:pt x="15432" y="6718"/>
                  </a:cubicBezTo>
                  <a:cubicBezTo>
                    <a:pt x="15432" y="6718"/>
                    <a:pt x="15242" y="6821"/>
                    <a:pt x="15432" y="6821"/>
                  </a:cubicBezTo>
                  <a:cubicBezTo>
                    <a:pt x="15053" y="6924"/>
                    <a:pt x="15053" y="7131"/>
                    <a:pt x="14863" y="7234"/>
                  </a:cubicBezTo>
                  <a:cubicBezTo>
                    <a:pt x="14863" y="7441"/>
                    <a:pt x="14863" y="7441"/>
                    <a:pt x="14863" y="7441"/>
                  </a:cubicBezTo>
                  <a:cubicBezTo>
                    <a:pt x="14674" y="7544"/>
                    <a:pt x="14484" y="7544"/>
                    <a:pt x="14484" y="7751"/>
                  </a:cubicBezTo>
                  <a:cubicBezTo>
                    <a:pt x="14484" y="7751"/>
                    <a:pt x="14484" y="7648"/>
                    <a:pt x="14295" y="7751"/>
                  </a:cubicBezTo>
                  <a:cubicBezTo>
                    <a:pt x="14484" y="7751"/>
                    <a:pt x="14484" y="7751"/>
                    <a:pt x="14484" y="7751"/>
                  </a:cubicBezTo>
                  <a:cubicBezTo>
                    <a:pt x="14295" y="8061"/>
                    <a:pt x="13916" y="8165"/>
                    <a:pt x="13727" y="8371"/>
                  </a:cubicBezTo>
                  <a:cubicBezTo>
                    <a:pt x="13348" y="8785"/>
                    <a:pt x="13158" y="8991"/>
                    <a:pt x="12779" y="9508"/>
                  </a:cubicBezTo>
                  <a:cubicBezTo>
                    <a:pt x="12779" y="9508"/>
                    <a:pt x="12779" y="9508"/>
                    <a:pt x="12779" y="9508"/>
                  </a:cubicBezTo>
                  <a:cubicBezTo>
                    <a:pt x="12779" y="9611"/>
                    <a:pt x="12211" y="9611"/>
                    <a:pt x="12400" y="9715"/>
                  </a:cubicBezTo>
                  <a:cubicBezTo>
                    <a:pt x="12211" y="9715"/>
                    <a:pt x="12211" y="9818"/>
                    <a:pt x="12211" y="9818"/>
                  </a:cubicBezTo>
                  <a:cubicBezTo>
                    <a:pt x="12211" y="9922"/>
                    <a:pt x="11832" y="10025"/>
                    <a:pt x="11832" y="10232"/>
                  </a:cubicBezTo>
                  <a:cubicBezTo>
                    <a:pt x="11832" y="10232"/>
                    <a:pt x="11832" y="10232"/>
                    <a:pt x="11832" y="10232"/>
                  </a:cubicBezTo>
                  <a:cubicBezTo>
                    <a:pt x="11832" y="10232"/>
                    <a:pt x="11832" y="10438"/>
                    <a:pt x="11642" y="10542"/>
                  </a:cubicBezTo>
                  <a:cubicBezTo>
                    <a:pt x="11642" y="10542"/>
                    <a:pt x="11642" y="10438"/>
                    <a:pt x="11453" y="10438"/>
                  </a:cubicBezTo>
                  <a:cubicBezTo>
                    <a:pt x="11453" y="10438"/>
                    <a:pt x="11642" y="10645"/>
                    <a:pt x="11453" y="10645"/>
                  </a:cubicBezTo>
                  <a:cubicBezTo>
                    <a:pt x="11263" y="10645"/>
                    <a:pt x="11453" y="10645"/>
                    <a:pt x="11453" y="10645"/>
                  </a:cubicBezTo>
                  <a:cubicBezTo>
                    <a:pt x="11074" y="10955"/>
                    <a:pt x="10695" y="11265"/>
                    <a:pt x="10506" y="11575"/>
                  </a:cubicBezTo>
                  <a:cubicBezTo>
                    <a:pt x="10316" y="11678"/>
                    <a:pt x="10316" y="11472"/>
                    <a:pt x="10127" y="11678"/>
                  </a:cubicBezTo>
                  <a:cubicBezTo>
                    <a:pt x="10127" y="11678"/>
                    <a:pt x="10316" y="11678"/>
                    <a:pt x="10127" y="11678"/>
                  </a:cubicBezTo>
                  <a:cubicBezTo>
                    <a:pt x="10127" y="11782"/>
                    <a:pt x="9937" y="11678"/>
                    <a:pt x="9937" y="11782"/>
                  </a:cubicBezTo>
                  <a:cubicBezTo>
                    <a:pt x="10127" y="11782"/>
                    <a:pt x="9937" y="11885"/>
                    <a:pt x="10127" y="11885"/>
                  </a:cubicBezTo>
                  <a:cubicBezTo>
                    <a:pt x="9748" y="12092"/>
                    <a:pt x="9748" y="12092"/>
                    <a:pt x="9748" y="12195"/>
                  </a:cubicBezTo>
                  <a:cubicBezTo>
                    <a:pt x="9558" y="12195"/>
                    <a:pt x="9558" y="12195"/>
                    <a:pt x="9558" y="12195"/>
                  </a:cubicBezTo>
                  <a:cubicBezTo>
                    <a:pt x="9748" y="12299"/>
                    <a:pt x="9369" y="12402"/>
                    <a:pt x="9558" y="12505"/>
                  </a:cubicBezTo>
                  <a:cubicBezTo>
                    <a:pt x="8800" y="13229"/>
                    <a:pt x="8232" y="13952"/>
                    <a:pt x="7474" y="14572"/>
                  </a:cubicBezTo>
                  <a:cubicBezTo>
                    <a:pt x="6906" y="15192"/>
                    <a:pt x="6337" y="15916"/>
                    <a:pt x="5579" y="16536"/>
                  </a:cubicBezTo>
                  <a:cubicBezTo>
                    <a:pt x="5200" y="16743"/>
                    <a:pt x="5200" y="16743"/>
                    <a:pt x="5200" y="16949"/>
                  </a:cubicBezTo>
                  <a:cubicBezTo>
                    <a:pt x="5200" y="16949"/>
                    <a:pt x="5200" y="16846"/>
                    <a:pt x="5011" y="16949"/>
                  </a:cubicBezTo>
                  <a:cubicBezTo>
                    <a:pt x="5200" y="16949"/>
                    <a:pt x="5011" y="17053"/>
                    <a:pt x="5011" y="17053"/>
                  </a:cubicBezTo>
                  <a:cubicBezTo>
                    <a:pt x="4821" y="17259"/>
                    <a:pt x="4632" y="17466"/>
                    <a:pt x="4253" y="17879"/>
                  </a:cubicBezTo>
                  <a:cubicBezTo>
                    <a:pt x="4442" y="17776"/>
                    <a:pt x="4253" y="17776"/>
                    <a:pt x="4253" y="17776"/>
                  </a:cubicBezTo>
                  <a:cubicBezTo>
                    <a:pt x="4253" y="17879"/>
                    <a:pt x="4253" y="17879"/>
                    <a:pt x="4253" y="17879"/>
                  </a:cubicBezTo>
                  <a:cubicBezTo>
                    <a:pt x="4253" y="17879"/>
                    <a:pt x="4253" y="17879"/>
                    <a:pt x="4253" y="17879"/>
                  </a:cubicBezTo>
                  <a:cubicBezTo>
                    <a:pt x="4253" y="17879"/>
                    <a:pt x="4253" y="17879"/>
                    <a:pt x="4253" y="17879"/>
                  </a:cubicBezTo>
                  <a:cubicBezTo>
                    <a:pt x="3684" y="18500"/>
                    <a:pt x="2927" y="19120"/>
                    <a:pt x="2169" y="19740"/>
                  </a:cubicBezTo>
                  <a:cubicBezTo>
                    <a:pt x="1979" y="19946"/>
                    <a:pt x="1790" y="20050"/>
                    <a:pt x="1790" y="20256"/>
                  </a:cubicBezTo>
                  <a:cubicBezTo>
                    <a:pt x="1221" y="20670"/>
                    <a:pt x="463" y="21083"/>
                    <a:pt x="84" y="21600"/>
                  </a:cubicBezTo>
                  <a:cubicBezTo>
                    <a:pt x="84" y="21600"/>
                    <a:pt x="-105" y="21393"/>
                    <a:pt x="84" y="21187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29" name="Полилиния 116"/>
            <p:cNvSpPr/>
            <p:nvPr/>
          </p:nvSpPr>
          <p:spPr>
            <a:xfrm>
              <a:off x="116774" y="32174"/>
              <a:ext cx="277395" cy="459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20960" y="21407"/>
                  </a:moveTo>
                  <a:cubicBezTo>
                    <a:pt x="20480" y="21214"/>
                    <a:pt x="20320" y="20732"/>
                    <a:pt x="19840" y="20539"/>
                  </a:cubicBezTo>
                  <a:cubicBezTo>
                    <a:pt x="19840" y="20539"/>
                    <a:pt x="20000" y="20539"/>
                    <a:pt x="20000" y="20539"/>
                  </a:cubicBezTo>
                  <a:cubicBezTo>
                    <a:pt x="19520" y="20250"/>
                    <a:pt x="19200" y="19864"/>
                    <a:pt x="19200" y="19286"/>
                  </a:cubicBezTo>
                  <a:cubicBezTo>
                    <a:pt x="19200" y="19286"/>
                    <a:pt x="19200" y="19286"/>
                    <a:pt x="19200" y="19286"/>
                  </a:cubicBezTo>
                  <a:cubicBezTo>
                    <a:pt x="18880" y="19286"/>
                    <a:pt x="18880" y="19286"/>
                    <a:pt x="18880" y="19286"/>
                  </a:cubicBezTo>
                  <a:cubicBezTo>
                    <a:pt x="18880" y="19189"/>
                    <a:pt x="18880" y="19286"/>
                    <a:pt x="19040" y="19189"/>
                  </a:cubicBezTo>
                  <a:cubicBezTo>
                    <a:pt x="18880" y="19189"/>
                    <a:pt x="18880" y="19093"/>
                    <a:pt x="18720" y="19093"/>
                  </a:cubicBezTo>
                  <a:cubicBezTo>
                    <a:pt x="18720" y="18996"/>
                    <a:pt x="18720" y="18996"/>
                    <a:pt x="18720" y="18996"/>
                  </a:cubicBezTo>
                  <a:cubicBezTo>
                    <a:pt x="18720" y="18996"/>
                    <a:pt x="18720" y="18996"/>
                    <a:pt x="18720" y="18996"/>
                  </a:cubicBezTo>
                  <a:cubicBezTo>
                    <a:pt x="18240" y="18996"/>
                    <a:pt x="18240" y="18707"/>
                    <a:pt x="18080" y="18611"/>
                  </a:cubicBezTo>
                  <a:cubicBezTo>
                    <a:pt x="18080" y="18611"/>
                    <a:pt x="18080" y="18611"/>
                    <a:pt x="18080" y="18611"/>
                  </a:cubicBezTo>
                  <a:cubicBezTo>
                    <a:pt x="17920" y="18418"/>
                    <a:pt x="17600" y="18032"/>
                    <a:pt x="17280" y="17936"/>
                  </a:cubicBezTo>
                  <a:cubicBezTo>
                    <a:pt x="17280" y="17936"/>
                    <a:pt x="17440" y="17936"/>
                    <a:pt x="17440" y="17839"/>
                  </a:cubicBezTo>
                  <a:cubicBezTo>
                    <a:pt x="17280" y="17936"/>
                    <a:pt x="16960" y="17839"/>
                    <a:pt x="16960" y="17646"/>
                  </a:cubicBezTo>
                  <a:cubicBezTo>
                    <a:pt x="16960" y="17550"/>
                    <a:pt x="16960" y="17550"/>
                    <a:pt x="16800" y="17454"/>
                  </a:cubicBezTo>
                  <a:cubicBezTo>
                    <a:pt x="16960" y="17454"/>
                    <a:pt x="16960" y="17454"/>
                    <a:pt x="16960" y="17454"/>
                  </a:cubicBezTo>
                  <a:cubicBezTo>
                    <a:pt x="16800" y="17454"/>
                    <a:pt x="16800" y="17357"/>
                    <a:pt x="16640" y="17357"/>
                  </a:cubicBezTo>
                  <a:cubicBezTo>
                    <a:pt x="16800" y="17357"/>
                    <a:pt x="16800" y="17357"/>
                    <a:pt x="16800" y="17357"/>
                  </a:cubicBezTo>
                  <a:cubicBezTo>
                    <a:pt x="16640" y="17357"/>
                    <a:pt x="16640" y="17261"/>
                    <a:pt x="16640" y="17261"/>
                  </a:cubicBezTo>
                  <a:cubicBezTo>
                    <a:pt x="16640" y="17261"/>
                    <a:pt x="16640" y="17261"/>
                    <a:pt x="16640" y="17261"/>
                  </a:cubicBezTo>
                  <a:cubicBezTo>
                    <a:pt x="16480" y="17164"/>
                    <a:pt x="16480" y="17164"/>
                    <a:pt x="16480" y="17068"/>
                  </a:cubicBezTo>
                  <a:cubicBezTo>
                    <a:pt x="16480" y="17068"/>
                    <a:pt x="16480" y="17068"/>
                    <a:pt x="16480" y="17068"/>
                  </a:cubicBezTo>
                  <a:cubicBezTo>
                    <a:pt x="16320" y="16971"/>
                    <a:pt x="16320" y="16779"/>
                    <a:pt x="16320" y="16971"/>
                  </a:cubicBezTo>
                  <a:cubicBezTo>
                    <a:pt x="16320" y="16779"/>
                    <a:pt x="16320" y="17068"/>
                    <a:pt x="16480" y="16971"/>
                  </a:cubicBezTo>
                  <a:cubicBezTo>
                    <a:pt x="16000" y="16586"/>
                    <a:pt x="15680" y="16296"/>
                    <a:pt x="15360" y="15911"/>
                  </a:cubicBezTo>
                  <a:cubicBezTo>
                    <a:pt x="15360" y="15814"/>
                    <a:pt x="15360" y="15814"/>
                    <a:pt x="15360" y="15814"/>
                  </a:cubicBezTo>
                  <a:cubicBezTo>
                    <a:pt x="15360" y="15718"/>
                    <a:pt x="15200" y="15621"/>
                    <a:pt x="15040" y="15621"/>
                  </a:cubicBezTo>
                  <a:cubicBezTo>
                    <a:pt x="15200" y="15621"/>
                    <a:pt x="15200" y="15621"/>
                    <a:pt x="15200" y="15621"/>
                  </a:cubicBezTo>
                  <a:cubicBezTo>
                    <a:pt x="15040" y="15525"/>
                    <a:pt x="14880" y="15525"/>
                    <a:pt x="14880" y="15429"/>
                  </a:cubicBezTo>
                  <a:cubicBezTo>
                    <a:pt x="15040" y="15525"/>
                    <a:pt x="15040" y="15525"/>
                    <a:pt x="15040" y="15429"/>
                  </a:cubicBezTo>
                  <a:cubicBezTo>
                    <a:pt x="14880" y="15429"/>
                    <a:pt x="14880" y="15332"/>
                    <a:pt x="14880" y="15332"/>
                  </a:cubicBezTo>
                  <a:cubicBezTo>
                    <a:pt x="14880" y="15332"/>
                    <a:pt x="14880" y="15332"/>
                    <a:pt x="14880" y="15332"/>
                  </a:cubicBezTo>
                  <a:cubicBezTo>
                    <a:pt x="14880" y="15332"/>
                    <a:pt x="14880" y="15236"/>
                    <a:pt x="14720" y="15043"/>
                  </a:cubicBezTo>
                  <a:cubicBezTo>
                    <a:pt x="14880" y="15236"/>
                    <a:pt x="14880" y="15236"/>
                    <a:pt x="14880" y="15236"/>
                  </a:cubicBezTo>
                  <a:cubicBezTo>
                    <a:pt x="14720" y="14946"/>
                    <a:pt x="14720" y="15236"/>
                    <a:pt x="14560" y="15043"/>
                  </a:cubicBezTo>
                  <a:cubicBezTo>
                    <a:pt x="14720" y="15043"/>
                    <a:pt x="14720" y="15043"/>
                    <a:pt x="14720" y="14946"/>
                  </a:cubicBezTo>
                  <a:cubicBezTo>
                    <a:pt x="14560" y="14946"/>
                    <a:pt x="14400" y="14754"/>
                    <a:pt x="14080" y="14754"/>
                  </a:cubicBezTo>
                  <a:cubicBezTo>
                    <a:pt x="14080" y="14754"/>
                    <a:pt x="14080" y="14754"/>
                    <a:pt x="14080" y="14754"/>
                  </a:cubicBezTo>
                  <a:cubicBezTo>
                    <a:pt x="14080" y="14754"/>
                    <a:pt x="13920" y="14561"/>
                    <a:pt x="13760" y="14464"/>
                  </a:cubicBezTo>
                  <a:cubicBezTo>
                    <a:pt x="13760" y="14464"/>
                    <a:pt x="13920" y="14464"/>
                    <a:pt x="13920" y="14368"/>
                  </a:cubicBezTo>
                  <a:cubicBezTo>
                    <a:pt x="13760" y="14464"/>
                    <a:pt x="13760" y="14079"/>
                    <a:pt x="13760" y="14368"/>
                  </a:cubicBezTo>
                  <a:cubicBezTo>
                    <a:pt x="13600" y="14175"/>
                    <a:pt x="13600" y="14079"/>
                    <a:pt x="13440" y="13982"/>
                  </a:cubicBezTo>
                  <a:cubicBezTo>
                    <a:pt x="13600" y="14079"/>
                    <a:pt x="13600" y="13982"/>
                    <a:pt x="13600" y="13982"/>
                  </a:cubicBezTo>
                  <a:cubicBezTo>
                    <a:pt x="13760" y="13886"/>
                    <a:pt x="13760" y="13886"/>
                    <a:pt x="13760" y="13886"/>
                  </a:cubicBezTo>
                  <a:cubicBezTo>
                    <a:pt x="13760" y="13982"/>
                    <a:pt x="13760" y="13982"/>
                    <a:pt x="13760" y="13982"/>
                  </a:cubicBezTo>
                  <a:cubicBezTo>
                    <a:pt x="13760" y="13886"/>
                    <a:pt x="13600" y="13789"/>
                    <a:pt x="13600" y="13789"/>
                  </a:cubicBezTo>
                  <a:cubicBezTo>
                    <a:pt x="13440" y="13693"/>
                    <a:pt x="13280" y="13693"/>
                    <a:pt x="13120" y="13596"/>
                  </a:cubicBezTo>
                  <a:cubicBezTo>
                    <a:pt x="13280" y="13693"/>
                    <a:pt x="13280" y="13500"/>
                    <a:pt x="13280" y="13596"/>
                  </a:cubicBezTo>
                  <a:cubicBezTo>
                    <a:pt x="12960" y="13500"/>
                    <a:pt x="12960" y="13500"/>
                    <a:pt x="12960" y="13500"/>
                  </a:cubicBezTo>
                  <a:cubicBezTo>
                    <a:pt x="12640" y="13500"/>
                    <a:pt x="12960" y="13500"/>
                    <a:pt x="12960" y="13404"/>
                  </a:cubicBezTo>
                  <a:cubicBezTo>
                    <a:pt x="12640" y="13404"/>
                    <a:pt x="12640" y="13404"/>
                    <a:pt x="12640" y="13404"/>
                  </a:cubicBezTo>
                  <a:cubicBezTo>
                    <a:pt x="12640" y="13404"/>
                    <a:pt x="12640" y="13307"/>
                    <a:pt x="12640" y="13211"/>
                  </a:cubicBezTo>
                  <a:cubicBezTo>
                    <a:pt x="12640" y="13211"/>
                    <a:pt x="12640" y="13307"/>
                    <a:pt x="12640" y="13211"/>
                  </a:cubicBezTo>
                  <a:cubicBezTo>
                    <a:pt x="12640" y="13114"/>
                    <a:pt x="12640" y="13114"/>
                    <a:pt x="12640" y="13114"/>
                  </a:cubicBezTo>
                  <a:cubicBezTo>
                    <a:pt x="12640" y="13114"/>
                    <a:pt x="12640" y="13114"/>
                    <a:pt x="12640" y="13114"/>
                  </a:cubicBezTo>
                  <a:cubicBezTo>
                    <a:pt x="12640" y="13018"/>
                    <a:pt x="12480" y="12921"/>
                    <a:pt x="12480" y="13018"/>
                  </a:cubicBezTo>
                  <a:cubicBezTo>
                    <a:pt x="12480" y="13114"/>
                    <a:pt x="12480" y="13018"/>
                    <a:pt x="12480" y="13018"/>
                  </a:cubicBezTo>
                  <a:cubicBezTo>
                    <a:pt x="12320" y="13018"/>
                    <a:pt x="12320" y="13018"/>
                    <a:pt x="12160" y="12921"/>
                  </a:cubicBezTo>
                  <a:cubicBezTo>
                    <a:pt x="12320" y="12921"/>
                    <a:pt x="12320" y="12921"/>
                    <a:pt x="12320" y="12921"/>
                  </a:cubicBezTo>
                  <a:cubicBezTo>
                    <a:pt x="12160" y="12825"/>
                    <a:pt x="12000" y="12825"/>
                    <a:pt x="11840" y="12825"/>
                  </a:cubicBezTo>
                  <a:cubicBezTo>
                    <a:pt x="12000" y="12825"/>
                    <a:pt x="12000" y="12825"/>
                    <a:pt x="12000" y="12825"/>
                  </a:cubicBezTo>
                  <a:cubicBezTo>
                    <a:pt x="12000" y="12536"/>
                    <a:pt x="11680" y="12439"/>
                    <a:pt x="11680" y="12343"/>
                  </a:cubicBezTo>
                  <a:cubicBezTo>
                    <a:pt x="11680" y="12343"/>
                    <a:pt x="11680" y="12343"/>
                    <a:pt x="11680" y="12343"/>
                  </a:cubicBezTo>
                  <a:cubicBezTo>
                    <a:pt x="11680" y="12343"/>
                    <a:pt x="11680" y="12246"/>
                    <a:pt x="11680" y="12246"/>
                  </a:cubicBezTo>
                  <a:cubicBezTo>
                    <a:pt x="11680" y="12246"/>
                    <a:pt x="11680" y="12246"/>
                    <a:pt x="11680" y="12150"/>
                  </a:cubicBezTo>
                  <a:cubicBezTo>
                    <a:pt x="11360" y="12150"/>
                    <a:pt x="11680" y="12150"/>
                    <a:pt x="11680" y="12150"/>
                  </a:cubicBezTo>
                  <a:cubicBezTo>
                    <a:pt x="11360" y="12150"/>
                    <a:pt x="11040" y="12054"/>
                    <a:pt x="11040" y="11861"/>
                  </a:cubicBezTo>
                  <a:cubicBezTo>
                    <a:pt x="11040" y="11861"/>
                    <a:pt x="10880" y="11861"/>
                    <a:pt x="10880" y="11668"/>
                  </a:cubicBezTo>
                  <a:cubicBezTo>
                    <a:pt x="10880" y="11668"/>
                    <a:pt x="10880" y="11668"/>
                    <a:pt x="10880" y="11668"/>
                  </a:cubicBezTo>
                  <a:cubicBezTo>
                    <a:pt x="10880" y="11571"/>
                    <a:pt x="10880" y="11571"/>
                    <a:pt x="10880" y="11571"/>
                  </a:cubicBezTo>
                  <a:cubicBezTo>
                    <a:pt x="10720" y="11475"/>
                    <a:pt x="11200" y="11861"/>
                    <a:pt x="11040" y="11861"/>
                  </a:cubicBezTo>
                  <a:cubicBezTo>
                    <a:pt x="11040" y="11668"/>
                    <a:pt x="10720" y="11668"/>
                    <a:pt x="10880" y="11571"/>
                  </a:cubicBezTo>
                  <a:cubicBezTo>
                    <a:pt x="10880" y="11571"/>
                    <a:pt x="10720" y="11571"/>
                    <a:pt x="10720" y="11475"/>
                  </a:cubicBezTo>
                  <a:cubicBezTo>
                    <a:pt x="10720" y="11475"/>
                    <a:pt x="10880" y="11475"/>
                    <a:pt x="10880" y="11475"/>
                  </a:cubicBezTo>
                  <a:cubicBezTo>
                    <a:pt x="10720" y="11379"/>
                    <a:pt x="10720" y="11475"/>
                    <a:pt x="10720" y="11475"/>
                  </a:cubicBezTo>
                  <a:cubicBezTo>
                    <a:pt x="10560" y="11379"/>
                    <a:pt x="10560" y="11379"/>
                    <a:pt x="10560" y="11379"/>
                  </a:cubicBezTo>
                  <a:cubicBezTo>
                    <a:pt x="10560" y="11379"/>
                    <a:pt x="10560" y="11282"/>
                    <a:pt x="10560" y="11379"/>
                  </a:cubicBezTo>
                  <a:cubicBezTo>
                    <a:pt x="10560" y="11379"/>
                    <a:pt x="10400" y="11282"/>
                    <a:pt x="10560" y="11186"/>
                  </a:cubicBezTo>
                  <a:cubicBezTo>
                    <a:pt x="10560" y="11186"/>
                    <a:pt x="10560" y="11186"/>
                    <a:pt x="10560" y="11186"/>
                  </a:cubicBezTo>
                  <a:cubicBezTo>
                    <a:pt x="10560" y="11186"/>
                    <a:pt x="10560" y="11186"/>
                    <a:pt x="10400" y="11186"/>
                  </a:cubicBezTo>
                  <a:cubicBezTo>
                    <a:pt x="10560" y="11186"/>
                    <a:pt x="10560" y="11089"/>
                    <a:pt x="10560" y="11089"/>
                  </a:cubicBezTo>
                  <a:cubicBezTo>
                    <a:pt x="10400" y="11186"/>
                    <a:pt x="10400" y="10993"/>
                    <a:pt x="10240" y="10993"/>
                  </a:cubicBezTo>
                  <a:cubicBezTo>
                    <a:pt x="10240" y="10800"/>
                    <a:pt x="10080" y="10800"/>
                    <a:pt x="10080" y="10800"/>
                  </a:cubicBezTo>
                  <a:cubicBezTo>
                    <a:pt x="10080" y="10704"/>
                    <a:pt x="9760" y="10704"/>
                    <a:pt x="9760" y="10607"/>
                  </a:cubicBezTo>
                  <a:cubicBezTo>
                    <a:pt x="9760" y="10607"/>
                    <a:pt x="9760" y="10607"/>
                    <a:pt x="9760" y="10607"/>
                  </a:cubicBezTo>
                  <a:cubicBezTo>
                    <a:pt x="9760" y="10511"/>
                    <a:pt x="9760" y="10511"/>
                    <a:pt x="9760" y="10511"/>
                  </a:cubicBezTo>
                  <a:cubicBezTo>
                    <a:pt x="9760" y="10511"/>
                    <a:pt x="9760" y="10414"/>
                    <a:pt x="9760" y="10318"/>
                  </a:cubicBezTo>
                  <a:cubicBezTo>
                    <a:pt x="9600" y="10318"/>
                    <a:pt x="9600" y="10318"/>
                    <a:pt x="9440" y="10318"/>
                  </a:cubicBezTo>
                  <a:cubicBezTo>
                    <a:pt x="9600" y="10221"/>
                    <a:pt x="9440" y="10221"/>
                    <a:pt x="9440" y="10221"/>
                  </a:cubicBezTo>
                  <a:cubicBezTo>
                    <a:pt x="9440" y="10221"/>
                    <a:pt x="9440" y="10221"/>
                    <a:pt x="9440" y="10221"/>
                  </a:cubicBezTo>
                  <a:cubicBezTo>
                    <a:pt x="9600" y="10125"/>
                    <a:pt x="9440" y="10125"/>
                    <a:pt x="9440" y="9932"/>
                  </a:cubicBezTo>
                  <a:cubicBezTo>
                    <a:pt x="9280" y="9932"/>
                    <a:pt x="9280" y="9932"/>
                    <a:pt x="9280" y="9932"/>
                  </a:cubicBezTo>
                  <a:cubicBezTo>
                    <a:pt x="9120" y="9836"/>
                    <a:pt x="9120" y="9836"/>
                    <a:pt x="9120" y="9836"/>
                  </a:cubicBezTo>
                  <a:cubicBezTo>
                    <a:pt x="9120" y="9836"/>
                    <a:pt x="9120" y="9739"/>
                    <a:pt x="8960" y="9739"/>
                  </a:cubicBezTo>
                  <a:cubicBezTo>
                    <a:pt x="8960" y="9546"/>
                    <a:pt x="8640" y="9546"/>
                    <a:pt x="8800" y="9354"/>
                  </a:cubicBezTo>
                  <a:cubicBezTo>
                    <a:pt x="8640" y="9354"/>
                    <a:pt x="8640" y="9257"/>
                    <a:pt x="8640" y="9354"/>
                  </a:cubicBezTo>
                  <a:cubicBezTo>
                    <a:pt x="8640" y="9354"/>
                    <a:pt x="8640" y="9354"/>
                    <a:pt x="8640" y="9354"/>
                  </a:cubicBezTo>
                  <a:cubicBezTo>
                    <a:pt x="8640" y="9354"/>
                    <a:pt x="8640" y="9354"/>
                    <a:pt x="8640" y="9354"/>
                  </a:cubicBezTo>
                  <a:cubicBezTo>
                    <a:pt x="8640" y="9354"/>
                    <a:pt x="8480" y="9257"/>
                    <a:pt x="8640" y="9257"/>
                  </a:cubicBezTo>
                  <a:cubicBezTo>
                    <a:pt x="8640" y="9064"/>
                    <a:pt x="8320" y="9257"/>
                    <a:pt x="8320" y="8968"/>
                  </a:cubicBezTo>
                  <a:cubicBezTo>
                    <a:pt x="8320" y="8968"/>
                    <a:pt x="8320" y="8968"/>
                    <a:pt x="8320" y="8968"/>
                  </a:cubicBezTo>
                  <a:cubicBezTo>
                    <a:pt x="8160" y="8871"/>
                    <a:pt x="8160" y="8871"/>
                    <a:pt x="8160" y="8871"/>
                  </a:cubicBezTo>
                  <a:cubicBezTo>
                    <a:pt x="8160" y="8871"/>
                    <a:pt x="8320" y="8871"/>
                    <a:pt x="8320" y="8871"/>
                  </a:cubicBezTo>
                  <a:cubicBezTo>
                    <a:pt x="8160" y="8775"/>
                    <a:pt x="8160" y="8775"/>
                    <a:pt x="8160" y="8775"/>
                  </a:cubicBezTo>
                  <a:cubicBezTo>
                    <a:pt x="8160" y="8679"/>
                    <a:pt x="8160" y="8679"/>
                    <a:pt x="8160" y="8679"/>
                  </a:cubicBezTo>
                  <a:cubicBezTo>
                    <a:pt x="8160" y="8775"/>
                    <a:pt x="8160" y="8679"/>
                    <a:pt x="8000" y="8679"/>
                  </a:cubicBezTo>
                  <a:cubicBezTo>
                    <a:pt x="8160" y="8679"/>
                    <a:pt x="8160" y="8679"/>
                    <a:pt x="8160" y="8679"/>
                  </a:cubicBezTo>
                  <a:cubicBezTo>
                    <a:pt x="8000" y="8582"/>
                    <a:pt x="8000" y="8582"/>
                    <a:pt x="8000" y="8582"/>
                  </a:cubicBezTo>
                  <a:cubicBezTo>
                    <a:pt x="8000" y="8679"/>
                    <a:pt x="8000" y="8679"/>
                    <a:pt x="8000" y="8679"/>
                  </a:cubicBezTo>
                  <a:cubicBezTo>
                    <a:pt x="8000" y="8679"/>
                    <a:pt x="8000" y="8679"/>
                    <a:pt x="7840" y="8679"/>
                  </a:cubicBezTo>
                  <a:cubicBezTo>
                    <a:pt x="8000" y="8582"/>
                    <a:pt x="7840" y="8582"/>
                    <a:pt x="7840" y="8486"/>
                  </a:cubicBezTo>
                  <a:cubicBezTo>
                    <a:pt x="7680" y="8486"/>
                    <a:pt x="7680" y="8486"/>
                    <a:pt x="7680" y="8486"/>
                  </a:cubicBezTo>
                  <a:cubicBezTo>
                    <a:pt x="7680" y="8389"/>
                    <a:pt x="7680" y="8389"/>
                    <a:pt x="7680" y="8389"/>
                  </a:cubicBezTo>
                  <a:cubicBezTo>
                    <a:pt x="7680" y="8389"/>
                    <a:pt x="7680" y="8486"/>
                    <a:pt x="7840" y="8486"/>
                  </a:cubicBezTo>
                  <a:cubicBezTo>
                    <a:pt x="7840" y="8389"/>
                    <a:pt x="7840" y="8389"/>
                    <a:pt x="7680" y="8389"/>
                  </a:cubicBezTo>
                  <a:cubicBezTo>
                    <a:pt x="7680" y="8389"/>
                    <a:pt x="7680" y="8389"/>
                    <a:pt x="7520" y="8293"/>
                  </a:cubicBezTo>
                  <a:cubicBezTo>
                    <a:pt x="7680" y="8389"/>
                    <a:pt x="7680" y="8389"/>
                    <a:pt x="7680" y="8389"/>
                  </a:cubicBezTo>
                  <a:cubicBezTo>
                    <a:pt x="7680" y="8293"/>
                    <a:pt x="7680" y="8293"/>
                    <a:pt x="7680" y="8293"/>
                  </a:cubicBezTo>
                  <a:cubicBezTo>
                    <a:pt x="7520" y="8293"/>
                    <a:pt x="7520" y="8293"/>
                    <a:pt x="7520" y="8293"/>
                  </a:cubicBezTo>
                  <a:cubicBezTo>
                    <a:pt x="7680" y="8293"/>
                    <a:pt x="7680" y="8293"/>
                    <a:pt x="7680" y="8293"/>
                  </a:cubicBezTo>
                  <a:cubicBezTo>
                    <a:pt x="7520" y="8293"/>
                    <a:pt x="7520" y="8196"/>
                    <a:pt x="7360" y="8196"/>
                  </a:cubicBezTo>
                  <a:cubicBezTo>
                    <a:pt x="7360" y="8100"/>
                    <a:pt x="7360" y="8100"/>
                    <a:pt x="7360" y="8004"/>
                  </a:cubicBezTo>
                  <a:cubicBezTo>
                    <a:pt x="7360" y="8004"/>
                    <a:pt x="7360" y="8004"/>
                    <a:pt x="7360" y="8004"/>
                  </a:cubicBezTo>
                  <a:cubicBezTo>
                    <a:pt x="7360" y="7907"/>
                    <a:pt x="7360" y="7907"/>
                    <a:pt x="7360" y="7907"/>
                  </a:cubicBezTo>
                  <a:cubicBezTo>
                    <a:pt x="7360" y="7907"/>
                    <a:pt x="7360" y="7907"/>
                    <a:pt x="7360" y="7907"/>
                  </a:cubicBezTo>
                  <a:cubicBezTo>
                    <a:pt x="7040" y="7811"/>
                    <a:pt x="7040" y="7811"/>
                    <a:pt x="7040" y="7811"/>
                  </a:cubicBezTo>
                  <a:cubicBezTo>
                    <a:pt x="7040" y="7714"/>
                    <a:pt x="7360" y="7714"/>
                    <a:pt x="7360" y="7618"/>
                  </a:cubicBezTo>
                  <a:cubicBezTo>
                    <a:pt x="7040" y="7618"/>
                    <a:pt x="6880" y="7618"/>
                    <a:pt x="6880" y="7618"/>
                  </a:cubicBezTo>
                  <a:cubicBezTo>
                    <a:pt x="6880" y="7618"/>
                    <a:pt x="6560" y="7425"/>
                    <a:pt x="6560" y="7329"/>
                  </a:cubicBezTo>
                  <a:cubicBezTo>
                    <a:pt x="6560" y="7329"/>
                    <a:pt x="6560" y="7329"/>
                    <a:pt x="6560" y="7232"/>
                  </a:cubicBezTo>
                  <a:cubicBezTo>
                    <a:pt x="6400" y="7136"/>
                    <a:pt x="6240" y="6943"/>
                    <a:pt x="6240" y="6846"/>
                  </a:cubicBezTo>
                  <a:cubicBezTo>
                    <a:pt x="6240" y="6943"/>
                    <a:pt x="6240" y="6846"/>
                    <a:pt x="6240" y="6846"/>
                  </a:cubicBezTo>
                  <a:cubicBezTo>
                    <a:pt x="6240" y="6846"/>
                    <a:pt x="6240" y="6750"/>
                    <a:pt x="6240" y="6750"/>
                  </a:cubicBezTo>
                  <a:cubicBezTo>
                    <a:pt x="6240" y="6846"/>
                    <a:pt x="6080" y="6846"/>
                    <a:pt x="6240" y="6846"/>
                  </a:cubicBezTo>
                  <a:cubicBezTo>
                    <a:pt x="6080" y="6846"/>
                    <a:pt x="5920" y="6557"/>
                    <a:pt x="5920" y="6461"/>
                  </a:cubicBezTo>
                  <a:cubicBezTo>
                    <a:pt x="5920" y="6557"/>
                    <a:pt x="5920" y="6461"/>
                    <a:pt x="5760" y="6461"/>
                  </a:cubicBezTo>
                  <a:cubicBezTo>
                    <a:pt x="5920" y="6461"/>
                    <a:pt x="5920" y="6364"/>
                    <a:pt x="5760" y="6364"/>
                  </a:cubicBezTo>
                  <a:cubicBezTo>
                    <a:pt x="5760" y="6364"/>
                    <a:pt x="5760" y="6364"/>
                    <a:pt x="5760" y="6364"/>
                  </a:cubicBezTo>
                  <a:cubicBezTo>
                    <a:pt x="5760" y="6268"/>
                    <a:pt x="5760" y="6268"/>
                    <a:pt x="5760" y="6268"/>
                  </a:cubicBezTo>
                  <a:cubicBezTo>
                    <a:pt x="5760" y="6268"/>
                    <a:pt x="5440" y="6364"/>
                    <a:pt x="5440" y="6268"/>
                  </a:cubicBezTo>
                  <a:cubicBezTo>
                    <a:pt x="5440" y="6268"/>
                    <a:pt x="5440" y="6268"/>
                    <a:pt x="5440" y="6268"/>
                  </a:cubicBezTo>
                  <a:cubicBezTo>
                    <a:pt x="5280" y="6171"/>
                    <a:pt x="5280" y="6171"/>
                    <a:pt x="5280" y="6171"/>
                  </a:cubicBezTo>
                  <a:cubicBezTo>
                    <a:pt x="5280" y="6075"/>
                    <a:pt x="5280" y="6075"/>
                    <a:pt x="5280" y="6075"/>
                  </a:cubicBezTo>
                  <a:cubicBezTo>
                    <a:pt x="5280" y="6075"/>
                    <a:pt x="5120" y="5979"/>
                    <a:pt x="5120" y="6075"/>
                  </a:cubicBezTo>
                  <a:cubicBezTo>
                    <a:pt x="5120" y="5979"/>
                    <a:pt x="5120" y="5882"/>
                    <a:pt x="5120" y="5786"/>
                  </a:cubicBezTo>
                  <a:cubicBezTo>
                    <a:pt x="4800" y="5689"/>
                    <a:pt x="4640" y="5400"/>
                    <a:pt x="4480" y="5207"/>
                  </a:cubicBezTo>
                  <a:cubicBezTo>
                    <a:pt x="4480" y="5207"/>
                    <a:pt x="4480" y="5207"/>
                    <a:pt x="4480" y="5207"/>
                  </a:cubicBezTo>
                  <a:cubicBezTo>
                    <a:pt x="4480" y="5111"/>
                    <a:pt x="4320" y="5207"/>
                    <a:pt x="4320" y="5207"/>
                  </a:cubicBezTo>
                  <a:cubicBezTo>
                    <a:pt x="4480" y="5207"/>
                    <a:pt x="4480" y="5111"/>
                    <a:pt x="4480" y="5111"/>
                  </a:cubicBezTo>
                  <a:cubicBezTo>
                    <a:pt x="4480" y="5014"/>
                    <a:pt x="4320" y="5014"/>
                    <a:pt x="4320" y="5014"/>
                  </a:cubicBezTo>
                  <a:cubicBezTo>
                    <a:pt x="4160" y="5014"/>
                    <a:pt x="4320" y="5014"/>
                    <a:pt x="4320" y="5014"/>
                  </a:cubicBezTo>
                  <a:cubicBezTo>
                    <a:pt x="4160" y="5014"/>
                    <a:pt x="4160" y="5014"/>
                    <a:pt x="4160" y="5014"/>
                  </a:cubicBezTo>
                  <a:cubicBezTo>
                    <a:pt x="4160" y="5014"/>
                    <a:pt x="4160" y="5014"/>
                    <a:pt x="4320" y="5014"/>
                  </a:cubicBezTo>
                  <a:cubicBezTo>
                    <a:pt x="4160" y="4821"/>
                    <a:pt x="4160" y="4821"/>
                    <a:pt x="4160" y="4821"/>
                  </a:cubicBezTo>
                  <a:cubicBezTo>
                    <a:pt x="4160" y="4725"/>
                    <a:pt x="4480" y="5014"/>
                    <a:pt x="4640" y="4821"/>
                  </a:cubicBezTo>
                  <a:cubicBezTo>
                    <a:pt x="4480" y="4725"/>
                    <a:pt x="4480" y="4725"/>
                    <a:pt x="4480" y="4725"/>
                  </a:cubicBezTo>
                  <a:cubicBezTo>
                    <a:pt x="4640" y="4725"/>
                    <a:pt x="4800" y="4821"/>
                    <a:pt x="4640" y="4725"/>
                  </a:cubicBezTo>
                  <a:cubicBezTo>
                    <a:pt x="4320" y="4725"/>
                    <a:pt x="4320" y="4725"/>
                    <a:pt x="4320" y="4725"/>
                  </a:cubicBezTo>
                  <a:cubicBezTo>
                    <a:pt x="4320" y="4629"/>
                    <a:pt x="4160" y="4821"/>
                    <a:pt x="4000" y="4629"/>
                  </a:cubicBezTo>
                  <a:cubicBezTo>
                    <a:pt x="4160" y="4725"/>
                    <a:pt x="4160" y="4725"/>
                    <a:pt x="4160" y="4725"/>
                  </a:cubicBezTo>
                  <a:cubicBezTo>
                    <a:pt x="4160" y="4629"/>
                    <a:pt x="4000" y="4629"/>
                    <a:pt x="4000" y="4532"/>
                  </a:cubicBezTo>
                  <a:cubicBezTo>
                    <a:pt x="4000" y="4629"/>
                    <a:pt x="3840" y="4629"/>
                    <a:pt x="3840" y="4629"/>
                  </a:cubicBezTo>
                  <a:cubicBezTo>
                    <a:pt x="3840" y="4532"/>
                    <a:pt x="4000" y="4629"/>
                    <a:pt x="3840" y="4532"/>
                  </a:cubicBezTo>
                  <a:cubicBezTo>
                    <a:pt x="3840" y="4532"/>
                    <a:pt x="3680" y="4436"/>
                    <a:pt x="3680" y="4532"/>
                  </a:cubicBezTo>
                  <a:cubicBezTo>
                    <a:pt x="3520" y="4532"/>
                    <a:pt x="3680" y="4436"/>
                    <a:pt x="3520" y="4436"/>
                  </a:cubicBezTo>
                  <a:cubicBezTo>
                    <a:pt x="3680" y="4339"/>
                    <a:pt x="3840" y="4436"/>
                    <a:pt x="3840" y="4339"/>
                  </a:cubicBezTo>
                  <a:cubicBezTo>
                    <a:pt x="3680" y="4339"/>
                    <a:pt x="3520" y="4339"/>
                    <a:pt x="3520" y="4339"/>
                  </a:cubicBezTo>
                  <a:cubicBezTo>
                    <a:pt x="3520" y="4339"/>
                    <a:pt x="3520" y="4339"/>
                    <a:pt x="3680" y="4339"/>
                  </a:cubicBezTo>
                  <a:cubicBezTo>
                    <a:pt x="3680" y="4339"/>
                    <a:pt x="3360" y="4339"/>
                    <a:pt x="3520" y="4243"/>
                  </a:cubicBezTo>
                  <a:cubicBezTo>
                    <a:pt x="3360" y="4243"/>
                    <a:pt x="3360" y="4243"/>
                    <a:pt x="3360" y="4243"/>
                  </a:cubicBezTo>
                  <a:cubicBezTo>
                    <a:pt x="3360" y="4243"/>
                    <a:pt x="3360" y="4243"/>
                    <a:pt x="3360" y="4146"/>
                  </a:cubicBezTo>
                  <a:cubicBezTo>
                    <a:pt x="3360" y="4146"/>
                    <a:pt x="3200" y="3954"/>
                    <a:pt x="3360" y="3954"/>
                  </a:cubicBezTo>
                  <a:cubicBezTo>
                    <a:pt x="3200" y="3857"/>
                    <a:pt x="3200" y="3857"/>
                    <a:pt x="3200" y="3857"/>
                  </a:cubicBezTo>
                  <a:cubicBezTo>
                    <a:pt x="3200" y="3954"/>
                    <a:pt x="3200" y="3954"/>
                    <a:pt x="3200" y="4146"/>
                  </a:cubicBezTo>
                  <a:cubicBezTo>
                    <a:pt x="3200" y="3954"/>
                    <a:pt x="3040" y="3954"/>
                    <a:pt x="3040" y="3954"/>
                  </a:cubicBezTo>
                  <a:cubicBezTo>
                    <a:pt x="3040" y="3857"/>
                    <a:pt x="3040" y="3857"/>
                    <a:pt x="3040" y="3857"/>
                  </a:cubicBezTo>
                  <a:cubicBezTo>
                    <a:pt x="3040" y="3857"/>
                    <a:pt x="3040" y="3857"/>
                    <a:pt x="3040" y="3857"/>
                  </a:cubicBezTo>
                  <a:cubicBezTo>
                    <a:pt x="3040" y="3857"/>
                    <a:pt x="3040" y="3857"/>
                    <a:pt x="3040" y="3761"/>
                  </a:cubicBezTo>
                  <a:cubicBezTo>
                    <a:pt x="3040" y="3761"/>
                    <a:pt x="3040" y="3761"/>
                    <a:pt x="3040" y="3761"/>
                  </a:cubicBezTo>
                  <a:cubicBezTo>
                    <a:pt x="2720" y="3761"/>
                    <a:pt x="3040" y="3761"/>
                    <a:pt x="3040" y="3761"/>
                  </a:cubicBezTo>
                  <a:cubicBezTo>
                    <a:pt x="3040" y="3761"/>
                    <a:pt x="3040" y="3761"/>
                    <a:pt x="3040" y="3761"/>
                  </a:cubicBezTo>
                  <a:cubicBezTo>
                    <a:pt x="3040" y="3761"/>
                    <a:pt x="3040" y="3761"/>
                    <a:pt x="3040" y="3664"/>
                  </a:cubicBezTo>
                  <a:cubicBezTo>
                    <a:pt x="3040" y="3761"/>
                    <a:pt x="2720" y="3761"/>
                    <a:pt x="2720" y="3761"/>
                  </a:cubicBezTo>
                  <a:cubicBezTo>
                    <a:pt x="2560" y="3664"/>
                    <a:pt x="2720" y="3664"/>
                    <a:pt x="2720" y="3664"/>
                  </a:cubicBezTo>
                  <a:cubicBezTo>
                    <a:pt x="3040" y="3664"/>
                    <a:pt x="3040" y="3664"/>
                    <a:pt x="3040" y="3664"/>
                  </a:cubicBezTo>
                  <a:cubicBezTo>
                    <a:pt x="3040" y="3568"/>
                    <a:pt x="3040" y="3568"/>
                    <a:pt x="3040" y="3568"/>
                  </a:cubicBezTo>
                  <a:cubicBezTo>
                    <a:pt x="2720" y="3471"/>
                    <a:pt x="2560" y="3471"/>
                    <a:pt x="2560" y="3568"/>
                  </a:cubicBezTo>
                  <a:cubicBezTo>
                    <a:pt x="2560" y="3568"/>
                    <a:pt x="2560" y="3471"/>
                    <a:pt x="2720" y="3471"/>
                  </a:cubicBezTo>
                  <a:cubicBezTo>
                    <a:pt x="2560" y="3375"/>
                    <a:pt x="2560" y="3471"/>
                    <a:pt x="2560" y="3471"/>
                  </a:cubicBezTo>
                  <a:cubicBezTo>
                    <a:pt x="2560" y="3279"/>
                    <a:pt x="2560" y="3279"/>
                    <a:pt x="2560" y="3279"/>
                  </a:cubicBezTo>
                  <a:cubicBezTo>
                    <a:pt x="2720" y="3279"/>
                    <a:pt x="2720" y="3279"/>
                    <a:pt x="2720" y="3279"/>
                  </a:cubicBezTo>
                  <a:cubicBezTo>
                    <a:pt x="2720" y="3279"/>
                    <a:pt x="2720" y="3279"/>
                    <a:pt x="2720" y="3279"/>
                  </a:cubicBezTo>
                  <a:cubicBezTo>
                    <a:pt x="3040" y="3279"/>
                    <a:pt x="2720" y="3086"/>
                    <a:pt x="3040" y="3086"/>
                  </a:cubicBezTo>
                  <a:cubicBezTo>
                    <a:pt x="2720" y="3086"/>
                    <a:pt x="2720" y="3086"/>
                    <a:pt x="2720" y="3086"/>
                  </a:cubicBezTo>
                  <a:cubicBezTo>
                    <a:pt x="2560" y="3279"/>
                    <a:pt x="2400" y="3086"/>
                    <a:pt x="2240" y="3086"/>
                  </a:cubicBezTo>
                  <a:cubicBezTo>
                    <a:pt x="2080" y="3086"/>
                    <a:pt x="2560" y="2989"/>
                    <a:pt x="2240" y="2893"/>
                  </a:cubicBezTo>
                  <a:cubicBezTo>
                    <a:pt x="2240" y="2989"/>
                    <a:pt x="2080" y="2893"/>
                    <a:pt x="2080" y="2989"/>
                  </a:cubicBezTo>
                  <a:cubicBezTo>
                    <a:pt x="2080" y="2893"/>
                    <a:pt x="1920" y="2989"/>
                    <a:pt x="1920" y="2893"/>
                  </a:cubicBezTo>
                  <a:cubicBezTo>
                    <a:pt x="2080" y="2893"/>
                    <a:pt x="2080" y="2796"/>
                    <a:pt x="2240" y="2796"/>
                  </a:cubicBezTo>
                  <a:cubicBezTo>
                    <a:pt x="2080" y="2796"/>
                    <a:pt x="2240" y="2893"/>
                    <a:pt x="2240" y="2893"/>
                  </a:cubicBezTo>
                  <a:cubicBezTo>
                    <a:pt x="2240" y="2893"/>
                    <a:pt x="2400" y="2893"/>
                    <a:pt x="2240" y="2796"/>
                  </a:cubicBezTo>
                  <a:cubicBezTo>
                    <a:pt x="2240" y="2700"/>
                    <a:pt x="2240" y="2700"/>
                    <a:pt x="2080" y="2700"/>
                  </a:cubicBezTo>
                  <a:cubicBezTo>
                    <a:pt x="2080" y="2700"/>
                    <a:pt x="2240" y="2796"/>
                    <a:pt x="2080" y="2796"/>
                  </a:cubicBezTo>
                  <a:cubicBezTo>
                    <a:pt x="1920" y="2700"/>
                    <a:pt x="2080" y="2604"/>
                    <a:pt x="1920" y="2700"/>
                  </a:cubicBezTo>
                  <a:cubicBezTo>
                    <a:pt x="1920" y="2700"/>
                    <a:pt x="1920" y="2796"/>
                    <a:pt x="1920" y="2796"/>
                  </a:cubicBezTo>
                  <a:cubicBezTo>
                    <a:pt x="1920" y="2700"/>
                    <a:pt x="1920" y="2700"/>
                    <a:pt x="1920" y="2700"/>
                  </a:cubicBezTo>
                  <a:cubicBezTo>
                    <a:pt x="1920" y="2700"/>
                    <a:pt x="1920" y="2700"/>
                    <a:pt x="1920" y="2700"/>
                  </a:cubicBezTo>
                  <a:cubicBezTo>
                    <a:pt x="1920" y="2604"/>
                    <a:pt x="1760" y="2700"/>
                    <a:pt x="1760" y="2604"/>
                  </a:cubicBezTo>
                  <a:cubicBezTo>
                    <a:pt x="1760" y="2507"/>
                    <a:pt x="1760" y="2507"/>
                    <a:pt x="1760" y="2507"/>
                  </a:cubicBezTo>
                  <a:cubicBezTo>
                    <a:pt x="1920" y="2507"/>
                    <a:pt x="1920" y="2700"/>
                    <a:pt x="1920" y="2604"/>
                  </a:cubicBezTo>
                  <a:cubicBezTo>
                    <a:pt x="1920" y="2507"/>
                    <a:pt x="1920" y="2507"/>
                    <a:pt x="1920" y="2507"/>
                  </a:cubicBezTo>
                  <a:cubicBezTo>
                    <a:pt x="1920" y="2507"/>
                    <a:pt x="1920" y="2507"/>
                    <a:pt x="1920" y="2507"/>
                  </a:cubicBezTo>
                  <a:cubicBezTo>
                    <a:pt x="1920" y="2507"/>
                    <a:pt x="1920" y="2411"/>
                    <a:pt x="1920" y="2314"/>
                  </a:cubicBezTo>
                  <a:cubicBezTo>
                    <a:pt x="1760" y="2314"/>
                    <a:pt x="1760" y="2314"/>
                    <a:pt x="1760" y="2314"/>
                  </a:cubicBezTo>
                  <a:cubicBezTo>
                    <a:pt x="1600" y="2218"/>
                    <a:pt x="1600" y="2218"/>
                    <a:pt x="1280" y="2218"/>
                  </a:cubicBezTo>
                  <a:cubicBezTo>
                    <a:pt x="1600" y="2121"/>
                    <a:pt x="1280" y="2025"/>
                    <a:pt x="1600" y="2121"/>
                  </a:cubicBezTo>
                  <a:cubicBezTo>
                    <a:pt x="1280" y="2121"/>
                    <a:pt x="1600" y="2314"/>
                    <a:pt x="1760" y="2314"/>
                  </a:cubicBezTo>
                  <a:cubicBezTo>
                    <a:pt x="1920" y="2218"/>
                    <a:pt x="1920" y="2411"/>
                    <a:pt x="1920" y="2411"/>
                  </a:cubicBezTo>
                  <a:cubicBezTo>
                    <a:pt x="1920" y="2314"/>
                    <a:pt x="1920" y="2218"/>
                    <a:pt x="2080" y="2218"/>
                  </a:cubicBezTo>
                  <a:cubicBezTo>
                    <a:pt x="1920" y="2121"/>
                    <a:pt x="1920" y="2121"/>
                    <a:pt x="1920" y="2121"/>
                  </a:cubicBezTo>
                  <a:cubicBezTo>
                    <a:pt x="1920" y="2121"/>
                    <a:pt x="1920" y="2218"/>
                    <a:pt x="1920" y="2218"/>
                  </a:cubicBezTo>
                  <a:cubicBezTo>
                    <a:pt x="1920" y="2121"/>
                    <a:pt x="1760" y="2025"/>
                    <a:pt x="1600" y="2025"/>
                  </a:cubicBezTo>
                  <a:cubicBezTo>
                    <a:pt x="1600" y="1929"/>
                    <a:pt x="1760" y="1929"/>
                    <a:pt x="1760" y="2025"/>
                  </a:cubicBezTo>
                  <a:cubicBezTo>
                    <a:pt x="1600" y="1929"/>
                    <a:pt x="1280" y="1832"/>
                    <a:pt x="1280" y="1736"/>
                  </a:cubicBezTo>
                  <a:cubicBezTo>
                    <a:pt x="1120" y="1832"/>
                    <a:pt x="1120" y="1639"/>
                    <a:pt x="960" y="1736"/>
                  </a:cubicBezTo>
                  <a:cubicBezTo>
                    <a:pt x="1120" y="1832"/>
                    <a:pt x="960" y="1832"/>
                    <a:pt x="960" y="1832"/>
                  </a:cubicBezTo>
                  <a:cubicBezTo>
                    <a:pt x="960" y="1832"/>
                    <a:pt x="960" y="1832"/>
                    <a:pt x="960" y="1832"/>
                  </a:cubicBezTo>
                  <a:cubicBezTo>
                    <a:pt x="960" y="1832"/>
                    <a:pt x="1120" y="1736"/>
                    <a:pt x="960" y="1736"/>
                  </a:cubicBezTo>
                  <a:cubicBezTo>
                    <a:pt x="960" y="1832"/>
                    <a:pt x="1120" y="1639"/>
                    <a:pt x="1120" y="1639"/>
                  </a:cubicBezTo>
                  <a:cubicBezTo>
                    <a:pt x="1120" y="1446"/>
                    <a:pt x="1280" y="1639"/>
                    <a:pt x="1120" y="1446"/>
                  </a:cubicBezTo>
                  <a:cubicBezTo>
                    <a:pt x="1120" y="1350"/>
                    <a:pt x="960" y="1350"/>
                    <a:pt x="960" y="1254"/>
                  </a:cubicBezTo>
                  <a:cubicBezTo>
                    <a:pt x="960" y="1157"/>
                    <a:pt x="800" y="1061"/>
                    <a:pt x="640" y="964"/>
                  </a:cubicBezTo>
                  <a:cubicBezTo>
                    <a:pt x="640" y="868"/>
                    <a:pt x="800" y="868"/>
                    <a:pt x="800" y="868"/>
                  </a:cubicBezTo>
                  <a:cubicBezTo>
                    <a:pt x="640" y="771"/>
                    <a:pt x="640" y="964"/>
                    <a:pt x="640" y="868"/>
                  </a:cubicBezTo>
                  <a:cubicBezTo>
                    <a:pt x="640" y="868"/>
                    <a:pt x="640" y="868"/>
                    <a:pt x="640" y="868"/>
                  </a:cubicBezTo>
                  <a:cubicBezTo>
                    <a:pt x="640" y="771"/>
                    <a:pt x="640" y="482"/>
                    <a:pt x="320" y="675"/>
                  </a:cubicBezTo>
                  <a:cubicBezTo>
                    <a:pt x="480" y="675"/>
                    <a:pt x="480" y="675"/>
                    <a:pt x="480" y="675"/>
                  </a:cubicBezTo>
                  <a:cubicBezTo>
                    <a:pt x="480" y="482"/>
                    <a:pt x="480" y="482"/>
                    <a:pt x="480" y="482"/>
                  </a:cubicBezTo>
                  <a:cubicBezTo>
                    <a:pt x="480" y="482"/>
                    <a:pt x="480" y="482"/>
                    <a:pt x="640" y="482"/>
                  </a:cubicBezTo>
                  <a:cubicBezTo>
                    <a:pt x="640" y="482"/>
                    <a:pt x="480" y="482"/>
                    <a:pt x="320" y="386"/>
                  </a:cubicBezTo>
                  <a:cubicBezTo>
                    <a:pt x="320" y="482"/>
                    <a:pt x="320" y="482"/>
                    <a:pt x="320" y="482"/>
                  </a:cubicBezTo>
                  <a:cubicBezTo>
                    <a:pt x="160" y="386"/>
                    <a:pt x="160" y="289"/>
                    <a:pt x="0" y="193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60" y="96"/>
                    <a:pt x="160" y="0"/>
                    <a:pt x="0" y="0"/>
                  </a:cubicBezTo>
                  <a:cubicBezTo>
                    <a:pt x="320" y="96"/>
                    <a:pt x="320" y="96"/>
                    <a:pt x="320" y="96"/>
                  </a:cubicBezTo>
                  <a:cubicBezTo>
                    <a:pt x="320" y="193"/>
                    <a:pt x="160" y="96"/>
                    <a:pt x="160" y="193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89"/>
                    <a:pt x="320" y="289"/>
                    <a:pt x="320" y="193"/>
                  </a:cubicBezTo>
                  <a:cubicBezTo>
                    <a:pt x="320" y="193"/>
                    <a:pt x="320" y="193"/>
                    <a:pt x="480" y="289"/>
                  </a:cubicBezTo>
                  <a:cubicBezTo>
                    <a:pt x="480" y="193"/>
                    <a:pt x="480" y="193"/>
                    <a:pt x="480" y="193"/>
                  </a:cubicBezTo>
                  <a:cubicBezTo>
                    <a:pt x="480" y="193"/>
                    <a:pt x="480" y="289"/>
                    <a:pt x="640" y="289"/>
                  </a:cubicBezTo>
                  <a:cubicBezTo>
                    <a:pt x="480" y="289"/>
                    <a:pt x="640" y="386"/>
                    <a:pt x="480" y="386"/>
                  </a:cubicBezTo>
                  <a:cubicBezTo>
                    <a:pt x="640" y="289"/>
                    <a:pt x="640" y="386"/>
                    <a:pt x="800" y="482"/>
                  </a:cubicBezTo>
                  <a:cubicBezTo>
                    <a:pt x="640" y="482"/>
                    <a:pt x="960" y="482"/>
                    <a:pt x="960" y="675"/>
                  </a:cubicBezTo>
                  <a:cubicBezTo>
                    <a:pt x="960" y="675"/>
                    <a:pt x="800" y="675"/>
                    <a:pt x="640" y="482"/>
                  </a:cubicBezTo>
                  <a:cubicBezTo>
                    <a:pt x="640" y="675"/>
                    <a:pt x="800" y="675"/>
                    <a:pt x="800" y="771"/>
                  </a:cubicBezTo>
                  <a:cubicBezTo>
                    <a:pt x="800" y="771"/>
                    <a:pt x="960" y="771"/>
                    <a:pt x="960" y="771"/>
                  </a:cubicBezTo>
                  <a:cubicBezTo>
                    <a:pt x="960" y="771"/>
                    <a:pt x="960" y="771"/>
                    <a:pt x="960" y="771"/>
                  </a:cubicBezTo>
                  <a:cubicBezTo>
                    <a:pt x="960" y="868"/>
                    <a:pt x="1120" y="868"/>
                    <a:pt x="1120" y="964"/>
                  </a:cubicBezTo>
                  <a:cubicBezTo>
                    <a:pt x="1280" y="1061"/>
                    <a:pt x="1600" y="1157"/>
                    <a:pt x="1600" y="1254"/>
                  </a:cubicBezTo>
                  <a:cubicBezTo>
                    <a:pt x="1600" y="1254"/>
                    <a:pt x="1600" y="1254"/>
                    <a:pt x="1600" y="1254"/>
                  </a:cubicBezTo>
                  <a:cubicBezTo>
                    <a:pt x="1760" y="1254"/>
                    <a:pt x="1760" y="1446"/>
                    <a:pt x="1920" y="1639"/>
                  </a:cubicBezTo>
                  <a:cubicBezTo>
                    <a:pt x="1920" y="1736"/>
                    <a:pt x="2240" y="1832"/>
                    <a:pt x="2080" y="1929"/>
                  </a:cubicBezTo>
                  <a:cubicBezTo>
                    <a:pt x="2400" y="2121"/>
                    <a:pt x="2720" y="2314"/>
                    <a:pt x="3040" y="2604"/>
                  </a:cubicBezTo>
                  <a:cubicBezTo>
                    <a:pt x="2720" y="2604"/>
                    <a:pt x="2720" y="2604"/>
                    <a:pt x="2720" y="2604"/>
                  </a:cubicBezTo>
                  <a:cubicBezTo>
                    <a:pt x="3040" y="2604"/>
                    <a:pt x="2720" y="2700"/>
                    <a:pt x="2720" y="2700"/>
                  </a:cubicBezTo>
                  <a:cubicBezTo>
                    <a:pt x="3040" y="2604"/>
                    <a:pt x="3040" y="2700"/>
                    <a:pt x="3040" y="2700"/>
                  </a:cubicBezTo>
                  <a:cubicBezTo>
                    <a:pt x="3040" y="2893"/>
                    <a:pt x="3360" y="2989"/>
                    <a:pt x="3520" y="3086"/>
                  </a:cubicBezTo>
                  <a:cubicBezTo>
                    <a:pt x="3360" y="3086"/>
                    <a:pt x="3360" y="3086"/>
                    <a:pt x="3360" y="3086"/>
                  </a:cubicBezTo>
                  <a:cubicBezTo>
                    <a:pt x="3680" y="3086"/>
                    <a:pt x="3680" y="3279"/>
                    <a:pt x="3680" y="3471"/>
                  </a:cubicBezTo>
                  <a:cubicBezTo>
                    <a:pt x="3680" y="3471"/>
                    <a:pt x="3680" y="3471"/>
                    <a:pt x="3680" y="3568"/>
                  </a:cubicBezTo>
                  <a:cubicBezTo>
                    <a:pt x="3840" y="3568"/>
                    <a:pt x="4000" y="3664"/>
                    <a:pt x="4160" y="3664"/>
                  </a:cubicBezTo>
                  <a:cubicBezTo>
                    <a:pt x="4160" y="3761"/>
                    <a:pt x="4320" y="3761"/>
                    <a:pt x="4320" y="3857"/>
                  </a:cubicBezTo>
                  <a:cubicBezTo>
                    <a:pt x="4800" y="4243"/>
                    <a:pt x="4960" y="4436"/>
                    <a:pt x="5120" y="4725"/>
                  </a:cubicBezTo>
                  <a:cubicBezTo>
                    <a:pt x="5120" y="4725"/>
                    <a:pt x="5120" y="4725"/>
                    <a:pt x="5120" y="4725"/>
                  </a:cubicBezTo>
                  <a:cubicBezTo>
                    <a:pt x="5440" y="5014"/>
                    <a:pt x="5920" y="5400"/>
                    <a:pt x="6240" y="5593"/>
                  </a:cubicBezTo>
                  <a:cubicBezTo>
                    <a:pt x="6080" y="5593"/>
                    <a:pt x="6080" y="5593"/>
                    <a:pt x="6080" y="5593"/>
                  </a:cubicBezTo>
                  <a:cubicBezTo>
                    <a:pt x="6080" y="5689"/>
                    <a:pt x="6240" y="5786"/>
                    <a:pt x="6240" y="5689"/>
                  </a:cubicBezTo>
                  <a:cubicBezTo>
                    <a:pt x="6240" y="5786"/>
                    <a:pt x="6400" y="5882"/>
                    <a:pt x="6240" y="5979"/>
                  </a:cubicBezTo>
                  <a:cubicBezTo>
                    <a:pt x="6400" y="6075"/>
                    <a:pt x="6400" y="6075"/>
                    <a:pt x="6560" y="6075"/>
                  </a:cubicBezTo>
                  <a:cubicBezTo>
                    <a:pt x="6720" y="6268"/>
                    <a:pt x="6720" y="6268"/>
                    <a:pt x="6880" y="6364"/>
                  </a:cubicBezTo>
                  <a:cubicBezTo>
                    <a:pt x="6880" y="6364"/>
                    <a:pt x="6880" y="6364"/>
                    <a:pt x="6880" y="6364"/>
                  </a:cubicBezTo>
                  <a:cubicBezTo>
                    <a:pt x="6880" y="6268"/>
                    <a:pt x="6720" y="6364"/>
                    <a:pt x="6720" y="6364"/>
                  </a:cubicBezTo>
                  <a:cubicBezTo>
                    <a:pt x="6880" y="6364"/>
                    <a:pt x="6880" y="6557"/>
                    <a:pt x="7040" y="6461"/>
                  </a:cubicBezTo>
                  <a:cubicBezTo>
                    <a:pt x="7040" y="6750"/>
                    <a:pt x="7520" y="6943"/>
                    <a:pt x="7520" y="7039"/>
                  </a:cubicBezTo>
                  <a:cubicBezTo>
                    <a:pt x="7520" y="6943"/>
                    <a:pt x="7520" y="7039"/>
                    <a:pt x="7680" y="7039"/>
                  </a:cubicBezTo>
                  <a:cubicBezTo>
                    <a:pt x="7680" y="7136"/>
                    <a:pt x="7840" y="7329"/>
                    <a:pt x="8000" y="7425"/>
                  </a:cubicBezTo>
                  <a:cubicBezTo>
                    <a:pt x="7840" y="7425"/>
                    <a:pt x="7840" y="7425"/>
                    <a:pt x="7840" y="7425"/>
                  </a:cubicBezTo>
                  <a:cubicBezTo>
                    <a:pt x="8000" y="7618"/>
                    <a:pt x="8000" y="7425"/>
                    <a:pt x="8000" y="7425"/>
                  </a:cubicBezTo>
                  <a:cubicBezTo>
                    <a:pt x="8320" y="7618"/>
                    <a:pt x="8320" y="7907"/>
                    <a:pt x="8640" y="8100"/>
                  </a:cubicBezTo>
                  <a:cubicBezTo>
                    <a:pt x="8960" y="8486"/>
                    <a:pt x="9280" y="8871"/>
                    <a:pt x="9600" y="9064"/>
                  </a:cubicBezTo>
                  <a:cubicBezTo>
                    <a:pt x="9440" y="9064"/>
                    <a:pt x="9440" y="9064"/>
                    <a:pt x="9440" y="9064"/>
                  </a:cubicBezTo>
                  <a:cubicBezTo>
                    <a:pt x="9760" y="9257"/>
                    <a:pt x="9600" y="9546"/>
                    <a:pt x="10080" y="9546"/>
                  </a:cubicBezTo>
                  <a:cubicBezTo>
                    <a:pt x="10080" y="9546"/>
                    <a:pt x="10080" y="9546"/>
                    <a:pt x="10080" y="9546"/>
                  </a:cubicBezTo>
                  <a:cubicBezTo>
                    <a:pt x="10240" y="9643"/>
                    <a:pt x="10240" y="9836"/>
                    <a:pt x="10400" y="9932"/>
                  </a:cubicBezTo>
                  <a:cubicBezTo>
                    <a:pt x="10400" y="9932"/>
                    <a:pt x="10400" y="9932"/>
                    <a:pt x="10400" y="9932"/>
                  </a:cubicBezTo>
                  <a:cubicBezTo>
                    <a:pt x="10560" y="10125"/>
                    <a:pt x="10560" y="10221"/>
                    <a:pt x="10560" y="10318"/>
                  </a:cubicBezTo>
                  <a:cubicBezTo>
                    <a:pt x="10560" y="10318"/>
                    <a:pt x="10560" y="10318"/>
                    <a:pt x="10560" y="10318"/>
                  </a:cubicBezTo>
                  <a:cubicBezTo>
                    <a:pt x="10560" y="10318"/>
                    <a:pt x="10720" y="10318"/>
                    <a:pt x="10720" y="10414"/>
                  </a:cubicBezTo>
                  <a:cubicBezTo>
                    <a:pt x="10720" y="10511"/>
                    <a:pt x="10720" y="10414"/>
                    <a:pt x="10720" y="10414"/>
                  </a:cubicBezTo>
                  <a:cubicBezTo>
                    <a:pt x="11040" y="10704"/>
                    <a:pt x="11360" y="11089"/>
                    <a:pt x="11680" y="11379"/>
                  </a:cubicBezTo>
                  <a:cubicBezTo>
                    <a:pt x="11840" y="11475"/>
                    <a:pt x="11680" y="11475"/>
                    <a:pt x="11840" y="11475"/>
                  </a:cubicBezTo>
                  <a:cubicBezTo>
                    <a:pt x="11680" y="11571"/>
                    <a:pt x="11840" y="11475"/>
                    <a:pt x="11840" y="11475"/>
                  </a:cubicBezTo>
                  <a:cubicBezTo>
                    <a:pt x="12000" y="11571"/>
                    <a:pt x="11680" y="11668"/>
                    <a:pt x="11840" y="11668"/>
                  </a:cubicBezTo>
                  <a:cubicBezTo>
                    <a:pt x="12000" y="11668"/>
                    <a:pt x="12000" y="11668"/>
                    <a:pt x="12000" y="11668"/>
                  </a:cubicBezTo>
                  <a:cubicBezTo>
                    <a:pt x="12160" y="11957"/>
                    <a:pt x="12000" y="12054"/>
                    <a:pt x="12160" y="12054"/>
                  </a:cubicBezTo>
                  <a:cubicBezTo>
                    <a:pt x="12160" y="12054"/>
                    <a:pt x="12160" y="12054"/>
                    <a:pt x="12160" y="12054"/>
                  </a:cubicBezTo>
                  <a:cubicBezTo>
                    <a:pt x="12480" y="12150"/>
                    <a:pt x="12480" y="12246"/>
                    <a:pt x="12640" y="12343"/>
                  </a:cubicBezTo>
                  <a:cubicBezTo>
                    <a:pt x="13440" y="13018"/>
                    <a:pt x="14080" y="13693"/>
                    <a:pt x="14880" y="14368"/>
                  </a:cubicBezTo>
                  <a:cubicBezTo>
                    <a:pt x="15360" y="14946"/>
                    <a:pt x="16160" y="15621"/>
                    <a:pt x="16800" y="16393"/>
                  </a:cubicBezTo>
                  <a:cubicBezTo>
                    <a:pt x="16800" y="16586"/>
                    <a:pt x="16800" y="16586"/>
                    <a:pt x="16960" y="16682"/>
                  </a:cubicBezTo>
                  <a:cubicBezTo>
                    <a:pt x="16960" y="16682"/>
                    <a:pt x="16960" y="16682"/>
                    <a:pt x="16960" y="16682"/>
                  </a:cubicBezTo>
                  <a:cubicBezTo>
                    <a:pt x="16960" y="16682"/>
                    <a:pt x="16960" y="16779"/>
                    <a:pt x="17280" y="16779"/>
                  </a:cubicBezTo>
                  <a:cubicBezTo>
                    <a:pt x="17440" y="17068"/>
                    <a:pt x="17760" y="17357"/>
                    <a:pt x="17920" y="17550"/>
                  </a:cubicBezTo>
                  <a:cubicBezTo>
                    <a:pt x="17920" y="17454"/>
                    <a:pt x="17760" y="17454"/>
                    <a:pt x="17920" y="17550"/>
                  </a:cubicBezTo>
                  <a:cubicBezTo>
                    <a:pt x="17920" y="17550"/>
                    <a:pt x="17920" y="17550"/>
                    <a:pt x="17920" y="17550"/>
                  </a:cubicBezTo>
                  <a:cubicBezTo>
                    <a:pt x="17920" y="17550"/>
                    <a:pt x="17920" y="17550"/>
                    <a:pt x="17920" y="17550"/>
                  </a:cubicBezTo>
                  <a:cubicBezTo>
                    <a:pt x="18080" y="17646"/>
                    <a:pt x="18080" y="17646"/>
                    <a:pt x="18080" y="17550"/>
                  </a:cubicBezTo>
                  <a:cubicBezTo>
                    <a:pt x="18880" y="18225"/>
                    <a:pt x="19200" y="18900"/>
                    <a:pt x="19840" y="19575"/>
                  </a:cubicBezTo>
                  <a:cubicBezTo>
                    <a:pt x="19840" y="19768"/>
                    <a:pt x="20160" y="19864"/>
                    <a:pt x="20320" y="20057"/>
                  </a:cubicBezTo>
                  <a:cubicBezTo>
                    <a:pt x="20640" y="20539"/>
                    <a:pt x="20960" y="21118"/>
                    <a:pt x="21600" y="21504"/>
                  </a:cubicBezTo>
                  <a:cubicBezTo>
                    <a:pt x="21600" y="21504"/>
                    <a:pt x="21280" y="21600"/>
                    <a:pt x="20960" y="21407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0" name="Полилиния 117"/>
            <p:cNvSpPr/>
            <p:nvPr/>
          </p:nvSpPr>
          <p:spPr>
            <a:xfrm>
              <a:off x="128948" y="591310"/>
              <a:ext cx="277395" cy="458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20960" y="21407"/>
                  </a:moveTo>
                  <a:cubicBezTo>
                    <a:pt x="20480" y="21214"/>
                    <a:pt x="20320" y="20732"/>
                    <a:pt x="19840" y="20539"/>
                  </a:cubicBezTo>
                  <a:cubicBezTo>
                    <a:pt x="20000" y="20443"/>
                    <a:pt x="20000" y="20443"/>
                    <a:pt x="20000" y="20443"/>
                  </a:cubicBezTo>
                  <a:cubicBezTo>
                    <a:pt x="19680" y="20346"/>
                    <a:pt x="19360" y="19671"/>
                    <a:pt x="19040" y="19286"/>
                  </a:cubicBezTo>
                  <a:cubicBezTo>
                    <a:pt x="19040" y="19286"/>
                    <a:pt x="19040" y="19286"/>
                    <a:pt x="19040" y="19286"/>
                  </a:cubicBezTo>
                  <a:cubicBezTo>
                    <a:pt x="19040" y="19286"/>
                    <a:pt x="18880" y="19189"/>
                    <a:pt x="18880" y="19093"/>
                  </a:cubicBezTo>
                  <a:cubicBezTo>
                    <a:pt x="18880" y="19093"/>
                    <a:pt x="18880" y="19189"/>
                    <a:pt x="18880" y="19093"/>
                  </a:cubicBezTo>
                  <a:cubicBezTo>
                    <a:pt x="18880" y="19093"/>
                    <a:pt x="18880" y="18996"/>
                    <a:pt x="18720" y="18996"/>
                  </a:cubicBezTo>
                  <a:cubicBezTo>
                    <a:pt x="18880" y="18996"/>
                    <a:pt x="18880" y="18996"/>
                    <a:pt x="18880" y="18996"/>
                  </a:cubicBezTo>
                  <a:cubicBezTo>
                    <a:pt x="18720" y="18996"/>
                    <a:pt x="18720" y="18996"/>
                    <a:pt x="18720" y="18996"/>
                  </a:cubicBezTo>
                  <a:cubicBezTo>
                    <a:pt x="18400" y="18900"/>
                    <a:pt x="18400" y="18707"/>
                    <a:pt x="18240" y="18611"/>
                  </a:cubicBezTo>
                  <a:cubicBezTo>
                    <a:pt x="18240" y="18611"/>
                    <a:pt x="18240" y="18611"/>
                    <a:pt x="18240" y="18611"/>
                  </a:cubicBezTo>
                  <a:cubicBezTo>
                    <a:pt x="17920" y="18418"/>
                    <a:pt x="17600" y="18032"/>
                    <a:pt x="17280" y="17839"/>
                  </a:cubicBezTo>
                  <a:cubicBezTo>
                    <a:pt x="17280" y="17839"/>
                    <a:pt x="17440" y="17839"/>
                    <a:pt x="17440" y="17743"/>
                  </a:cubicBezTo>
                  <a:cubicBezTo>
                    <a:pt x="17280" y="17743"/>
                    <a:pt x="17280" y="17743"/>
                    <a:pt x="17120" y="17743"/>
                  </a:cubicBezTo>
                  <a:cubicBezTo>
                    <a:pt x="17120" y="17550"/>
                    <a:pt x="16960" y="17550"/>
                    <a:pt x="16800" y="17454"/>
                  </a:cubicBezTo>
                  <a:cubicBezTo>
                    <a:pt x="16960" y="17454"/>
                    <a:pt x="16960" y="17454"/>
                    <a:pt x="16960" y="17454"/>
                  </a:cubicBezTo>
                  <a:cubicBezTo>
                    <a:pt x="16800" y="17454"/>
                    <a:pt x="16800" y="17357"/>
                    <a:pt x="16640" y="17357"/>
                  </a:cubicBezTo>
                  <a:cubicBezTo>
                    <a:pt x="16800" y="17261"/>
                    <a:pt x="16800" y="17261"/>
                    <a:pt x="16800" y="17261"/>
                  </a:cubicBezTo>
                  <a:cubicBezTo>
                    <a:pt x="16640" y="17261"/>
                    <a:pt x="16640" y="17164"/>
                    <a:pt x="16640" y="17068"/>
                  </a:cubicBezTo>
                  <a:cubicBezTo>
                    <a:pt x="16640" y="17164"/>
                    <a:pt x="16640" y="17164"/>
                    <a:pt x="16640" y="17164"/>
                  </a:cubicBezTo>
                  <a:cubicBezTo>
                    <a:pt x="16640" y="17068"/>
                    <a:pt x="16640" y="17068"/>
                    <a:pt x="16640" y="17068"/>
                  </a:cubicBezTo>
                  <a:cubicBezTo>
                    <a:pt x="16640" y="17068"/>
                    <a:pt x="16640" y="17068"/>
                    <a:pt x="16640" y="17068"/>
                  </a:cubicBezTo>
                  <a:cubicBezTo>
                    <a:pt x="16320" y="16971"/>
                    <a:pt x="16320" y="16875"/>
                    <a:pt x="16320" y="16971"/>
                  </a:cubicBezTo>
                  <a:cubicBezTo>
                    <a:pt x="16320" y="16875"/>
                    <a:pt x="16320" y="17068"/>
                    <a:pt x="16640" y="16971"/>
                  </a:cubicBezTo>
                  <a:cubicBezTo>
                    <a:pt x="16000" y="16489"/>
                    <a:pt x="15680" y="16200"/>
                    <a:pt x="15520" y="15911"/>
                  </a:cubicBezTo>
                  <a:cubicBezTo>
                    <a:pt x="15520" y="15814"/>
                    <a:pt x="15520" y="15814"/>
                    <a:pt x="15520" y="15814"/>
                  </a:cubicBezTo>
                  <a:cubicBezTo>
                    <a:pt x="15520" y="15718"/>
                    <a:pt x="15360" y="15621"/>
                    <a:pt x="15200" y="15621"/>
                  </a:cubicBezTo>
                  <a:cubicBezTo>
                    <a:pt x="15360" y="15621"/>
                    <a:pt x="15360" y="15621"/>
                    <a:pt x="15360" y="15621"/>
                  </a:cubicBezTo>
                  <a:cubicBezTo>
                    <a:pt x="15200" y="15525"/>
                    <a:pt x="14880" y="15525"/>
                    <a:pt x="14880" y="15429"/>
                  </a:cubicBezTo>
                  <a:cubicBezTo>
                    <a:pt x="15200" y="15525"/>
                    <a:pt x="15200" y="15525"/>
                    <a:pt x="15200" y="15429"/>
                  </a:cubicBezTo>
                  <a:cubicBezTo>
                    <a:pt x="14880" y="15429"/>
                    <a:pt x="14880" y="15332"/>
                    <a:pt x="14720" y="15236"/>
                  </a:cubicBezTo>
                  <a:cubicBezTo>
                    <a:pt x="14720" y="15236"/>
                    <a:pt x="14880" y="15332"/>
                    <a:pt x="14880" y="15236"/>
                  </a:cubicBezTo>
                  <a:cubicBezTo>
                    <a:pt x="14720" y="15236"/>
                    <a:pt x="14720" y="15139"/>
                    <a:pt x="14560" y="15139"/>
                  </a:cubicBezTo>
                  <a:cubicBezTo>
                    <a:pt x="14720" y="15139"/>
                    <a:pt x="14720" y="15139"/>
                    <a:pt x="14720" y="15139"/>
                  </a:cubicBezTo>
                  <a:cubicBezTo>
                    <a:pt x="14720" y="14946"/>
                    <a:pt x="14560" y="15139"/>
                    <a:pt x="14560" y="14946"/>
                  </a:cubicBezTo>
                  <a:cubicBezTo>
                    <a:pt x="14560" y="15139"/>
                    <a:pt x="14560" y="14946"/>
                    <a:pt x="14560" y="14946"/>
                  </a:cubicBezTo>
                  <a:cubicBezTo>
                    <a:pt x="14560" y="14946"/>
                    <a:pt x="14400" y="14754"/>
                    <a:pt x="14240" y="14657"/>
                  </a:cubicBezTo>
                  <a:cubicBezTo>
                    <a:pt x="14240" y="14657"/>
                    <a:pt x="14240" y="14657"/>
                    <a:pt x="14240" y="14657"/>
                  </a:cubicBezTo>
                  <a:cubicBezTo>
                    <a:pt x="14240" y="14561"/>
                    <a:pt x="14080" y="14464"/>
                    <a:pt x="13920" y="14464"/>
                  </a:cubicBezTo>
                  <a:cubicBezTo>
                    <a:pt x="13920" y="14464"/>
                    <a:pt x="14080" y="14464"/>
                    <a:pt x="14080" y="14368"/>
                  </a:cubicBezTo>
                  <a:cubicBezTo>
                    <a:pt x="13920" y="14368"/>
                    <a:pt x="13760" y="14079"/>
                    <a:pt x="13760" y="14271"/>
                  </a:cubicBezTo>
                  <a:cubicBezTo>
                    <a:pt x="13440" y="14079"/>
                    <a:pt x="13440" y="13982"/>
                    <a:pt x="13440" y="13886"/>
                  </a:cubicBezTo>
                  <a:cubicBezTo>
                    <a:pt x="13440" y="13982"/>
                    <a:pt x="13440" y="13886"/>
                    <a:pt x="13440" y="13886"/>
                  </a:cubicBezTo>
                  <a:cubicBezTo>
                    <a:pt x="13760" y="13886"/>
                    <a:pt x="13760" y="13886"/>
                    <a:pt x="13760" y="13886"/>
                  </a:cubicBezTo>
                  <a:cubicBezTo>
                    <a:pt x="13760" y="13886"/>
                    <a:pt x="13760" y="13886"/>
                    <a:pt x="13760" y="13886"/>
                  </a:cubicBezTo>
                  <a:cubicBezTo>
                    <a:pt x="13760" y="13886"/>
                    <a:pt x="13440" y="13789"/>
                    <a:pt x="13440" y="13789"/>
                  </a:cubicBezTo>
                  <a:cubicBezTo>
                    <a:pt x="13440" y="13693"/>
                    <a:pt x="13280" y="13693"/>
                    <a:pt x="13120" y="13596"/>
                  </a:cubicBezTo>
                  <a:cubicBezTo>
                    <a:pt x="13280" y="13693"/>
                    <a:pt x="13280" y="13500"/>
                    <a:pt x="13280" y="13596"/>
                  </a:cubicBezTo>
                  <a:cubicBezTo>
                    <a:pt x="12960" y="13500"/>
                    <a:pt x="12960" y="13500"/>
                    <a:pt x="12960" y="13500"/>
                  </a:cubicBezTo>
                  <a:cubicBezTo>
                    <a:pt x="12800" y="13500"/>
                    <a:pt x="12960" y="13500"/>
                    <a:pt x="12960" y="13404"/>
                  </a:cubicBezTo>
                  <a:cubicBezTo>
                    <a:pt x="12800" y="13404"/>
                    <a:pt x="12800" y="13404"/>
                    <a:pt x="12800" y="13404"/>
                  </a:cubicBezTo>
                  <a:cubicBezTo>
                    <a:pt x="12800" y="13404"/>
                    <a:pt x="12640" y="13307"/>
                    <a:pt x="12640" y="13211"/>
                  </a:cubicBezTo>
                  <a:cubicBezTo>
                    <a:pt x="12800" y="13211"/>
                    <a:pt x="12800" y="13211"/>
                    <a:pt x="12800" y="13211"/>
                  </a:cubicBezTo>
                  <a:cubicBezTo>
                    <a:pt x="12800" y="13114"/>
                    <a:pt x="12640" y="13114"/>
                    <a:pt x="12640" y="13114"/>
                  </a:cubicBezTo>
                  <a:cubicBezTo>
                    <a:pt x="12640" y="13114"/>
                    <a:pt x="12640" y="13114"/>
                    <a:pt x="12640" y="13114"/>
                  </a:cubicBezTo>
                  <a:cubicBezTo>
                    <a:pt x="12640" y="13018"/>
                    <a:pt x="12480" y="12921"/>
                    <a:pt x="12480" y="13018"/>
                  </a:cubicBezTo>
                  <a:cubicBezTo>
                    <a:pt x="12480" y="13018"/>
                    <a:pt x="12480" y="13018"/>
                    <a:pt x="12480" y="13018"/>
                  </a:cubicBezTo>
                  <a:cubicBezTo>
                    <a:pt x="12480" y="13018"/>
                    <a:pt x="12480" y="13018"/>
                    <a:pt x="12480" y="12921"/>
                  </a:cubicBezTo>
                  <a:cubicBezTo>
                    <a:pt x="12480" y="12921"/>
                    <a:pt x="12480" y="12921"/>
                    <a:pt x="12480" y="12921"/>
                  </a:cubicBezTo>
                  <a:cubicBezTo>
                    <a:pt x="12160" y="12825"/>
                    <a:pt x="12000" y="12729"/>
                    <a:pt x="11840" y="12632"/>
                  </a:cubicBezTo>
                  <a:cubicBezTo>
                    <a:pt x="11840" y="12729"/>
                    <a:pt x="12000" y="12632"/>
                    <a:pt x="12000" y="12729"/>
                  </a:cubicBezTo>
                  <a:cubicBezTo>
                    <a:pt x="12000" y="12536"/>
                    <a:pt x="11680" y="12536"/>
                    <a:pt x="11680" y="12343"/>
                  </a:cubicBezTo>
                  <a:cubicBezTo>
                    <a:pt x="11680" y="12343"/>
                    <a:pt x="11680" y="12343"/>
                    <a:pt x="11680" y="12343"/>
                  </a:cubicBezTo>
                  <a:cubicBezTo>
                    <a:pt x="11520" y="12343"/>
                    <a:pt x="11680" y="12246"/>
                    <a:pt x="11520" y="12246"/>
                  </a:cubicBezTo>
                  <a:cubicBezTo>
                    <a:pt x="11680" y="12246"/>
                    <a:pt x="11520" y="12150"/>
                    <a:pt x="11520" y="12150"/>
                  </a:cubicBezTo>
                  <a:cubicBezTo>
                    <a:pt x="11360" y="12150"/>
                    <a:pt x="11520" y="12150"/>
                    <a:pt x="11520" y="12150"/>
                  </a:cubicBezTo>
                  <a:cubicBezTo>
                    <a:pt x="11360" y="12150"/>
                    <a:pt x="11200" y="11957"/>
                    <a:pt x="11200" y="11861"/>
                  </a:cubicBezTo>
                  <a:cubicBezTo>
                    <a:pt x="11200" y="11861"/>
                    <a:pt x="11040" y="11861"/>
                    <a:pt x="11040" y="11764"/>
                  </a:cubicBezTo>
                  <a:cubicBezTo>
                    <a:pt x="11040" y="11764"/>
                    <a:pt x="11040" y="11764"/>
                    <a:pt x="11040" y="11764"/>
                  </a:cubicBezTo>
                  <a:cubicBezTo>
                    <a:pt x="11040" y="11668"/>
                    <a:pt x="11040" y="11668"/>
                    <a:pt x="11040" y="11668"/>
                  </a:cubicBezTo>
                  <a:cubicBezTo>
                    <a:pt x="10720" y="11475"/>
                    <a:pt x="11360" y="11861"/>
                    <a:pt x="11200" y="11764"/>
                  </a:cubicBezTo>
                  <a:cubicBezTo>
                    <a:pt x="11200" y="11764"/>
                    <a:pt x="10720" y="11764"/>
                    <a:pt x="11040" y="11668"/>
                  </a:cubicBezTo>
                  <a:cubicBezTo>
                    <a:pt x="10720" y="11475"/>
                    <a:pt x="10720" y="11475"/>
                    <a:pt x="10720" y="11475"/>
                  </a:cubicBezTo>
                  <a:cubicBezTo>
                    <a:pt x="10720" y="11475"/>
                    <a:pt x="11040" y="11475"/>
                    <a:pt x="11040" y="11379"/>
                  </a:cubicBezTo>
                  <a:cubicBezTo>
                    <a:pt x="10720" y="11282"/>
                    <a:pt x="10720" y="11379"/>
                    <a:pt x="10720" y="11282"/>
                  </a:cubicBezTo>
                  <a:cubicBezTo>
                    <a:pt x="10560" y="11282"/>
                    <a:pt x="10560" y="11282"/>
                    <a:pt x="10560" y="11282"/>
                  </a:cubicBezTo>
                  <a:cubicBezTo>
                    <a:pt x="10560" y="11282"/>
                    <a:pt x="10560" y="11282"/>
                    <a:pt x="10400" y="11282"/>
                  </a:cubicBezTo>
                  <a:cubicBezTo>
                    <a:pt x="10560" y="11282"/>
                    <a:pt x="10240" y="11282"/>
                    <a:pt x="10400" y="11186"/>
                  </a:cubicBezTo>
                  <a:cubicBezTo>
                    <a:pt x="10560" y="11186"/>
                    <a:pt x="10560" y="11186"/>
                    <a:pt x="10560" y="11186"/>
                  </a:cubicBezTo>
                  <a:cubicBezTo>
                    <a:pt x="10400" y="11186"/>
                    <a:pt x="10400" y="11186"/>
                    <a:pt x="10400" y="11186"/>
                  </a:cubicBezTo>
                  <a:cubicBezTo>
                    <a:pt x="10400" y="11089"/>
                    <a:pt x="10400" y="11089"/>
                    <a:pt x="10400" y="11089"/>
                  </a:cubicBezTo>
                  <a:cubicBezTo>
                    <a:pt x="10240" y="11186"/>
                    <a:pt x="10240" y="10993"/>
                    <a:pt x="10240" y="10993"/>
                  </a:cubicBezTo>
                  <a:cubicBezTo>
                    <a:pt x="10240" y="10896"/>
                    <a:pt x="10080" y="10800"/>
                    <a:pt x="10080" y="10704"/>
                  </a:cubicBezTo>
                  <a:cubicBezTo>
                    <a:pt x="10080" y="10704"/>
                    <a:pt x="9920" y="10704"/>
                    <a:pt x="9920" y="10607"/>
                  </a:cubicBezTo>
                  <a:cubicBezTo>
                    <a:pt x="9920" y="10607"/>
                    <a:pt x="9920" y="10607"/>
                    <a:pt x="9920" y="10607"/>
                  </a:cubicBezTo>
                  <a:cubicBezTo>
                    <a:pt x="9920" y="10511"/>
                    <a:pt x="9920" y="10511"/>
                    <a:pt x="9920" y="10511"/>
                  </a:cubicBezTo>
                  <a:cubicBezTo>
                    <a:pt x="9920" y="10511"/>
                    <a:pt x="9920" y="10414"/>
                    <a:pt x="9920" y="10318"/>
                  </a:cubicBezTo>
                  <a:cubicBezTo>
                    <a:pt x="9760" y="10318"/>
                    <a:pt x="9760" y="10318"/>
                    <a:pt x="9600" y="10318"/>
                  </a:cubicBezTo>
                  <a:cubicBezTo>
                    <a:pt x="9760" y="10221"/>
                    <a:pt x="9280" y="10221"/>
                    <a:pt x="9280" y="10125"/>
                  </a:cubicBezTo>
                  <a:cubicBezTo>
                    <a:pt x="9600" y="10125"/>
                    <a:pt x="9600" y="10125"/>
                    <a:pt x="9600" y="10125"/>
                  </a:cubicBezTo>
                  <a:cubicBezTo>
                    <a:pt x="9760" y="10029"/>
                    <a:pt x="9280" y="10029"/>
                    <a:pt x="9280" y="9932"/>
                  </a:cubicBezTo>
                  <a:cubicBezTo>
                    <a:pt x="9120" y="9932"/>
                    <a:pt x="9120" y="9932"/>
                    <a:pt x="9120" y="9932"/>
                  </a:cubicBezTo>
                  <a:cubicBezTo>
                    <a:pt x="9120" y="9932"/>
                    <a:pt x="9120" y="9932"/>
                    <a:pt x="9120" y="9932"/>
                  </a:cubicBezTo>
                  <a:cubicBezTo>
                    <a:pt x="9120" y="9932"/>
                    <a:pt x="9120" y="9739"/>
                    <a:pt x="8960" y="9739"/>
                  </a:cubicBezTo>
                  <a:cubicBezTo>
                    <a:pt x="8960" y="9546"/>
                    <a:pt x="8640" y="9450"/>
                    <a:pt x="8800" y="9354"/>
                  </a:cubicBezTo>
                  <a:cubicBezTo>
                    <a:pt x="8640" y="9354"/>
                    <a:pt x="8640" y="9257"/>
                    <a:pt x="8640" y="9257"/>
                  </a:cubicBezTo>
                  <a:cubicBezTo>
                    <a:pt x="8640" y="9354"/>
                    <a:pt x="8640" y="9354"/>
                    <a:pt x="8640" y="9354"/>
                  </a:cubicBezTo>
                  <a:cubicBezTo>
                    <a:pt x="8640" y="9354"/>
                    <a:pt x="8640" y="9354"/>
                    <a:pt x="8640" y="9354"/>
                  </a:cubicBezTo>
                  <a:cubicBezTo>
                    <a:pt x="8640" y="9257"/>
                    <a:pt x="8640" y="9257"/>
                    <a:pt x="8640" y="9257"/>
                  </a:cubicBezTo>
                  <a:cubicBezTo>
                    <a:pt x="8640" y="9161"/>
                    <a:pt x="8480" y="9257"/>
                    <a:pt x="8320" y="9064"/>
                  </a:cubicBezTo>
                  <a:cubicBezTo>
                    <a:pt x="8320" y="9064"/>
                    <a:pt x="8320" y="9064"/>
                    <a:pt x="8320" y="9064"/>
                  </a:cubicBezTo>
                  <a:cubicBezTo>
                    <a:pt x="8160" y="8871"/>
                    <a:pt x="8160" y="8871"/>
                    <a:pt x="8160" y="8871"/>
                  </a:cubicBezTo>
                  <a:cubicBezTo>
                    <a:pt x="8160" y="8775"/>
                    <a:pt x="8320" y="8775"/>
                    <a:pt x="8320" y="8775"/>
                  </a:cubicBezTo>
                  <a:cubicBezTo>
                    <a:pt x="8160" y="8679"/>
                    <a:pt x="8160" y="8679"/>
                    <a:pt x="8160" y="8679"/>
                  </a:cubicBezTo>
                  <a:cubicBezTo>
                    <a:pt x="8160" y="8679"/>
                    <a:pt x="8160" y="8679"/>
                    <a:pt x="8160" y="8679"/>
                  </a:cubicBezTo>
                  <a:cubicBezTo>
                    <a:pt x="8160" y="8679"/>
                    <a:pt x="8160" y="8679"/>
                    <a:pt x="8000" y="8679"/>
                  </a:cubicBezTo>
                  <a:cubicBezTo>
                    <a:pt x="8160" y="8679"/>
                    <a:pt x="8160" y="8679"/>
                    <a:pt x="8160" y="8679"/>
                  </a:cubicBezTo>
                  <a:cubicBezTo>
                    <a:pt x="8000" y="8582"/>
                    <a:pt x="8000" y="8582"/>
                    <a:pt x="8000" y="8582"/>
                  </a:cubicBezTo>
                  <a:cubicBezTo>
                    <a:pt x="8000" y="8679"/>
                    <a:pt x="8000" y="8679"/>
                    <a:pt x="8000" y="8679"/>
                  </a:cubicBezTo>
                  <a:cubicBezTo>
                    <a:pt x="8000" y="8679"/>
                    <a:pt x="8000" y="8679"/>
                    <a:pt x="7840" y="8582"/>
                  </a:cubicBezTo>
                  <a:cubicBezTo>
                    <a:pt x="8000" y="8582"/>
                    <a:pt x="7840" y="8486"/>
                    <a:pt x="7840" y="8486"/>
                  </a:cubicBezTo>
                  <a:cubicBezTo>
                    <a:pt x="7680" y="8486"/>
                    <a:pt x="7680" y="8486"/>
                    <a:pt x="7680" y="8486"/>
                  </a:cubicBezTo>
                  <a:cubicBezTo>
                    <a:pt x="7680" y="8389"/>
                    <a:pt x="7680" y="8389"/>
                    <a:pt x="7680" y="8389"/>
                  </a:cubicBezTo>
                  <a:cubicBezTo>
                    <a:pt x="7840" y="8389"/>
                    <a:pt x="7680" y="8486"/>
                    <a:pt x="7840" y="8486"/>
                  </a:cubicBezTo>
                  <a:cubicBezTo>
                    <a:pt x="7840" y="8389"/>
                    <a:pt x="7840" y="8389"/>
                    <a:pt x="7680" y="8389"/>
                  </a:cubicBezTo>
                  <a:cubicBezTo>
                    <a:pt x="7680" y="8293"/>
                    <a:pt x="7680" y="8389"/>
                    <a:pt x="7520" y="8293"/>
                  </a:cubicBezTo>
                  <a:cubicBezTo>
                    <a:pt x="7680" y="8389"/>
                    <a:pt x="7680" y="8293"/>
                    <a:pt x="7680" y="8389"/>
                  </a:cubicBezTo>
                  <a:cubicBezTo>
                    <a:pt x="7680" y="8293"/>
                    <a:pt x="7680" y="8293"/>
                    <a:pt x="7680" y="8293"/>
                  </a:cubicBezTo>
                  <a:cubicBezTo>
                    <a:pt x="7520" y="8293"/>
                    <a:pt x="7520" y="8293"/>
                    <a:pt x="7520" y="8293"/>
                  </a:cubicBezTo>
                  <a:cubicBezTo>
                    <a:pt x="7680" y="8293"/>
                    <a:pt x="7680" y="8293"/>
                    <a:pt x="7680" y="8293"/>
                  </a:cubicBezTo>
                  <a:cubicBezTo>
                    <a:pt x="7520" y="8293"/>
                    <a:pt x="7520" y="8196"/>
                    <a:pt x="7360" y="8196"/>
                  </a:cubicBezTo>
                  <a:cubicBezTo>
                    <a:pt x="7360" y="8100"/>
                    <a:pt x="7360" y="8100"/>
                    <a:pt x="7360" y="8004"/>
                  </a:cubicBezTo>
                  <a:cubicBezTo>
                    <a:pt x="7360" y="8004"/>
                    <a:pt x="7360" y="8004"/>
                    <a:pt x="7360" y="8004"/>
                  </a:cubicBezTo>
                  <a:cubicBezTo>
                    <a:pt x="7200" y="7907"/>
                    <a:pt x="7200" y="7907"/>
                    <a:pt x="7200" y="7907"/>
                  </a:cubicBezTo>
                  <a:cubicBezTo>
                    <a:pt x="7200" y="7907"/>
                    <a:pt x="7200" y="7907"/>
                    <a:pt x="7200" y="7907"/>
                  </a:cubicBezTo>
                  <a:cubicBezTo>
                    <a:pt x="7040" y="7811"/>
                    <a:pt x="7040" y="7811"/>
                    <a:pt x="7040" y="7811"/>
                  </a:cubicBezTo>
                  <a:cubicBezTo>
                    <a:pt x="7040" y="7714"/>
                    <a:pt x="7360" y="7714"/>
                    <a:pt x="7200" y="7618"/>
                  </a:cubicBezTo>
                  <a:cubicBezTo>
                    <a:pt x="7040" y="7618"/>
                    <a:pt x="7040" y="7618"/>
                    <a:pt x="7040" y="7618"/>
                  </a:cubicBezTo>
                  <a:cubicBezTo>
                    <a:pt x="7040" y="7521"/>
                    <a:pt x="6560" y="7425"/>
                    <a:pt x="6560" y="7329"/>
                  </a:cubicBezTo>
                  <a:cubicBezTo>
                    <a:pt x="6560" y="7329"/>
                    <a:pt x="6560" y="7329"/>
                    <a:pt x="6560" y="7329"/>
                  </a:cubicBezTo>
                  <a:cubicBezTo>
                    <a:pt x="6400" y="7136"/>
                    <a:pt x="6080" y="6943"/>
                    <a:pt x="6080" y="6750"/>
                  </a:cubicBezTo>
                  <a:cubicBezTo>
                    <a:pt x="6240" y="6846"/>
                    <a:pt x="6240" y="6750"/>
                    <a:pt x="6240" y="6750"/>
                  </a:cubicBezTo>
                  <a:cubicBezTo>
                    <a:pt x="6080" y="6750"/>
                    <a:pt x="6240" y="6750"/>
                    <a:pt x="6080" y="6750"/>
                  </a:cubicBezTo>
                  <a:cubicBezTo>
                    <a:pt x="6080" y="6750"/>
                    <a:pt x="5920" y="6750"/>
                    <a:pt x="6080" y="6750"/>
                  </a:cubicBezTo>
                  <a:cubicBezTo>
                    <a:pt x="5920" y="6750"/>
                    <a:pt x="5920" y="6654"/>
                    <a:pt x="5920" y="6557"/>
                  </a:cubicBezTo>
                  <a:cubicBezTo>
                    <a:pt x="5920" y="6654"/>
                    <a:pt x="5920" y="6557"/>
                    <a:pt x="5760" y="6557"/>
                  </a:cubicBezTo>
                  <a:cubicBezTo>
                    <a:pt x="5920" y="6557"/>
                    <a:pt x="5920" y="6461"/>
                    <a:pt x="5760" y="6461"/>
                  </a:cubicBezTo>
                  <a:cubicBezTo>
                    <a:pt x="5760" y="6461"/>
                    <a:pt x="5760" y="6461"/>
                    <a:pt x="5760" y="6461"/>
                  </a:cubicBezTo>
                  <a:cubicBezTo>
                    <a:pt x="5760" y="6268"/>
                    <a:pt x="5760" y="6268"/>
                    <a:pt x="5760" y="6268"/>
                  </a:cubicBezTo>
                  <a:cubicBezTo>
                    <a:pt x="5600" y="6268"/>
                    <a:pt x="5600" y="6268"/>
                    <a:pt x="5600" y="6268"/>
                  </a:cubicBezTo>
                  <a:cubicBezTo>
                    <a:pt x="5600" y="6171"/>
                    <a:pt x="5600" y="6171"/>
                    <a:pt x="5600" y="6171"/>
                  </a:cubicBezTo>
                  <a:cubicBezTo>
                    <a:pt x="5440" y="6075"/>
                    <a:pt x="5440" y="6075"/>
                    <a:pt x="5440" y="6075"/>
                  </a:cubicBezTo>
                  <a:cubicBezTo>
                    <a:pt x="5440" y="6075"/>
                    <a:pt x="5440" y="6075"/>
                    <a:pt x="5440" y="6075"/>
                  </a:cubicBezTo>
                  <a:cubicBezTo>
                    <a:pt x="5440" y="5979"/>
                    <a:pt x="5120" y="5979"/>
                    <a:pt x="5120" y="6075"/>
                  </a:cubicBezTo>
                  <a:cubicBezTo>
                    <a:pt x="5120" y="5882"/>
                    <a:pt x="5120" y="5882"/>
                    <a:pt x="5120" y="5786"/>
                  </a:cubicBezTo>
                  <a:cubicBezTo>
                    <a:pt x="4960" y="5689"/>
                    <a:pt x="4640" y="5400"/>
                    <a:pt x="4480" y="5207"/>
                  </a:cubicBezTo>
                  <a:cubicBezTo>
                    <a:pt x="4480" y="5207"/>
                    <a:pt x="4480" y="5207"/>
                    <a:pt x="4480" y="5207"/>
                  </a:cubicBezTo>
                  <a:cubicBezTo>
                    <a:pt x="4480" y="5111"/>
                    <a:pt x="4320" y="5207"/>
                    <a:pt x="4320" y="5111"/>
                  </a:cubicBezTo>
                  <a:cubicBezTo>
                    <a:pt x="4480" y="5111"/>
                    <a:pt x="4480" y="5111"/>
                    <a:pt x="4480" y="5111"/>
                  </a:cubicBezTo>
                  <a:cubicBezTo>
                    <a:pt x="4480" y="5014"/>
                    <a:pt x="4320" y="5014"/>
                    <a:pt x="4320" y="5014"/>
                  </a:cubicBezTo>
                  <a:cubicBezTo>
                    <a:pt x="4160" y="5014"/>
                    <a:pt x="4320" y="5014"/>
                    <a:pt x="4320" y="5014"/>
                  </a:cubicBezTo>
                  <a:cubicBezTo>
                    <a:pt x="4160" y="5014"/>
                    <a:pt x="4160" y="4918"/>
                    <a:pt x="4160" y="4918"/>
                  </a:cubicBezTo>
                  <a:cubicBezTo>
                    <a:pt x="4160" y="4918"/>
                    <a:pt x="4160" y="4918"/>
                    <a:pt x="4320" y="4918"/>
                  </a:cubicBezTo>
                  <a:cubicBezTo>
                    <a:pt x="4160" y="4821"/>
                    <a:pt x="4160" y="4821"/>
                    <a:pt x="4160" y="4821"/>
                  </a:cubicBezTo>
                  <a:cubicBezTo>
                    <a:pt x="4160" y="4821"/>
                    <a:pt x="4480" y="4918"/>
                    <a:pt x="4640" y="4821"/>
                  </a:cubicBezTo>
                  <a:cubicBezTo>
                    <a:pt x="4480" y="4821"/>
                    <a:pt x="4480" y="4821"/>
                    <a:pt x="4480" y="4821"/>
                  </a:cubicBezTo>
                  <a:cubicBezTo>
                    <a:pt x="4640" y="4821"/>
                    <a:pt x="4800" y="4821"/>
                    <a:pt x="4640" y="4821"/>
                  </a:cubicBezTo>
                  <a:cubicBezTo>
                    <a:pt x="4320" y="4821"/>
                    <a:pt x="4320" y="4821"/>
                    <a:pt x="4320" y="4821"/>
                  </a:cubicBezTo>
                  <a:cubicBezTo>
                    <a:pt x="4320" y="4725"/>
                    <a:pt x="4160" y="4821"/>
                    <a:pt x="4000" y="4725"/>
                  </a:cubicBezTo>
                  <a:cubicBezTo>
                    <a:pt x="4160" y="4821"/>
                    <a:pt x="4160" y="4821"/>
                    <a:pt x="4160" y="4821"/>
                  </a:cubicBezTo>
                  <a:cubicBezTo>
                    <a:pt x="4160" y="4725"/>
                    <a:pt x="4000" y="4725"/>
                    <a:pt x="4000" y="4532"/>
                  </a:cubicBezTo>
                  <a:cubicBezTo>
                    <a:pt x="4000" y="4725"/>
                    <a:pt x="3840" y="4725"/>
                    <a:pt x="3840" y="4725"/>
                  </a:cubicBezTo>
                  <a:cubicBezTo>
                    <a:pt x="3840" y="4532"/>
                    <a:pt x="4000" y="4725"/>
                    <a:pt x="3840" y="4532"/>
                  </a:cubicBezTo>
                  <a:cubicBezTo>
                    <a:pt x="3840" y="4532"/>
                    <a:pt x="3680" y="4436"/>
                    <a:pt x="3680" y="4532"/>
                  </a:cubicBezTo>
                  <a:cubicBezTo>
                    <a:pt x="3520" y="4532"/>
                    <a:pt x="3680" y="4436"/>
                    <a:pt x="3520" y="4436"/>
                  </a:cubicBezTo>
                  <a:cubicBezTo>
                    <a:pt x="3680" y="4339"/>
                    <a:pt x="3840" y="4436"/>
                    <a:pt x="3840" y="4339"/>
                  </a:cubicBezTo>
                  <a:cubicBezTo>
                    <a:pt x="3680" y="4339"/>
                    <a:pt x="3520" y="4243"/>
                    <a:pt x="3520" y="4339"/>
                  </a:cubicBezTo>
                  <a:cubicBezTo>
                    <a:pt x="3520" y="4339"/>
                    <a:pt x="3520" y="4243"/>
                    <a:pt x="3680" y="4339"/>
                  </a:cubicBezTo>
                  <a:cubicBezTo>
                    <a:pt x="3680" y="4243"/>
                    <a:pt x="3360" y="4243"/>
                    <a:pt x="3520" y="4146"/>
                  </a:cubicBezTo>
                  <a:cubicBezTo>
                    <a:pt x="3360" y="4146"/>
                    <a:pt x="3360" y="4146"/>
                    <a:pt x="3360" y="4146"/>
                  </a:cubicBezTo>
                  <a:cubicBezTo>
                    <a:pt x="3360" y="4146"/>
                    <a:pt x="3360" y="4146"/>
                    <a:pt x="3360" y="4146"/>
                  </a:cubicBezTo>
                  <a:cubicBezTo>
                    <a:pt x="3360" y="4146"/>
                    <a:pt x="3200" y="4050"/>
                    <a:pt x="3360" y="4050"/>
                  </a:cubicBezTo>
                  <a:cubicBezTo>
                    <a:pt x="3200" y="3954"/>
                    <a:pt x="3200" y="3954"/>
                    <a:pt x="3200" y="3954"/>
                  </a:cubicBezTo>
                  <a:cubicBezTo>
                    <a:pt x="3200" y="4050"/>
                    <a:pt x="3360" y="4050"/>
                    <a:pt x="3200" y="4146"/>
                  </a:cubicBezTo>
                  <a:cubicBezTo>
                    <a:pt x="3200" y="4050"/>
                    <a:pt x="3040" y="4050"/>
                    <a:pt x="3040" y="4050"/>
                  </a:cubicBezTo>
                  <a:cubicBezTo>
                    <a:pt x="3040" y="3954"/>
                    <a:pt x="3040" y="3954"/>
                    <a:pt x="3040" y="3954"/>
                  </a:cubicBezTo>
                  <a:cubicBezTo>
                    <a:pt x="3040" y="3954"/>
                    <a:pt x="3040" y="3954"/>
                    <a:pt x="2880" y="3954"/>
                  </a:cubicBezTo>
                  <a:cubicBezTo>
                    <a:pt x="3040" y="3954"/>
                    <a:pt x="3040" y="3954"/>
                    <a:pt x="3040" y="3857"/>
                  </a:cubicBezTo>
                  <a:cubicBezTo>
                    <a:pt x="2880" y="3857"/>
                    <a:pt x="2880" y="3857"/>
                    <a:pt x="2880" y="3857"/>
                  </a:cubicBezTo>
                  <a:cubicBezTo>
                    <a:pt x="2720" y="3857"/>
                    <a:pt x="3040" y="3857"/>
                    <a:pt x="2880" y="3761"/>
                  </a:cubicBezTo>
                  <a:cubicBezTo>
                    <a:pt x="3040" y="3761"/>
                    <a:pt x="3040" y="3761"/>
                    <a:pt x="3040" y="3761"/>
                  </a:cubicBezTo>
                  <a:cubicBezTo>
                    <a:pt x="3040" y="3761"/>
                    <a:pt x="3040" y="3761"/>
                    <a:pt x="3040" y="3568"/>
                  </a:cubicBezTo>
                  <a:cubicBezTo>
                    <a:pt x="2880" y="3568"/>
                    <a:pt x="2720" y="3568"/>
                    <a:pt x="2720" y="3761"/>
                  </a:cubicBezTo>
                  <a:cubicBezTo>
                    <a:pt x="2720" y="3568"/>
                    <a:pt x="2720" y="3568"/>
                    <a:pt x="2720" y="3568"/>
                  </a:cubicBezTo>
                  <a:cubicBezTo>
                    <a:pt x="2880" y="3568"/>
                    <a:pt x="2880" y="3568"/>
                    <a:pt x="2880" y="3568"/>
                  </a:cubicBezTo>
                  <a:cubicBezTo>
                    <a:pt x="2880" y="3471"/>
                    <a:pt x="2880" y="3471"/>
                    <a:pt x="2880" y="3471"/>
                  </a:cubicBezTo>
                  <a:cubicBezTo>
                    <a:pt x="2720" y="3471"/>
                    <a:pt x="2720" y="3471"/>
                    <a:pt x="2720" y="3471"/>
                  </a:cubicBezTo>
                  <a:cubicBezTo>
                    <a:pt x="2720" y="3471"/>
                    <a:pt x="2720" y="3471"/>
                    <a:pt x="2720" y="3471"/>
                  </a:cubicBezTo>
                  <a:cubicBezTo>
                    <a:pt x="2720" y="3375"/>
                    <a:pt x="2720" y="3471"/>
                    <a:pt x="2720" y="3471"/>
                  </a:cubicBezTo>
                  <a:cubicBezTo>
                    <a:pt x="2720" y="3375"/>
                    <a:pt x="2720" y="3279"/>
                    <a:pt x="2720" y="3279"/>
                  </a:cubicBezTo>
                  <a:cubicBezTo>
                    <a:pt x="2720" y="3279"/>
                    <a:pt x="2720" y="3279"/>
                    <a:pt x="2720" y="3279"/>
                  </a:cubicBezTo>
                  <a:cubicBezTo>
                    <a:pt x="2720" y="3182"/>
                    <a:pt x="2720" y="3182"/>
                    <a:pt x="2720" y="3182"/>
                  </a:cubicBezTo>
                  <a:cubicBezTo>
                    <a:pt x="2880" y="3279"/>
                    <a:pt x="2720" y="3182"/>
                    <a:pt x="2880" y="3182"/>
                  </a:cubicBezTo>
                  <a:cubicBezTo>
                    <a:pt x="2880" y="3086"/>
                    <a:pt x="2720" y="3086"/>
                    <a:pt x="2720" y="3086"/>
                  </a:cubicBezTo>
                  <a:cubicBezTo>
                    <a:pt x="2720" y="3182"/>
                    <a:pt x="2400" y="3086"/>
                    <a:pt x="2240" y="3182"/>
                  </a:cubicBezTo>
                  <a:cubicBezTo>
                    <a:pt x="2080" y="3086"/>
                    <a:pt x="2720" y="2989"/>
                    <a:pt x="2240" y="2893"/>
                  </a:cubicBezTo>
                  <a:cubicBezTo>
                    <a:pt x="2240" y="2893"/>
                    <a:pt x="2080" y="2893"/>
                    <a:pt x="2080" y="2989"/>
                  </a:cubicBezTo>
                  <a:cubicBezTo>
                    <a:pt x="2080" y="2893"/>
                    <a:pt x="1920" y="2989"/>
                    <a:pt x="1920" y="2893"/>
                  </a:cubicBezTo>
                  <a:cubicBezTo>
                    <a:pt x="2080" y="2893"/>
                    <a:pt x="2080" y="2796"/>
                    <a:pt x="2240" y="2796"/>
                  </a:cubicBezTo>
                  <a:cubicBezTo>
                    <a:pt x="2080" y="2796"/>
                    <a:pt x="2240" y="2893"/>
                    <a:pt x="2240" y="2893"/>
                  </a:cubicBezTo>
                  <a:cubicBezTo>
                    <a:pt x="2240" y="2796"/>
                    <a:pt x="2400" y="2796"/>
                    <a:pt x="2240" y="2796"/>
                  </a:cubicBezTo>
                  <a:cubicBezTo>
                    <a:pt x="2240" y="2700"/>
                    <a:pt x="2240" y="2700"/>
                    <a:pt x="2080" y="2700"/>
                  </a:cubicBezTo>
                  <a:cubicBezTo>
                    <a:pt x="2080" y="2700"/>
                    <a:pt x="2240" y="2796"/>
                    <a:pt x="2080" y="2796"/>
                  </a:cubicBezTo>
                  <a:cubicBezTo>
                    <a:pt x="1920" y="2700"/>
                    <a:pt x="2080" y="2604"/>
                    <a:pt x="1920" y="2604"/>
                  </a:cubicBezTo>
                  <a:cubicBezTo>
                    <a:pt x="1920" y="2700"/>
                    <a:pt x="1920" y="2700"/>
                    <a:pt x="1760" y="2796"/>
                  </a:cubicBezTo>
                  <a:cubicBezTo>
                    <a:pt x="1760" y="2700"/>
                    <a:pt x="1760" y="2700"/>
                    <a:pt x="1760" y="2700"/>
                  </a:cubicBezTo>
                  <a:cubicBezTo>
                    <a:pt x="1760" y="2700"/>
                    <a:pt x="1760" y="2700"/>
                    <a:pt x="1760" y="2700"/>
                  </a:cubicBezTo>
                  <a:cubicBezTo>
                    <a:pt x="1760" y="2604"/>
                    <a:pt x="1600" y="2700"/>
                    <a:pt x="1600" y="2604"/>
                  </a:cubicBezTo>
                  <a:cubicBezTo>
                    <a:pt x="1600" y="2507"/>
                    <a:pt x="1600" y="2507"/>
                    <a:pt x="1600" y="2507"/>
                  </a:cubicBezTo>
                  <a:cubicBezTo>
                    <a:pt x="1760" y="2507"/>
                    <a:pt x="1760" y="2700"/>
                    <a:pt x="1920" y="2604"/>
                  </a:cubicBezTo>
                  <a:cubicBezTo>
                    <a:pt x="1760" y="2507"/>
                    <a:pt x="1760" y="2507"/>
                    <a:pt x="1760" y="2507"/>
                  </a:cubicBezTo>
                  <a:cubicBezTo>
                    <a:pt x="1760" y="2507"/>
                    <a:pt x="1760" y="2507"/>
                    <a:pt x="1760" y="2507"/>
                  </a:cubicBezTo>
                  <a:cubicBezTo>
                    <a:pt x="1760" y="2507"/>
                    <a:pt x="1920" y="2411"/>
                    <a:pt x="1760" y="2314"/>
                  </a:cubicBezTo>
                  <a:cubicBezTo>
                    <a:pt x="1600" y="2314"/>
                    <a:pt x="1600" y="2314"/>
                    <a:pt x="1600" y="2314"/>
                  </a:cubicBezTo>
                  <a:cubicBezTo>
                    <a:pt x="1600" y="2218"/>
                    <a:pt x="1600" y="2218"/>
                    <a:pt x="1440" y="2218"/>
                  </a:cubicBezTo>
                  <a:cubicBezTo>
                    <a:pt x="1600" y="2218"/>
                    <a:pt x="1440" y="2121"/>
                    <a:pt x="1600" y="2218"/>
                  </a:cubicBezTo>
                  <a:cubicBezTo>
                    <a:pt x="1600" y="2314"/>
                    <a:pt x="1600" y="2314"/>
                    <a:pt x="1600" y="2314"/>
                  </a:cubicBezTo>
                  <a:cubicBezTo>
                    <a:pt x="1760" y="2218"/>
                    <a:pt x="1760" y="2411"/>
                    <a:pt x="1920" y="2314"/>
                  </a:cubicBezTo>
                  <a:cubicBezTo>
                    <a:pt x="1760" y="2314"/>
                    <a:pt x="1920" y="2218"/>
                    <a:pt x="2080" y="2218"/>
                  </a:cubicBezTo>
                  <a:cubicBezTo>
                    <a:pt x="1920" y="2218"/>
                    <a:pt x="1920" y="2218"/>
                    <a:pt x="1920" y="2218"/>
                  </a:cubicBezTo>
                  <a:cubicBezTo>
                    <a:pt x="1760" y="2218"/>
                    <a:pt x="1920" y="2218"/>
                    <a:pt x="1760" y="2218"/>
                  </a:cubicBezTo>
                  <a:cubicBezTo>
                    <a:pt x="1760" y="2218"/>
                    <a:pt x="1600" y="2121"/>
                    <a:pt x="1600" y="2121"/>
                  </a:cubicBezTo>
                  <a:cubicBezTo>
                    <a:pt x="1600" y="1929"/>
                    <a:pt x="1600" y="1929"/>
                    <a:pt x="1600" y="2121"/>
                  </a:cubicBezTo>
                  <a:cubicBezTo>
                    <a:pt x="1600" y="1832"/>
                    <a:pt x="1440" y="1736"/>
                    <a:pt x="1440" y="1639"/>
                  </a:cubicBezTo>
                  <a:cubicBezTo>
                    <a:pt x="1280" y="1736"/>
                    <a:pt x="1280" y="1543"/>
                    <a:pt x="1280" y="1639"/>
                  </a:cubicBezTo>
                  <a:cubicBezTo>
                    <a:pt x="1120" y="1736"/>
                    <a:pt x="1120" y="1736"/>
                    <a:pt x="1120" y="1736"/>
                  </a:cubicBezTo>
                  <a:cubicBezTo>
                    <a:pt x="1120" y="1736"/>
                    <a:pt x="1120" y="1736"/>
                    <a:pt x="1120" y="1736"/>
                  </a:cubicBezTo>
                  <a:cubicBezTo>
                    <a:pt x="1120" y="1736"/>
                    <a:pt x="1280" y="1639"/>
                    <a:pt x="1120" y="1543"/>
                  </a:cubicBezTo>
                  <a:cubicBezTo>
                    <a:pt x="1120" y="1639"/>
                    <a:pt x="1280" y="1543"/>
                    <a:pt x="1280" y="1543"/>
                  </a:cubicBezTo>
                  <a:cubicBezTo>
                    <a:pt x="1280" y="1543"/>
                    <a:pt x="1440" y="1543"/>
                    <a:pt x="1440" y="1543"/>
                  </a:cubicBezTo>
                  <a:cubicBezTo>
                    <a:pt x="1280" y="1446"/>
                    <a:pt x="1120" y="1446"/>
                    <a:pt x="800" y="1350"/>
                  </a:cubicBezTo>
                  <a:cubicBezTo>
                    <a:pt x="800" y="1157"/>
                    <a:pt x="640" y="964"/>
                    <a:pt x="640" y="868"/>
                  </a:cubicBezTo>
                  <a:cubicBezTo>
                    <a:pt x="640" y="868"/>
                    <a:pt x="640" y="868"/>
                    <a:pt x="640" y="868"/>
                  </a:cubicBezTo>
                  <a:cubicBezTo>
                    <a:pt x="640" y="771"/>
                    <a:pt x="640" y="868"/>
                    <a:pt x="640" y="771"/>
                  </a:cubicBezTo>
                  <a:cubicBezTo>
                    <a:pt x="640" y="771"/>
                    <a:pt x="640" y="771"/>
                    <a:pt x="640" y="771"/>
                  </a:cubicBezTo>
                  <a:cubicBezTo>
                    <a:pt x="640" y="771"/>
                    <a:pt x="640" y="579"/>
                    <a:pt x="320" y="675"/>
                  </a:cubicBezTo>
                  <a:cubicBezTo>
                    <a:pt x="480" y="675"/>
                    <a:pt x="480" y="675"/>
                    <a:pt x="480" y="675"/>
                  </a:cubicBezTo>
                  <a:cubicBezTo>
                    <a:pt x="480" y="579"/>
                    <a:pt x="480" y="579"/>
                    <a:pt x="480" y="579"/>
                  </a:cubicBezTo>
                  <a:cubicBezTo>
                    <a:pt x="480" y="579"/>
                    <a:pt x="480" y="579"/>
                    <a:pt x="640" y="579"/>
                  </a:cubicBezTo>
                  <a:cubicBezTo>
                    <a:pt x="640" y="482"/>
                    <a:pt x="480" y="482"/>
                    <a:pt x="320" y="386"/>
                  </a:cubicBezTo>
                  <a:cubicBezTo>
                    <a:pt x="320" y="482"/>
                    <a:pt x="320" y="482"/>
                    <a:pt x="320" y="482"/>
                  </a:cubicBezTo>
                  <a:cubicBezTo>
                    <a:pt x="160" y="386"/>
                    <a:pt x="160" y="289"/>
                    <a:pt x="0" y="193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60" y="96"/>
                    <a:pt x="160" y="0"/>
                    <a:pt x="0" y="0"/>
                  </a:cubicBezTo>
                  <a:cubicBezTo>
                    <a:pt x="320" y="96"/>
                    <a:pt x="320" y="96"/>
                    <a:pt x="320" y="96"/>
                  </a:cubicBezTo>
                  <a:cubicBezTo>
                    <a:pt x="320" y="193"/>
                    <a:pt x="160" y="96"/>
                    <a:pt x="160" y="193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193"/>
                    <a:pt x="320" y="193"/>
                    <a:pt x="320" y="193"/>
                  </a:cubicBezTo>
                  <a:cubicBezTo>
                    <a:pt x="320" y="193"/>
                    <a:pt x="320" y="193"/>
                    <a:pt x="480" y="193"/>
                  </a:cubicBezTo>
                  <a:cubicBezTo>
                    <a:pt x="480" y="193"/>
                    <a:pt x="480" y="193"/>
                    <a:pt x="480" y="193"/>
                  </a:cubicBezTo>
                  <a:cubicBezTo>
                    <a:pt x="480" y="193"/>
                    <a:pt x="480" y="193"/>
                    <a:pt x="640" y="289"/>
                  </a:cubicBezTo>
                  <a:cubicBezTo>
                    <a:pt x="480" y="289"/>
                    <a:pt x="640" y="386"/>
                    <a:pt x="480" y="386"/>
                  </a:cubicBezTo>
                  <a:cubicBezTo>
                    <a:pt x="640" y="289"/>
                    <a:pt x="640" y="386"/>
                    <a:pt x="640" y="482"/>
                  </a:cubicBezTo>
                  <a:cubicBezTo>
                    <a:pt x="640" y="579"/>
                    <a:pt x="800" y="579"/>
                    <a:pt x="800" y="675"/>
                  </a:cubicBezTo>
                  <a:cubicBezTo>
                    <a:pt x="800" y="675"/>
                    <a:pt x="640" y="675"/>
                    <a:pt x="640" y="579"/>
                  </a:cubicBezTo>
                  <a:cubicBezTo>
                    <a:pt x="640" y="675"/>
                    <a:pt x="640" y="675"/>
                    <a:pt x="640" y="771"/>
                  </a:cubicBezTo>
                  <a:cubicBezTo>
                    <a:pt x="640" y="771"/>
                    <a:pt x="800" y="771"/>
                    <a:pt x="1120" y="771"/>
                  </a:cubicBezTo>
                  <a:cubicBezTo>
                    <a:pt x="800" y="771"/>
                    <a:pt x="800" y="771"/>
                    <a:pt x="800" y="771"/>
                  </a:cubicBezTo>
                  <a:cubicBezTo>
                    <a:pt x="1120" y="868"/>
                    <a:pt x="1280" y="868"/>
                    <a:pt x="1280" y="868"/>
                  </a:cubicBezTo>
                  <a:cubicBezTo>
                    <a:pt x="1440" y="964"/>
                    <a:pt x="1600" y="1254"/>
                    <a:pt x="1600" y="1350"/>
                  </a:cubicBezTo>
                  <a:cubicBezTo>
                    <a:pt x="1600" y="1350"/>
                    <a:pt x="1600" y="1350"/>
                    <a:pt x="1600" y="1350"/>
                  </a:cubicBezTo>
                  <a:cubicBezTo>
                    <a:pt x="1600" y="1350"/>
                    <a:pt x="1600" y="1543"/>
                    <a:pt x="1760" y="1543"/>
                  </a:cubicBezTo>
                  <a:cubicBezTo>
                    <a:pt x="1920" y="1639"/>
                    <a:pt x="2240" y="1832"/>
                    <a:pt x="2080" y="1929"/>
                  </a:cubicBezTo>
                  <a:cubicBezTo>
                    <a:pt x="2400" y="2218"/>
                    <a:pt x="2720" y="2314"/>
                    <a:pt x="2880" y="2604"/>
                  </a:cubicBezTo>
                  <a:cubicBezTo>
                    <a:pt x="2720" y="2604"/>
                    <a:pt x="2720" y="2604"/>
                    <a:pt x="2720" y="2604"/>
                  </a:cubicBezTo>
                  <a:cubicBezTo>
                    <a:pt x="2880" y="2604"/>
                    <a:pt x="2720" y="2604"/>
                    <a:pt x="2880" y="2700"/>
                  </a:cubicBezTo>
                  <a:cubicBezTo>
                    <a:pt x="2880" y="2604"/>
                    <a:pt x="3040" y="2700"/>
                    <a:pt x="3040" y="2700"/>
                  </a:cubicBezTo>
                  <a:cubicBezTo>
                    <a:pt x="3040" y="2893"/>
                    <a:pt x="3360" y="2989"/>
                    <a:pt x="3520" y="3086"/>
                  </a:cubicBezTo>
                  <a:cubicBezTo>
                    <a:pt x="3360" y="3086"/>
                    <a:pt x="3360" y="3086"/>
                    <a:pt x="3360" y="3086"/>
                  </a:cubicBezTo>
                  <a:cubicBezTo>
                    <a:pt x="3680" y="3182"/>
                    <a:pt x="3680" y="3279"/>
                    <a:pt x="3680" y="3471"/>
                  </a:cubicBezTo>
                  <a:cubicBezTo>
                    <a:pt x="3680" y="3471"/>
                    <a:pt x="3680" y="3471"/>
                    <a:pt x="3680" y="3471"/>
                  </a:cubicBezTo>
                  <a:cubicBezTo>
                    <a:pt x="4000" y="3471"/>
                    <a:pt x="4000" y="3471"/>
                    <a:pt x="4160" y="3568"/>
                  </a:cubicBezTo>
                  <a:cubicBezTo>
                    <a:pt x="4160" y="3761"/>
                    <a:pt x="4320" y="3857"/>
                    <a:pt x="4320" y="3954"/>
                  </a:cubicBezTo>
                  <a:cubicBezTo>
                    <a:pt x="4800" y="4146"/>
                    <a:pt x="4960" y="4436"/>
                    <a:pt x="5120" y="4821"/>
                  </a:cubicBezTo>
                  <a:cubicBezTo>
                    <a:pt x="5120" y="4821"/>
                    <a:pt x="5120" y="4821"/>
                    <a:pt x="5120" y="4821"/>
                  </a:cubicBezTo>
                  <a:cubicBezTo>
                    <a:pt x="5600" y="4918"/>
                    <a:pt x="5920" y="5400"/>
                    <a:pt x="6080" y="5593"/>
                  </a:cubicBezTo>
                  <a:cubicBezTo>
                    <a:pt x="5920" y="5593"/>
                    <a:pt x="5920" y="5593"/>
                    <a:pt x="5920" y="5593"/>
                  </a:cubicBezTo>
                  <a:cubicBezTo>
                    <a:pt x="5920" y="5689"/>
                    <a:pt x="6080" y="5786"/>
                    <a:pt x="6080" y="5689"/>
                  </a:cubicBezTo>
                  <a:cubicBezTo>
                    <a:pt x="6240" y="5786"/>
                    <a:pt x="6400" y="5882"/>
                    <a:pt x="6240" y="5979"/>
                  </a:cubicBezTo>
                  <a:cubicBezTo>
                    <a:pt x="6400" y="6075"/>
                    <a:pt x="6400" y="5979"/>
                    <a:pt x="6560" y="6075"/>
                  </a:cubicBezTo>
                  <a:cubicBezTo>
                    <a:pt x="6880" y="6171"/>
                    <a:pt x="6880" y="6171"/>
                    <a:pt x="7040" y="6461"/>
                  </a:cubicBezTo>
                  <a:cubicBezTo>
                    <a:pt x="7040" y="6268"/>
                    <a:pt x="7040" y="6268"/>
                    <a:pt x="7040" y="6268"/>
                  </a:cubicBezTo>
                  <a:cubicBezTo>
                    <a:pt x="6880" y="6461"/>
                    <a:pt x="6880" y="6461"/>
                    <a:pt x="6880" y="6461"/>
                  </a:cubicBezTo>
                  <a:cubicBezTo>
                    <a:pt x="7040" y="6461"/>
                    <a:pt x="7040" y="6654"/>
                    <a:pt x="7040" y="6557"/>
                  </a:cubicBezTo>
                  <a:cubicBezTo>
                    <a:pt x="7040" y="6750"/>
                    <a:pt x="7520" y="6750"/>
                    <a:pt x="7520" y="7039"/>
                  </a:cubicBezTo>
                  <a:cubicBezTo>
                    <a:pt x="7520" y="6943"/>
                    <a:pt x="7520" y="7039"/>
                    <a:pt x="7680" y="7039"/>
                  </a:cubicBezTo>
                  <a:cubicBezTo>
                    <a:pt x="7680" y="7136"/>
                    <a:pt x="7840" y="7329"/>
                    <a:pt x="8000" y="7425"/>
                  </a:cubicBezTo>
                  <a:cubicBezTo>
                    <a:pt x="7840" y="7425"/>
                    <a:pt x="7840" y="7425"/>
                    <a:pt x="7840" y="7425"/>
                  </a:cubicBezTo>
                  <a:cubicBezTo>
                    <a:pt x="8000" y="7521"/>
                    <a:pt x="8000" y="7425"/>
                    <a:pt x="8000" y="7425"/>
                  </a:cubicBezTo>
                  <a:cubicBezTo>
                    <a:pt x="8320" y="7618"/>
                    <a:pt x="8320" y="7907"/>
                    <a:pt x="8640" y="8100"/>
                  </a:cubicBezTo>
                  <a:cubicBezTo>
                    <a:pt x="8960" y="8486"/>
                    <a:pt x="9120" y="8775"/>
                    <a:pt x="9760" y="9161"/>
                  </a:cubicBezTo>
                  <a:cubicBezTo>
                    <a:pt x="9600" y="9161"/>
                    <a:pt x="9600" y="9161"/>
                    <a:pt x="9600" y="9161"/>
                  </a:cubicBezTo>
                  <a:cubicBezTo>
                    <a:pt x="9920" y="9257"/>
                    <a:pt x="9760" y="9450"/>
                    <a:pt x="10080" y="9450"/>
                  </a:cubicBezTo>
                  <a:cubicBezTo>
                    <a:pt x="10080" y="9450"/>
                    <a:pt x="10240" y="9546"/>
                    <a:pt x="10080" y="9546"/>
                  </a:cubicBezTo>
                  <a:cubicBezTo>
                    <a:pt x="10240" y="9643"/>
                    <a:pt x="10240" y="9932"/>
                    <a:pt x="10400" y="9932"/>
                  </a:cubicBezTo>
                  <a:cubicBezTo>
                    <a:pt x="10240" y="9932"/>
                    <a:pt x="10240" y="9932"/>
                    <a:pt x="10240" y="9932"/>
                  </a:cubicBezTo>
                  <a:cubicBezTo>
                    <a:pt x="10400" y="10029"/>
                    <a:pt x="10560" y="10125"/>
                    <a:pt x="10560" y="10318"/>
                  </a:cubicBezTo>
                  <a:cubicBezTo>
                    <a:pt x="10560" y="10318"/>
                    <a:pt x="10560" y="10221"/>
                    <a:pt x="10560" y="10318"/>
                  </a:cubicBezTo>
                  <a:cubicBezTo>
                    <a:pt x="10560" y="10318"/>
                    <a:pt x="10720" y="10318"/>
                    <a:pt x="10720" y="10414"/>
                  </a:cubicBezTo>
                  <a:cubicBezTo>
                    <a:pt x="10720" y="10511"/>
                    <a:pt x="10720" y="10414"/>
                    <a:pt x="10720" y="10414"/>
                  </a:cubicBezTo>
                  <a:cubicBezTo>
                    <a:pt x="11200" y="10704"/>
                    <a:pt x="11360" y="10993"/>
                    <a:pt x="11680" y="11282"/>
                  </a:cubicBezTo>
                  <a:cubicBezTo>
                    <a:pt x="11840" y="11475"/>
                    <a:pt x="11520" y="11379"/>
                    <a:pt x="11840" y="11475"/>
                  </a:cubicBezTo>
                  <a:cubicBezTo>
                    <a:pt x="11680" y="11475"/>
                    <a:pt x="11840" y="11475"/>
                    <a:pt x="11840" y="11475"/>
                  </a:cubicBezTo>
                  <a:cubicBezTo>
                    <a:pt x="12000" y="11668"/>
                    <a:pt x="11680" y="11764"/>
                    <a:pt x="11840" y="11764"/>
                  </a:cubicBezTo>
                  <a:cubicBezTo>
                    <a:pt x="12000" y="11764"/>
                    <a:pt x="12000" y="11764"/>
                    <a:pt x="12000" y="11764"/>
                  </a:cubicBezTo>
                  <a:cubicBezTo>
                    <a:pt x="12160" y="11861"/>
                    <a:pt x="12000" y="11861"/>
                    <a:pt x="12160" y="11957"/>
                  </a:cubicBezTo>
                  <a:cubicBezTo>
                    <a:pt x="12160" y="11957"/>
                    <a:pt x="12160" y="11957"/>
                    <a:pt x="12160" y="11957"/>
                  </a:cubicBezTo>
                  <a:cubicBezTo>
                    <a:pt x="12480" y="12054"/>
                    <a:pt x="12480" y="12246"/>
                    <a:pt x="12800" y="12343"/>
                  </a:cubicBezTo>
                  <a:cubicBezTo>
                    <a:pt x="13440" y="13018"/>
                    <a:pt x="14240" y="13693"/>
                    <a:pt x="14720" y="14368"/>
                  </a:cubicBezTo>
                  <a:cubicBezTo>
                    <a:pt x="15520" y="14946"/>
                    <a:pt x="16160" y="15621"/>
                    <a:pt x="16800" y="16296"/>
                  </a:cubicBezTo>
                  <a:cubicBezTo>
                    <a:pt x="16800" y="16489"/>
                    <a:pt x="16800" y="16489"/>
                    <a:pt x="16960" y="16586"/>
                  </a:cubicBezTo>
                  <a:cubicBezTo>
                    <a:pt x="16960" y="16586"/>
                    <a:pt x="16960" y="16586"/>
                    <a:pt x="16960" y="16682"/>
                  </a:cubicBezTo>
                  <a:cubicBezTo>
                    <a:pt x="17120" y="16586"/>
                    <a:pt x="17120" y="16875"/>
                    <a:pt x="17280" y="16875"/>
                  </a:cubicBezTo>
                  <a:cubicBezTo>
                    <a:pt x="17440" y="17068"/>
                    <a:pt x="17760" y="17261"/>
                    <a:pt x="17920" y="17454"/>
                  </a:cubicBezTo>
                  <a:cubicBezTo>
                    <a:pt x="17920" y="17454"/>
                    <a:pt x="17760" y="17454"/>
                    <a:pt x="17920" y="17550"/>
                  </a:cubicBezTo>
                  <a:cubicBezTo>
                    <a:pt x="17920" y="17550"/>
                    <a:pt x="17920" y="17550"/>
                    <a:pt x="17920" y="17550"/>
                  </a:cubicBezTo>
                  <a:cubicBezTo>
                    <a:pt x="17920" y="17550"/>
                    <a:pt x="17920" y="17550"/>
                    <a:pt x="17920" y="17550"/>
                  </a:cubicBezTo>
                  <a:cubicBezTo>
                    <a:pt x="18080" y="17550"/>
                    <a:pt x="18080" y="17743"/>
                    <a:pt x="18080" y="17550"/>
                  </a:cubicBezTo>
                  <a:cubicBezTo>
                    <a:pt x="18880" y="18225"/>
                    <a:pt x="19040" y="18900"/>
                    <a:pt x="19840" y="19575"/>
                  </a:cubicBezTo>
                  <a:cubicBezTo>
                    <a:pt x="19840" y="19671"/>
                    <a:pt x="20160" y="19864"/>
                    <a:pt x="20320" y="20057"/>
                  </a:cubicBezTo>
                  <a:cubicBezTo>
                    <a:pt x="20800" y="20539"/>
                    <a:pt x="20960" y="20925"/>
                    <a:pt x="21600" y="21504"/>
                  </a:cubicBezTo>
                  <a:cubicBezTo>
                    <a:pt x="21600" y="21504"/>
                    <a:pt x="21280" y="21600"/>
                    <a:pt x="20960" y="21407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1" name="Полилиния 118"/>
            <p:cNvSpPr/>
            <p:nvPr/>
          </p:nvSpPr>
          <p:spPr>
            <a:xfrm>
              <a:off x="137644" y="1207838"/>
              <a:ext cx="265221" cy="448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6" fill="norm" stroke="1" extrusionOk="0">
                  <a:moveTo>
                    <a:pt x="21098" y="21403"/>
                  </a:moveTo>
                  <a:cubicBezTo>
                    <a:pt x="20428" y="21205"/>
                    <a:pt x="20428" y="20712"/>
                    <a:pt x="19926" y="20515"/>
                  </a:cubicBezTo>
                  <a:cubicBezTo>
                    <a:pt x="19926" y="20515"/>
                    <a:pt x="20093" y="20515"/>
                    <a:pt x="20093" y="20416"/>
                  </a:cubicBezTo>
                  <a:cubicBezTo>
                    <a:pt x="19591" y="20318"/>
                    <a:pt x="19256" y="19825"/>
                    <a:pt x="19088" y="19430"/>
                  </a:cubicBezTo>
                  <a:cubicBezTo>
                    <a:pt x="19088" y="19430"/>
                    <a:pt x="19088" y="19430"/>
                    <a:pt x="19088" y="19430"/>
                  </a:cubicBezTo>
                  <a:cubicBezTo>
                    <a:pt x="19088" y="19332"/>
                    <a:pt x="18921" y="19332"/>
                    <a:pt x="18753" y="19233"/>
                  </a:cubicBezTo>
                  <a:cubicBezTo>
                    <a:pt x="18921" y="19233"/>
                    <a:pt x="18921" y="19233"/>
                    <a:pt x="18921" y="19233"/>
                  </a:cubicBezTo>
                  <a:cubicBezTo>
                    <a:pt x="18753" y="19233"/>
                    <a:pt x="18753" y="19036"/>
                    <a:pt x="18586" y="19036"/>
                  </a:cubicBezTo>
                  <a:cubicBezTo>
                    <a:pt x="18586" y="19036"/>
                    <a:pt x="18753" y="19036"/>
                    <a:pt x="18753" y="18937"/>
                  </a:cubicBezTo>
                  <a:cubicBezTo>
                    <a:pt x="18586" y="18937"/>
                    <a:pt x="18586" y="18937"/>
                    <a:pt x="18586" y="18937"/>
                  </a:cubicBezTo>
                  <a:cubicBezTo>
                    <a:pt x="18251" y="18937"/>
                    <a:pt x="18251" y="18641"/>
                    <a:pt x="18251" y="18542"/>
                  </a:cubicBezTo>
                  <a:cubicBezTo>
                    <a:pt x="18251" y="18542"/>
                    <a:pt x="18251" y="18542"/>
                    <a:pt x="18251" y="18542"/>
                  </a:cubicBezTo>
                  <a:cubicBezTo>
                    <a:pt x="17749" y="18444"/>
                    <a:pt x="17414" y="18049"/>
                    <a:pt x="17079" y="17753"/>
                  </a:cubicBezTo>
                  <a:cubicBezTo>
                    <a:pt x="17247" y="17753"/>
                    <a:pt x="17247" y="17753"/>
                    <a:pt x="17247" y="17753"/>
                  </a:cubicBezTo>
                  <a:cubicBezTo>
                    <a:pt x="17247" y="17753"/>
                    <a:pt x="17079" y="17753"/>
                    <a:pt x="17079" y="17753"/>
                  </a:cubicBezTo>
                  <a:cubicBezTo>
                    <a:pt x="17079" y="17655"/>
                    <a:pt x="16912" y="17655"/>
                    <a:pt x="16912" y="17556"/>
                  </a:cubicBezTo>
                  <a:cubicBezTo>
                    <a:pt x="16912" y="17556"/>
                    <a:pt x="16912" y="17556"/>
                    <a:pt x="16912" y="17556"/>
                  </a:cubicBezTo>
                  <a:cubicBezTo>
                    <a:pt x="16744" y="17458"/>
                    <a:pt x="16912" y="17458"/>
                    <a:pt x="16744" y="17359"/>
                  </a:cubicBezTo>
                  <a:cubicBezTo>
                    <a:pt x="16744" y="17359"/>
                    <a:pt x="16744" y="17359"/>
                    <a:pt x="16744" y="17359"/>
                  </a:cubicBezTo>
                  <a:cubicBezTo>
                    <a:pt x="16577" y="17359"/>
                    <a:pt x="16744" y="17162"/>
                    <a:pt x="16577" y="17162"/>
                  </a:cubicBezTo>
                  <a:cubicBezTo>
                    <a:pt x="16577" y="17162"/>
                    <a:pt x="16577" y="17162"/>
                    <a:pt x="16577" y="17162"/>
                  </a:cubicBezTo>
                  <a:cubicBezTo>
                    <a:pt x="16577" y="17063"/>
                    <a:pt x="16577" y="17063"/>
                    <a:pt x="16577" y="17063"/>
                  </a:cubicBezTo>
                  <a:cubicBezTo>
                    <a:pt x="16577" y="17063"/>
                    <a:pt x="16577" y="17063"/>
                    <a:pt x="16577" y="17063"/>
                  </a:cubicBezTo>
                  <a:cubicBezTo>
                    <a:pt x="16242" y="16964"/>
                    <a:pt x="16242" y="16866"/>
                    <a:pt x="16074" y="16964"/>
                  </a:cubicBezTo>
                  <a:cubicBezTo>
                    <a:pt x="16242" y="16866"/>
                    <a:pt x="16242" y="16964"/>
                    <a:pt x="16242" y="16866"/>
                  </a:cubicBezTo>
                  <a:cubicBezTo>
                    <a:pt x="16074" y="16570"/>
                    <a:pt x="15740" y="16175"/>
                    <a:pt x="15405" y="15879"/>
                  </a:cubicBezTo>
                  <a:cubicBezTo>
                    <a:pt x="15405" y="15781"/>
                    <a:pt x="15405" y="15781"/>
                    <a:pt x="15405" y="15781"/>
                  </a:cubicBezTo>
                  <a:cubicBezTo>
                    <a:pt x="15237" y="15781"/>
                    <a:pt x="15237" y="15682"/>
                    <a:pt x="15070" y="15682"/>
                  </a:cubicBezTo>
                  <a:cubicBezTo>
                    <a:pt x="15070" y="15682"/>
                    <a:pt x="15237" y="15682"/>
                    <a:pt x="15070" y="15682"/>
                  </a:cubicBezTo>
                  <a:cubicBezTo>
                    <a:pt x="15070" y="15485"/>
                    <a:pt x="14902" y="15485"/>
                    <a:pt x="14902" y="15485"/>
                  </a:cubicBezTo>
                  <a:cubicBezTo>
                    <a:pt x="15070" y="15485"/>
                    <a:pt x="15070" y="15485"/>
                    <a:pt x="15070" y="15386"/>
                  </a:cubicBezTo>
                  <a:cubicBezTo>
                    <a:pt x="14902" y="15386"/>
                    <a:pt x="14902" y="15288"/>
                    <a:pt x="14735" y="15288"/>
                  </a:cubicBezTo>
                  <a:cubicBezTo>
                    <a:pt x="14902" y="15288"/>
                    <a:pt x="14902" y="15288"/>
                    <a:pt x="14902" y="15288"/>
                  </a:cubicBezTo>
                  <a:cubicBezTo>
                    <a:pt x="14735" y="15189"/>
                    <a:pt x="14735" y="15189"/>
                    <a:pt x="14567" y="15189"/>
                  </a:cubicBezTo>
                  <a:cubicBezTo>
                    <a:pt x="14735" y="15189"/>
                    <a:pt x="14735" y="15189"/>
                    <a:pt x="14735" y="15189"/>
                  </a:cubicBezTo>
                  <a:cubicBezTo>
                    <a:pt x="14735" y="14992"/>
                    <a:pt x="14567" y="15189"/>
                    <a:pt x="14400" y="15090"/>
                  </a:cubicBezTo>
                  <a:cubicBezTo>
                    <a:pt x="14567" y="15090"/>
                    <a:pt x="14567" y="15090"/>
                    <a:pt x="14567" y="15090"/>
                  </a:cubicBezTo>
                  <a:cubicBezTo>
                    <a:pt x="14400" y="14992"/>
                    <a:pt x="14233" y="14893"/>
                    <a:pt x="14065" y="14795"/>
                  </a:cubicBezTo>
                  <a:cubicBezTo>
                    <a:pt x="14233" y="14795"/>
                    <a:pt x="14233" y="14795"/>
                    <a:pt x="14233" y="14795"/>
                  </a:cubicBezTo>
                  <a:cubicBezTo>
                    <a:pt x="14065" y="14696"/>
                    <a:pt x="14065" y="14499"/>
                    <a:pt x="13898" y="14499"/>
                  </a:cubicBezTo>
                  <a:cubicBezTo>
                    <a:pt x="13898" y="14400"/>
                    <a:pt x="14065" y="14400"/>
                    <a:pt x="13898" y="14301"/>
                  </a:cubicBezTo>
                  <a:cubicBezTo>
                    <a:pt x="13730" y="14400"/>
                    <a:pt x="13730" y="14203"/>
                    <a:pt x="13730" y="14301"/>
                  </a:cubicBezTo>
                  <a:cubicBezTo>
                    <a:pt x="13730" y="14203"/>
                    <a:pt x="13563" y="14005"/>
                    <a:pt x="13563" y="14005"/>
                  </a:cubicBezTo>
                  <a:cubicBezTo>
                    <a:pt x="13563" y="14005"/>
                    <a:pt x="13563" y="13907"/>
                    <a:pt x="13730" y="14005"/>
                  </a:cubicBezTo>
                  <a:cubicBezTo>
                    <a:pt x="13730" y="13907"/>
                    <a:pt x="13730" y="13907"/>
                    <a:pt x="13730" y="13907"/>
                  </a:cubicBezTo>
                  <a:cubicBezTo>
                    <a:pt x="13730" y="13907"/>
                    <a:pt x="13730" y="13907"/>
                    <a:pt x="13730" y="13907"/>
                  </a:cubicBezTo>
                  <a:cubicBezTo>
                    <a:pt x="13730" y="13907"/>
                    <a:pt x="13563" y="13808"/>
                    <a:pt x="13563" y="13710"/>
                  </a:cubicBezTo>
                  <a:cubicBezTo>
                    <a:pt x="13228" y="13710"/>
                    <a:pt x="13060" y="13710"/>
                    <a:pt x="12893" y="13611"/>
                  </a:cubicBezTo>
                  <a:cubicBezTo>
                    <a:pt x="13060" y="13611"/>
                    <a:pt x="13060" y="13512"/>
                    <a:pt x="13060" y="13512"/>
                  </a:cubicBezTo>
                  <a:cubicBezTo>
                    <a:pt x="12726" y="13512"/>
                    <a:pt x="12726" y="13512"/>
                    <a:pt x="12726" y="13512"/>
                  </a:cubicBezTo>
                  <a:cubicBezTo>
                    <a:pt x="12726" y="13414"/>
                    <a:pt x="12893" y="13414"/>
                    <a:pt x="12726" y="13414"/>
                  </a:cubicBezTo>
                  <a:cubicBezTo>
                    <a:pt x="12726" y="13414"/>
                    <a:pt x="12726" y="13414"/>
                    <a:pt x="12726" y="13414"/>
                  </a:cubicBezTo>
                  <a:cubicBezTo>
                    <a:pt x="12726" y="13315"/>
                    <a:pt x="12558" y="13216"/>
                    <a:pt x="12726" y="13216"/>
                  </a:cubicBezTo>
                  <a:cubicBezTo>
                    <a:pt x="12726" y="13216"/>
                    <a:pt x="12726" y="13216"/>
                    <a:pt x="12726" y="13216"/>
                  </a:cubicBezTo>
                  <a:cubicBezTo>
                    <a:pt x="12726" y="13216"/>
                    <a:pt x="12726" y="13216"/>
                    <a:pt x="12558" y="13118"/>
                  </a:cubicBezTo>
                  <a:cubicBezTo>
                    <a:pt x="12558" y="13118"/>
                    <a:pt x="12558" y="13118"/>
                    <a:pt x="12558" y="13118"/>
                  </a:cubicBezTo>
                  <a:cubicBezTo>
                    <a:pt x="12558" y="13118"/>
                    <a:pt x="12391" y="13019"/>
                    <a:pt x="12391" y="13118"/>
                  </a:cubicBezTo>
                  <a:cubicBezTo>
                    <a:pt x="12391" y="13118"/>
                    <a:pt x="12558" y="13019"/>
                    <a:pt x="12558" y="13118"/>
                  </a:cubicBezTo>
                  <a:cubicBezTo>
                    <a:pt x="12391" y="13118"/>
                    <a:pt x="12223" y="13019"/>
                    <a:pt x="12223" y="13019"/>
                  </a:cubicBezTo>
                  <a:cubicBezTo>
                    <a:pt x="12223" y="13019"/>
                    <a:pt x="12223" y="13019"/>
                    <a:pt x="12391" y="13019"/>
                  </a:cubicBezTo>
                  <a:cubicBezTo>
                    <a:pt x="12223" y="12822"/>
                    <a:pt x="12056" y="12723"/>
                    <a:pt x="11721" y="12625"/>
                  </a:cubicBezTo>
                  <a:cubicBezTo>
                    <a:pt x="11721" y="12625"/>
                    <a:pt x="12056" y="12625"/>
                    <a:pt x="12056" y="12723"/>
                  </a:cubicBezTo>
                  <a:cubicBezTo>
                    <a:pt x="12056" y="12526"/>
                    <a:pt x="11553" y="12526"/>
                    <a:pt x="11553" y="12427"/>
                  </a:cubicBezTo>
                  <a:cubicBezTo>
                    <a:pt x="11553" y="12427"/>
                    <a:pt x="11553" y="12427"/>
                    <a:pt x="11553" y="12427"/>
                  </a:cubicBezTo>
                  <a:cubicBezTo>
                    <a:pt x="11553" y="12329"/>
                    <a:pt x="11553" y="12329"/>
                    <a:pt x="11553" y="12329"/>
                  </a:cubicBezTo>
                  <a:cubicBezTo>
                    <a:pt x="11553" y="12329"/>
                    <a:pt x="11553" y="12230"/>
                    <a:pt x="11386" y="12230"/>
                  </a:cubicBezTo>
                  <a:cubicBezTo>
                    <a:pt x="11386" y="12230"/>
                    <a:pt x="11386" y="12230"/>
                    <a:pt x="11553" y="12230"/>
                  </a:cubicBezTo>
                  <a:cubicBezTo>
                    <a:pt x="11386" y="12230"/>
                    <a:pt x="11051" y="11934"/>
                    <a:pt x="11051" y="11836"/>
                  </a:cubicBezTo>
                  <a:cubicBezTo>
                    <a:pt x="11051" y="11836"/>
                    <a:pt x="10884" y="11836"/>
                    <a:pt x="10716" y="11737"/>
                  </a:cubicBezTo>
                  <a:cubicBezTo>
                    <a:pt x="10884" y="11737"/>
                    <a:pt x="10884" y="11737"/>
                    <a:pt x="10884" y="11737"/>
                  </a:cubicBezTo>
                  <a:cubicBezTo>
                    <a:pt x="10884" y="11737"/>
                    <a:pt x="10716" y="11638"/>
                    <a:pt x="10884" y="11638"/>
                  </a:cubicBezTo>
                  <a:cubicBezTo>
                    <a:pt x="10716" y="11540"/>
                    <a:pt x="11219" y="11836"/>
                    <a:pt x="11051" y="11737"/>
                  </a:cubicBezTo>
                  <a:cubicBezTo>
                    <a:pt x="11051" y="11737"/>
                    <a:pt x="10716" y="11737"/>
                    <a:pt x="10884" y="11638"/>
                  </a:cubicBezTo>
                  <a:cubicBezTo>
                    <a:pt x="10716" y="11540"/>
                    <a:pt x="10716" y="11540"/>
                    <a:pt x="10716" y="11540"/>
                  </a:cubicBezTo>
                  <a:cubicBezTo>
                    <a:pt x="10716" y="11540"/>
                    <a:pt x="10884" y="11540"/>
                    <a:pt x="10884" y="11441"/>
                  </a:cubicBezTo>
                  <a:cubicBezTo>
                    <a:pt x="10716" y="11342"/>
                    <a:pt x="10716" y="11441"/>
                    <a:pt x="10716" y="11342"/>
                  </a:cubicBezTo>
                  <a:cubicBezTo>
                    <a:pt x="10549" y="11342"/>
                    <a:pt x="10549" y="11342"/>
                    <a:pt x="10549" y="11342"/>
                  </a:cubicBezTo>
                  <a:cubicBezTo>
                    <a:pt x="10549" y="11342"/>
                    <a:pt x="10549" y="11244"/>
                    <a:pt x="10381" y="11342"/>
                  </a:cubicBezTo>
                  <a:cubicBezTo>
                    <a:pt x="10549" y="11342"/>
                    <a:pt x="10214" y="11244"/>
                    <a:pt x="10381" y="11244"/>
                  </a:cubicBezTo>
                  <a:cubicBezTo>
                    <a:pt x="10549" y="11244"/>
                    <a:pt x="10549" y="11244"/>
                    <a:pt x="10549" y="11244"/>
                  </a:cubicBezTo>
                  <a:cubicBezTo>
                    <a:pt x="10549" y="11244"/>
                    <a:pt x="10381" y="11244"/>
                    <a:pt x="10214" y="11244"/>
                  </a:cubicBezTo>
                  <a:cubicBezTo>
                    <a:pt x="10214" y="11244"/>
                    <a:pt x="10381" y="11244"/>
                    <a:pt x="10381" y="11047"/>
                  </a:cubicBezTo>
                  <a:cubicBezTo>
                    <a:pt x="10214" y="11244"/>
                    <a:pt x="10214" y="11047"/>
                    <a:pt x="10047" y="10948"/>
                  </a:cubicBezTo>
                  <a:cubicBezTo>
                    <a:pt x="10047" y="10849"/>
                    <a:pt x="9879" y="10751"/>
                    <a:pt x="9879" y="10751"/>
                  </a:cubicBezTo>
                  <a:cubicBezTo>
                    <a:pt x="9879" y="10652"/>
                    <a:pt x="9712" y="10652"/>
                    <a:pt x="9712" y="10553"/>
                  </a:cubicBezTo>
                  <a:cubicBezTo>
                    <a:pt x="9712" y="10553"/>
                    <a:pt x="9712" y="10553"/>
                    <a:pt x="9712" y="10553"/>
                  </a:cubicBezTo>
                  <a:cubicBezTo>
                    <a:pt x="9712" y="10553"/>
                    <a:pt x="9712" y="10553"/>
                    <a:pt x="9712" y="10553"/>
                  </a:cubicBezTo>
                  <a:cubicBezTo>
                    <a:pt x="9712" y="10553"/>
                    <a:pt x="9712" y="10455"/>
                    <a:pt x="9712" y="10356"/>
                  </a:cubicBezTo>
                  <a:cubicBezTo>
                    <a:pt x="9544" y="10356"/>
                    <a:pt x="9544" y="10356"/>
                    <a:pt x="9377" y="10455"/>
                  </a:cubicBezTo>
                  <a:cubicBezTo>
                    <a:pt x="9544" y="10159"/>
                    <a:pt x="9377" y="10159"/>
                    <a:pt x="9377" y="10060"/>
                  </a:cubicBezTo>
                  <a:cubicBezTo>
                    <a:pt x="9377" y="10060"/>
                    <a:pt x="9377" y="10159"/>
                    <a:pt x="9377" y="10060"/>
                  </a:cubicBezTo>
                  <a:cubicBezTo>
                    <a:pt x="9544" y="9962"/>
                    <a:pt x="9377" y="9962"/>
                    <a:pt x="9377" y="9863"/>
                  </a:cubicBezTo>
                  <a:cubicBezTo>
                    <a:pt x="9209" y="9962"/>
                    <a:pt x="9209" y="9962"/>
                    <a:pt x="9209" y="9962"/>
                  </a:cubicBezTo>
                  <a:cubicBezTo>
                    <a:pt x="9209" y="9863"/>
                    <a:pt x="9042" y="9863"/>
                    <a:pt x="9209" y="9863"/>
                  </a:cubicBezTo>
                  <a:cubicBezTo>
                    <a:pt x="9042" y="9863"/>
                    <a:pt x="9042" y="9764"/>
                    <a:pt x="9042" y="9863"/>
                  </a:cubicBezTo>
                  <a:cubicBezTo>
                    <a:pt x="8707" y="9666"/>
                    <a:pt x="8372" y="9468"/>
                    <a:pt x="8540" y="9173"/>
                  </a:cubicBezTo>
                  <a:cubicBezTo>
                    <a:pt x="8540" y="9173"/>
                    <a:pt x="8540" y="9173"/>
                    <a:pt x="8372" y="9173"/>
                  </a:cubicBezTo>
                  <a:cubicBezTo>
                    <a:pt x="8372" y="9271"/>
                    <a:pt x="8540" y="9173"/>
                    <a:pt x="8540" y="9271"/>
                  </a:cubicBezTo>
                  <a:cubicBezTo>
                    <a:pt x="8372" y="9173"/>
                    <a:pt x="8372" y="9271"/>
                    <a:pt x="8372" y="9271"/>
                  </a:cubicBezTo>
                  <a:cubicBezTo>
                    <a:pt x="8372" y="9173"/>
                    <a:pt x="8372" y="9173"/>
                    <a:pt x="8540" y="9173"/>
                  </a:cubicBezTo>
                  <a:cubicBezTo>
                    <a:pt x="8540" y="9074"/>
                    <a:pt x="8205" y="9173"/>
                    <a:pt x="8205" y="9074"/>
                  </a:cubicBezTo>
                  <a:cubicBezTo>
                    <a:pt x="8205" y="9074"/>
                    <a:pt x="8205" y="9074"/>
                    <a:pt x="8205" y="8975"/>
                  </a:cubicBezTo>
                  <a:cubicBezTo>
                    <a:pt x="8205" y="8975"/>
                    <a:pt x="8205" y="8975"/>
                    <a:pt x="8205" y="8975"/>
                  </a:cubicBezTo>
                  <a:cubicBezTo>
                    <a:pt x="8037" y="8877"/>
                    <a:pt x="8205" y="8877"/>
                    <a:pt x="8205" y="8877"/>
                  </a:cubicBezTo>
                  <a:cubicBezTo>
                    <a:pt x="8205" y="8778"/>
                    <a:pt x="8205" y="8778"/>
                    <a:pt x="8037" y="8778"/>
                  </a:cubicBezTo>
                  <a:cubicBezTo>
                    <a:pt x="8205" y="8679"/>
                    <a:pt x="8205" y="8679"/>
                    <a:pt x="8205" y="8679"/>
                  </a:cubicBezTo>
                  <a:cubicBezTo>
                    <a:pt x="8037" y="8679"/>
                    <a:pt x="8037" y="8581"/>
                    <a:pt x="8037" y="8581"/>
                  </a:cubicBezTo>
                  <a:cubicBezTo>
                    <a:pt x="8037" y="8581"/>
                    <a:pt x="8037" y="8581"/>
                    <a:pt x="8037" y="8581"/>
                  </a:cubicBezTo>
                  <a:cubicBezTo>
                    <a:pt x="8037" y="8581"/>
                    <a:pt x="8037" y="8581"/>
                    <a:pt x="8037" y="8581"/>
                  </a:cubicBezTo>
                  <a:cubicBezTo>
                    <a:pt x="7870" y="8581"/>
                    <a:pt x="8037" y="8581"/>
                    <a:pt x="8037" y="8679"/>
                  </a:cubicBezTo>
                  <a:cubicBezTo>
                    <a:pt x="7870" y="8679"/>
                    <a:pt x="7870" y="8581"/>
                    <a:pt x="7870" y="8581"/>
                  </a:cubicBezTo>
                  <a:cubicBezTo>
                    <a:pt x="7870" y="8581"/>
                    <a:pt x="7870" y="8482"/>
                    <a:pt x="7702" y="8482"/>
                  </a:cubicBezTo>
                  <a:cubicBezTo>
                    <a:pt x="7702" y="8384"/>
                    <a:pt x="7702" y="8482"/>
                    <a:pt x="7702" y="8384"/>
                  </a:cubicBezTo>
                  <a:cubicBezTo>
                    <a:pt x="7702" y="8384"/>
                    <a:pt x="7535" y="8384"/>
                    <a:pt x="7702" y="8384"/>
                  </a:cubicBezTo>
                  <a:cubicBezTo>
                    <a:pt x="7702" y="8384"/>
                    <a:pt x="7702" y="8384"/>
                    <a:pt x="7702" y="8384"/>
                  </a:cubicBezTo>
                  <a:cubicBezTo>
                    <a:pt x="7702" y="8384"/>
                    <a:pt x="7870" y="8384"/>
                    <a:pt x="7702" y="8285"/>
                  </a:cubicBezTo>
                  <a:cubicBezTo>
                    <a:pt x="7702" y="8285"/>
                    <a:pt x="7535" y="8384"/>
                    <a:pt x="7535" y="8285"/>
                  </a:cubicBezTo>
                  <a:cubicBezTo>
                    <a:pt x="7535" y="8285"/>
                    <a:pt x="7535" y="8285"/>
                    <a:pt x="7702" y="8285"/>
                  </a:cubicBezTo>
                  <a:cubicBezTo>
                    <a:pt x="7535" y="8186"/>
                    <a:pt x="7535" y="8186"/>
                    <a:pt x="7535" y="8186"/>
                  </a:cubicBezTo>
                  <a:cubicBezTo>
                    <a:pt x="7535" y="8285"/>
                    <a:pt x="7535" y="8285"/>
                    <a:pt x="7535" y="8285"/>
                  </a:cubicBezTo>
                  <a:cubicBezTo>
                    <a:pt x="7535" y="8186"/>
                    <a:pt x="7535" y="8186"/>
                    <a:pt x="7535" y="8186"/>
                  </a:cubicBezTo>
                  <a:cubicBezTo>
                    <a:pt x="7200" y="8088"/>
                    <a:pt x="7200" y="8088"/>
                    <a:pt x="7200" y="8088"/>
                  </a:cubicBezTo>
                  <a:cubicBezTo>
                    <a:pt x="7033" y="8088"/>
                    <a:pt x="7200" y="7989"/>
                    <a:pt x="7033" y="7989"/>
                  </a:cubicBezTo>
                  <a:cubicBezTo>
                    <a:pt x="7033" y="7989"/>
                    <a:pt x="7033" y="7989"/>
                    <a:pt x="7033" y="7989"/>
                  </a:cubicBezTo>
                  <a:cubicBezTo>
                    <a:pt x="7200" y="7890"/>
                    <a:pt x="7033" y="7890"/>
                    <a:pt x="7033" y="7890"/>
                  </a:cubicBezTo>
                  <a:cubicBezTo>
                    <a:pt x="7033" y="7890"/>
                    <a:pt x="7033" y="7890"/>
                    <a:pt x="7033" y="7890"/>
                  </a:cubicBezTo>
                  <a:cubicBezTo>
                    <a:pt x="7033" y="7890"/>
                    <a:pt x="7033" y="7890"/>
                    <a:pt x="7033" y="7890"/>
                  </a:cubicBezTo>
                  <a:cubicBezTo>
                    <a:pt x="7033" y="7792"/>
                    <a:pt x="7033" y="7792"/>
                    <a:pt x="7033" y="7693"/>
                  </a:cubicBezTo>
                  <a:cubicBezTo>
                    <a:pt x="6865" y="7693"/>
                    <a:pt x="6865" y="7693"/>
                    <a:pt x="6865" y="7693"/>
                  </a:cubicBezTo>
                  <a:cubicBezTo>
                    <a:pt x="6698" y="7496"/>
                    <a:pt x="6530" y="7397"/>
                    <a:pt x="6530" y="7299"/>
                  </a:cubicBezTo>
                  <a:cubicBezTo>
                    <a:pt x="6530" y="7200"/>
                    <a:pt x="6530" y="7299"/>
                    <a:pt x="6363" y="7200"/>
                  </a:cubicBezTo>
                  <a:cubicBezTo>
                    <a:pt x="6363" y="7200"/>
                    <a:pt x="6028" y="7003"/>
                    <a:pt x="6028" y="6805"/>
                  </a:cubicBezTo>
                  <a:cubicBezTo>
                    <a:pt x="6028" y="6904"/>
                    <a:pt x="6028" y="6805"/>
                    <a:pt x="6195" y="6805"/>
                  </a:cubicBezTo>
                  <a:cubicBezTo>
                    <a:pt x="6028" y="6805"/>
                    <a:pt x="6195" y="6608"/>
                    <a:pt x="6028" y="6608"/>
                  </a:cubicBezTo>
                  <a:cubicBezTo>
                    <a:pt x="6028" y="6805"/>
                    <a:pt x="6028" y="6805"/>
                    <a:pt x="6028" y="6805"/>
                  </a:cubicBezTo>
                  <a:cubicBezTo>
                    <a:pt x="6028" y="6805"/>
                    <a:pt x="5693" y="6608"/>
                    <a:pt x="5693" y="6510"/>
                  </a:cubicBezTo>
                  <a:cubicBezTo>
                    <a:pt x="5693" y="6608"/>
                    <a:pt x="5693" y="6510"/>
                    <a:pt x="5526" y="6510"/>
                  </a:cubicBezTo>
                  <a:cubicBezTo>
                    <a:pt x="5693" y="6510"/>
                    <a:pt x="5693" y="6411"/>
                    <a:pt x="5526" y="6411"/>
                  </a:cubicBezTo>
                  <a:cubicBezTo>
                    <a:pt x="5526" y="6411"/>
                    <a:pt x="5526" y="6411"/>
                    <a:pt x="5526" y="6411"/>
                  </a:cubicBezTo>
                  <a:cubicBezTo>
                    <a:pt x="5526" y="6312"/>
                    <a:pt x="5526" y="6312"/>
                    <a:pt x="5526" y="6312"/>
                  </a:cubicBezTo>
                  <a:cubicBezTo>
                    <a:pt x="5526" y="6312"/>
                    <a:pt x="5358" y="6411"/>
                    <a:pt x="5358" y="6312"/>
                  </a:cubicBezTo>
                  <a:cubicBezTo>
                    <a:pt x="5358" y="6312"/>
                    <a:pt x="5358" y="6312"/>
                    <a:pt x="5358" y="6214"/>
                  </a:cubicBezTo>
                  <a:cubicBezTo>
                    <a:pt x="5358" y="6214"/>
                    <a:pt x="5191" y="6214"/>
                    <a:pt x="5191" y="6115"/>
                  </a:cubicBezTo>
                  <a:cubicBezTo>
                    <a:pt x="5191" y="6016"/>
                    <a:pt x="5191" y="6016"/>
                    <a:pt x="5191" y="6016"/>
                  </a:cubicBezTo>
                  <a:cubicBezTo>
                    <a:pt x="5191" y="6016"/>
                    <a:pt x="5023" y="5918"/>
                    <a:pt x="5023" y="6016"/>
                  </a:cubicBezTo>
                  <a:cubicBezTo>
                    <a:pt x="5023" y="5918"/>
                    <a:pt x="5023" y="5819"/>
                    <a:pt x="5023" y="5721"/>
                  </a:cubicBezTo>
                  <a:cubicBezTo>
                    <a:pt x="4856" y="5622"/>
                    <a:pt x="4521" y="5425"/>
                    <a:pt x="4186" y="5227"/>
                  </a:cubicBezTo>
                  <a:cubicBezTo>
                    <a:pt x="4186" y="5227"/>
                    <a:pt x="4186" y="5227"/>
                    <a:pt x="4186" y="5227"/>
                  </a:cubicBezTo>
                  <a:cubicBezTo>
                    <a:pt x="4186" y="5227"/>
                    <a:pt x="4186" y="5227"/>
                    <a:pt x="4186" y="5227"/>
                  </a:cubicBezTo>
                  <a:cubicBezTo>
                    <a:pt x="4186" y="5227"/>
                    <a:pt x="4186" y="5129"/>
                    <a:pt x="4521" y="5129"/>
                  </a:cubicBezTo>
                  <a:cubicBezTo>
                    <a:pt x="4186" y="4932"/>
                    <a:pt x="4019" y="5129"/>
                    <a:pt x="4019" y="4932"/>
                  </a:cubicBezTo>
                  <a:cubicBezTo>
                    <a:pt x="4019" y="4932"/>
                    <a:pt x="4019" y="4932"/>
                    <a:pt x="4019" y="5129"/>
                  </a:cubicBezTo>
                  <a:cubicBezTo>
                    <a:pt x="4019" y="5129"/>
                    <a:pt x="4019" y="4833"/>
                    <a:pt x="3851" y="4932"/>
                  </a:cubicBezTo>
                  <a:cubicBezTo>
                    <a:pt x="3851" y="4833"/>
                    <a:pt x="4019" y="4833"/>
                    <a:pt x="4019" y="4833"/>
                  </a:cubicBezTo>
                  <a:cubicBezTo>
                    <a:pt x="3851" y="4833"/>
                    <a:pt x="3851" y="4833"/>
                    <a:pt x="3851" y="4833"/>
                  </a:cubicBezTo>
                  <a:cubicBezTo>
                    <a:pt x="4019" y="4734"/>
                    <a:pt x="4186" y="4833"/>
                    <a:pt x="4521" y="4734"/>
                  </a:cubicBezTo>
                  <a:cubicBezTo>
                    <a:pt x="4186" y="4734"/>
                    <a:pt x="4186" y="4734"/>
                    <a:pt x="4186" y="4734"/>
                  </a:cubicBezTo>
                  <a:cubicBezTo>
                    <a:pt x="4521" y="4636"/>
                    <a:pt x="4688" y="4833"/>
                    <a:pt x="4521" y="4636"/>
                  </a:cubicBezTo>
                  <a:cubicBezTo>
                    <a:pt x="4521" y="4636"/>
                    <a:pt x="4186" y="4636"/>
                    <a:pt x="4186" y="4734"/>
                  </a:cubicBezTo>
                  <a:cubicBezTo>
                    <a:pt x="4019" y="4636"/>
                    <a:pt x="3851" y="4734"/>
                    <a:pt x="3684" y="4636"/>
                  </a:cubicBezTo>
                  <a:cubicBezTo>
                    <a:pt x="3851" y="4636"/>
                    <a:pt x="3851" y="4734"/>
                    <a:pt x="3851" y="4636"/>
                  </a:cubicBezTo>
                  <a:cubicBezTo>
                    <a:pt x="4019" y="4636"/>
                    <a:pt x="3684" y="4636"/>
                    <a:pt x="3684" y="4636"/>
                  </a:cubicBezTo>
                  <a:cubicBezTo>
                    <a:pt x="3684" y="4636"/>
                    <a:pt x="3684" y="4636"/>
                    <a:pt x="3684" y="4636"/>
                  </a:cubicBezTo>
                  <a:cubicBezTo>
                    <a:pt x="3684" y="4537"/>
                    <a:pt x="3684" y="4636"/>
                    <a:pt x="3684" y="4537"/>
                  </a:cubicBezTo>
                  <a:cubicBezTo>
                    <a:pt x="3684" y="4537"/>
                    <a:pt x="3684" y="4537"/>
                    <a:pt x="3684" y="4636"/>
                  </a:cubicBezTo>
                  <a:cubicBezTo>
                    <a:pt x="3516" y="4636"/>
                    <a:pt x="3516" y="4537"/>
                    <a:pt x="3516" y="4537"/>
                  </a:cubicBezTo>
                  <a:cubicBezTo>
                    <a:pt x="3516" y="4438"/>
                    <a:pt x="3684" y="4537"/>
                    <a:pt x="3684" y="4438"/>
                  </a:cubicBezTo>
                  <a:cubicBezTo>
                    <a:pt x="3684" y="4438"/>
                    <a:pt x="3516" y="4340"/>
                    <a:pt x="3349" y="4438"/>
                  </a:cubicBezTo>
                  <a:cubicBezTo>
                    <a:pt x="3349" y="4340"/>
                    <a:pt x="3516" y="4340"/>
                    <a:pt x="3516" y="4340"/>
                  </a:cubicBezTo>
                  <a:cubicBezTo>
                    <a:pt x="3516" y="4241"/>
                    <a:pt x="3181" y="4340"/>
                    <a:pt x="3349" y="4241"/>
                  </a:cubicBezTo>
                  <a:cubicBezTo>
                    <a:pt x="3349" y="4241"/>
                    <a:pt x="3349" y="4241"/>
                    <a:pt x="3349" y="4241"/>
                  </a:cubicBezTo>
                  <a:cubicBezTo>
                    <a:pt x="3349" y="4142"/>
                    <a:pt x="3349" y="4142"/>
                    <a:pt x="3349" y="4142"/>
                  </a:cubicBezTo>
                  <a:cubicBezTo>
                    <a:pt x="3349" y="3945"/>
                    <a:pt x="3014" y="3945"/>
                    <a:pt x="3181" y="3945"/>
                  </a:cubicBezTo>
                  <a:cubicBezTo>
                    <a:pt x="3181" y="3945"/>
                    <a:pt x="3181" y="3847"/>
                    <a:pt x="3014" y="3945"/>
                  </a:cubicBezTo>
                  <a:cubicBezTo>
                    <a:pt x="3014" y="3945"/>
                    <a:pt x="3181" y="3945"/>
                    <a:pt x="3014" y="3945"/>
                  </a:cubicBezTo>
                  <a:cubicBezTo>
                    <a:pt x="3181" y="3945"/>
                    <a:pt x="3014" y="3945"/>
                    <a:pt x="2679" y="3945"/>
                  </a:cubicBezTo>
                  <a:cubicBezTo>
                    <a:pt x="3014" y="3945"/>
                    <a:pt x="3014" y="3945"/>
                    <a:pt x="3014" y="3945"/>
                  </a:cubicBezTo>
                  <a:cubicBezTo>
                    <a:pt x="2679" y="3945"/>
                    <a:pt x="2679" y="3847"/>
                    <a:pt x="2679" y="3847"/>
                  </a:cubicBezTo>
                  <a:cubicBezTo>
                    <a:pt x="2679" y="3847"/>
                    <a:pt x="2679" y="3847"/>
                    <a:pt x="2679" y="3847"/>
                  </a:cubicBezTo>
                  <a:cubicBezTo>
                    <a:pt x="2679" y="3847"/>
                    <a:pt x="2679" y="3847"/>
                    <a:pt x="2679" y="3847"/>
                  </a:cubicBezTo>
                  <a:cubicBezTo>
                    <a:pt x="2679" y="3748"/>
                    <a:pt x="2679" y="3748"/>
                    <a:pt x="2679" y="3748"/>
                  </a:cubicBezTo>
                  <a:cubicBezTo>
                    <a:pt x="2679" y="3748"/>
                    <a:pt x="2679" y="3748"/>
                    <a:pt x="2679" y="3748"/>
                  </a:cubicBezTo>
                  <a:cubicBezTo>
                    <a:pt x="2679" y="3748"/>
                    <a:pt x="3014" y="3649"/>
                    <a:pt x="2679" y="3649"/>
                  </a:cubicBezTo>
                  <a:cubicBezTo>
                    <a:pt x="2679" y="3649"/>
                    <a:pt x="2679" y="3649"/>
                    <a:pt x="2679" y="3649"/>
                  </a:cubicBezTo>
                  <a:cubicBezTo>
                    <a:pt x="2512" y="3649"/>
                    <a:pt x="2679" y="3649"/>
                    <a:pt x="2512" y="3649"/>
                  </a:cubicBezTo>
                  <a:cubicBezTo>
                    <a:pt x="2679" y="3649"/>
                    <a:pt x="2679" y="3649"/>
                    <a:pt x="2679" y="3649"/>
                  </a:cubicBezTo>
                  <a:cubicBezTo>
                    <a:pt x="2679" y="3649"/>
                    <a:pt x="2679" y="3551"/>
                    <a:pt x="2679" y="3452"/>
                  </a:cubicBezTo>
                  <a:cubicBezTo>
                    <a:pt x="2679" y="3452"/>
                    <a:pt x="2512" y="3452"/>
                    <a:pt x="2512" y="3551"/>
                  </a:cubicBezTo>
                  <a:cubicBezTo>
                    <a:pt x="2512" y="3452"/>
                    <a:pt x="2512" y="3452"/>
                    <a:pt x="2512" y="3452"/>
                  </a:cubicBezTo>
                  <a:cubicBezTo>
                    <a:pt x="2512" y="3353"/>
                    <a:pt x="2512" y="3452"/>
                    <a:pt x="2344" y="3452"/>
                  </a:cubicBezTo>
                  <a:cubicBezTo>
                    <a:pt x="2344" y="3353"/>
                    <a:pt x="2344" y="3255"/>
                    <a:pt x="2344" y="3156"/>
                  </a:cubicBezTo>
                  <a:cubicBezTo>
                    <a:pt x="2679" y="3255"/>
                    <a:pt x="2679" y="3255"/>
                    <a:pt x="2679" y="3255"/>
                  </a:cubicBezTo>
                  <a:cubicBezTo>
                    <a:pt x="2512" y="3156"/>
                    <a:pt x="2512" y="3156"/>
                    <a:pt x="2512" y="3156"/>
                  </a:cubicBezTo>
                  <a:cubicBezTo>
                    <a:pt x="2679" y="3156"/>
                    <a:pt x="2679" y="3156"/>
                    <a:pt x="2679" y="3156"/>
                  </a:cubicBezTo>
                  <a:cubicBezTo>
                    <a:pt x="2679" y="3058"/>
                    <a:pt x="2679" y="3058"/>
                    <a:pt x="2679" y="3058"/>
                  </a:cubicBezTo>
                  <a:cubicBezTo>
                    <a:pt x="2512" y="3156"/>
                    <a:pt x="2344" y="3058"/>
                    <a:pt x="2177" y="3156"/>
                  </a:cubicBezTo>
                  <a:cubicBezTo>
                    <a:pt x="2009" y="2959"/>
                    <a:pt x="2512" y="2860"/>
                    <a:pt x="2177" y="2860"/>
                  </a:cubicBezTo>
                  <a:cubicBezTo>
                    <a:pt x="2009" y="2860"/>
                    <a:pt x="1842" y="2860"/>
                    <a:pt x="2009" y="2959"/>
                  </a:cubicBezTo>
                  <a:cubicBezTo>
                    <a:pt x="2009" y="2860"/>
                    <a:pt x="1842" y="2959"/>
                    <a:pt x="1842" y="2860"/>
                  </a:cubicBezTo>
                  <a:cubicBezTo>
                    <a:pt x="2009" y="2860"/>
                    <a:pt x="1842" y="2762"/>
                    <a:pt x="2009" y="2762"/>
                  </a:cubicBezTo>
                  <a:cubicBezTo>
                    <a:pt x="2009" y="2762"/>
                    <a:pt x="2009" y="2860"/>
                    <a:pt x="2177" y="2860"/>
                  </a:cubicBezTo>
                  <a:cubicBezTo>
                    <a:pt x="2177" y="2762"/>
                    <a:pt x="2344" y="2762"/>
                    <a:pt x="2177" y="2762"/>
                  </a:cubicBezTo>
                  <a:cubicBezTo>
                    <a:pt x="2177" y="2663"/>
                    <a:pt x="2009" y="2663"/>
                    <a:pt x="2009" y="2663"/>
                  </a:cubicBezTo>
                  <a:cubicBezTo>
                    <a:pt x="1842" y="2663"/>
                    <a:pt x="2009" y="2762"/>
                    <a:pt x="2009" y="2762"/>
                  </a:cubicBezTo>
                  <a:cubicBezTo>
                    <a:pt x="1842" y="2663"/>
                    <a:pt x="2009" y="2564"/>
                    <a:pt x="1842" y="2564"/>
                  </a:cubicBezTo>
                  <a:cubicBezTo>
                    <a:pt x="1842" y="2663"/>
                    <a:pt x="1842" y="2663"/>
                    <a:pt x="1674" y="2762"/>
                  </a:cubicBezTo>
                  <a:cubicBezTo>
                    <a:pt x="1674" y="2663"/>
                    <a:pt x="1674" y="2663"/>
                    <a:pt x="1674" y="2663"/>
                  </a:cubicBezTo>
                  <a:cubicBezTo>
                    <a:pt x="1674" y="2663"/>
                    <a:pt x="1674" y="2663"/>
                    <a:pt x="1674" y="2663"/>
                  </a:cubicBezTo>
                  <a:cubicBezTo>
                    <a:pt x="1674" y="2564"/>
                    <a:pt x="1507" y="2663"/>
                    <a:pt x="1507" y="2564"/>
                  </a:cubicBezTo>
                  <a:cubicBezTo>
                    <a:pt x="1507" y="2564"/>
                    <a:pt x="1507" y="2564"/>
                    <a:pt x="1507" y="2564"/>
                  </a:cubicBezTo>
                  <a:cubicBezTo>
                    <a:pt x="1674" y="2564"/>
                    <a:pt x="1674" y="2663"/>
                    <a:pt x="1842" y="2564"/>
                  </a:cubicBezTo>
                  <a:cubicBezTo>
                    <a:pt x="1674" y="2564"/>
                    <a:pt x="1674" y="2564"/>
                    <a:pt x="1507" y="2564"/>
                  </a:cubicBezTo>
                  <a:cubicBezTo>
                    <a:pt x="1674" y="2564"/>
                    <a:pt x="1674" y="2564"/>
                    <a:pt x="1674" y="2564"/>
                  </a:cubicBezTo>
                  <a:cubicBezTo>
                    <a:pt x="1674" y="2564"/>
                    <a:pt x="1842" y="2466"/>
                    <a:pt x="1674" y="2268"/>
                  </a:cubicBezTo>
                  <a:cubicBezTo>
                    <a:pt x="1507" y="2268"/>
                    <a:pt x="1507" y="2268"/>
                    <a:pt x="1507" y="2268"/>
                  </a:cubicBezTo>
                  <a:cubicBezTo>
                    <a:pt x="1507" y="2170"/>
                    <a:pt x="1507" y="2170"/>
                    <a:pt x="1172" y="2170"/>
                  </a:cubicBezTo>
                  <a:cubicBezTo>
                    <a:pt x="1507" y="2071"/>
                    <a:pt x="1005" y="1973"/>
                    <a:pt x="1507" y="2071"/>
                  </a:cubicBezTo>
                  <a:cubicBezTo>
                    <a:pt x="1172" y="2071"/>
                    <a:pt x="1507" y="2268"/>
                    <a:pt x="1507" y="2268"/>
                  </a:cubicBezTo>
                  <a:cubicBezTo>
                    <a:pt x="1674" y="2170"/>
                    <a:pt x="1674" y="2466"/>
                    <a:pt x="1842" y="2268"/>
                  </a:cubicBezTo>
                  <a:cubicBezTo>
                    <a:pt x="1674" y="2268"/>
                    <a:pt x="1842" y="2170"/>
                    <a:pt x="1842" y="2170"/>
                  </a:cubicBezTo>
                  <a:cubicBezTo>
                    <a:pt x="1842" y="2071"/>
                    <a:pt x="1842" y="2071"/>
                    <a:pt x="1842" y="2071"/>
                  </a:cubicBezTo>
                  <a:cubicBezTo>
                    <a:pt x="1674" y="2071"/>
                    <a:pt x="1674" y="2170"/>
                    <a:pt x="1674" y="2170"/>
                  </a:cubicBezTo>
                  <a:cubicBezTo>
                    <a:pt x="1674" y="2071"/>
                    <a:pt x="1507" y="1973"/>
                    <a:pt x="1507" y="1973"/>
                  </a:cubicBezTo>
                  <a:cubicBezTo>
                    <a:pt x="1507" y="1973"/>
                    <a:pt x="1507" y="1973"/>
                    <a:pt x="1507" y="1973"/>
                  </a:cubicBezTo>
                  <a:cubicBezTo>
                    <a:pt x="1507" y="1973"/>
                    <a:pt x="1172" y="1775"/>
                    <a:pt x="1172" y="1677"/>
                  </a:cubicBezTo>
                  <a:cubicBezTo>
                    <a:pt x="1005" y="1775"/>
                    <a:pt x="1005" y="1578"/>
                    <a:pt x="1005" y="1677"/>
                  </a:cubicBezTo>
                  <a:cubicBezTo>
                    <a:pt x="1005" y="1775"/>
                    <a:pt x="837" y="1775"/>
                    <a:pt x="837" y="1775"/>
                  </a:cubicBezTo>
                  <a:cubicBezTo>
                    <a:pt x="837" y="1775"/>
                    <a:pt x="837" y="1775"/>
                    <a:pt x="837" y="1775"/>
                  </a:cubicBezTo>
                  <a:cubicBezTo>
                    <a:pt x="837" y="1775"/>
                    <a:pt x="1005" y="1677"/>
                    <a:pt x="837" y="1677"/>
                  </a:cubicBezTo>
                  <a:cubicBezTo>
                    <a:pt x="837" y="1775"/>
                    <a:pt x="1005" y="1578"/>
                    <a:pt x="1005" y="1578"/>
                  </a:cubicBezTo>
                  <a:cubicBezTo>
                    <a:pt x="1005" y="1578"/>
                    <a:pt x="1172" y="1578"/>
                    <a:pt x="1172" y="1381"/>
                  </a:cubicBezTo>
                  <a:cubicBezTo>
                    <a:pt x="1005" y="1381"/>
                    <a:pt x="837" y="1282"/>
                    <a:pt x="670" y="1282"/>
                  </a:cubicBezTo>
                  <a:cubicBezTo>
                    <a:pt x="670" y="1184"/>
                    <a:pt x="502" y="986"/>
                    <a:pt x="502" y="888"/>
                  </a:cubicBezTo>
                  <a:cubicBezTo>
                    <a:pt x="502" y="888"/>
                    <a:pt x="502" y="888"/>
                    <a:pt x="502" y="789"/>
                  </a:cubicBezTo>
                  <a:cubicBezTo>
                    <a:pt x="502" y="690"/>
                    <a:pt x="502" y="888"/>
                    <a:pt x="502" y="789"/>
                  </a:cubicBezTo>
                  <a:cubicBezTo>
                    <a:pt x="502" y="789"/>
                    <a:pt x="502" y="789"/>
                    <a:pt x="502" y="789"/>
                  </a:cubicBezTo>
                  <a:cubicBezTo>
                    <a:pt x="502" y="789"/>
                    <a:pt x="502" y="592"/>
                    <a:pt x="335" y="592"/>
                  </a:cubicBezTo>
                  <a:cubicBezTo>
                    <a:pt x="502" y="592"/>
                    <a:pt x="502" y="592"/>
                    <a:pt x="502" y="592"/>
                  </a:cubicBezTo>
                  <a:cubicBezTo>
                    <a:pt x="335" y="592"/>
                    <a:pt x="335" y="592"/>
                    <a:pt x="335" y="592"/>
                  </a:cubicBezTo>
                  <a:cubicBezTo>
                    <a:pt x="335" y="493"/>
                    <a:pt x="502" y="493"/>
                    <a:pt x="502" y="493"/>
                  </a:cubicBezTo>
                  <a:cubicBezTo>
                    <a:pt x="502" y="395"/>
                    <a:pt x="335" y="395"/>
                    <a:pt x="335" y="395"/>
                  </a:cubicBezTo>
                  <a:cubicBezTo>
                    <a:pt x="167" y="395"/>
                    <a:pt x="167" y="395"/>
                    <a:pt x="167" y="395"/>
                  </a:cubicBezTo>
                  <a:cubicBezTo>
                    <a:pt x="0" y="296"/>
                    <a:pt x="167" y="197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5" y="99"/>
                    <a:pt x="335" y="99"/>
                    <a:pt x="335" y="99"/>
                  </a:cubicBezTo>
                  <a:cubicBezTo>
                    <a:pt x="335" y="99"/>
                    <a:pt x="167" y="99"/>
                    <a:pt x="0" y="99"/>
                  </a:cubicBezTo>
                  <a:cubicBezTo>
                    <a:pt x="0" y="197"/>
                    <a:pt x="167" y="197"/>
                    <a:pt x="167" y="197"/>
                  </a:cubicBezTo>
                  <a:cubicBezTo>
                    <a:pt x="167" y="197"/>
                    <a:pt x="167" y="197"/>
                    <a:pt x="167" y="197"/>
                  </a:cubicBezTo>
                  <a:cubicBezTo>
                    <a:pt x="167" y="99"/>
                    <a:pt x="335" y="197"/>
                    <a:pt x="335" y="197"/>
                  </a:cubicBezTo>
                  <a:cubicBezTo>
                    <a:pt x="335" y="99"/>
                    <a:pt x="335" y="99"/>
                    <a:pt x="335" y="99"/>
                  </a:cubicBezTo>
                  <a:cubicBezTo>
                    <a:pt x="502" y="197"/>
                    <a:pt x="502" y="197"/>
                    <a:pt x="502" y="296"/>
                  </a:cubicBezTo>
                  <a:cubicBezTo>
                    <a:pt x="502" y="197"/>
                    <a:pt x="502" y="296"/>
                    <a:pt x="502" y="296"/>
                  </a:cubicBezTo>
                  <a:cubicBezTo>
                    <a:pt x="502" y="296"/>
                    <a:pt x="502" y="296"/>
                    <a:pt x="502" y="395"/>
                  </a:cubicBezTo>
                  <a:cubicBezTo>
                    <a:pt x="502" y="493"/>
                    <a:pt x="670" y="493"/>
                    <a:pt x="837" y="592"/>
                  </a:cubicBezTo>
                  <a:cubicBezTo>
                    <a:pt x="670" y="592"/>
                    <a:pt x="502" y="592"/>
                    <a:pt x="502" y="592"/>
                  </a:cubicBezTo>
                  <a:cubicBezTo>
                    <a:pt x="502" y="592"/>
                    <a:pt x="502" y="592"/>
                    <a:pt x="502" y="690"/>
                  </a:cubicBezTo>
                  <a:cubicBezTo>
                    <a:pt x="670" y="690"/>
                    <a:pt x="670" y="690"/>
                    <a:pt x="837" y="690"/>
                  </a:cubicBezTo>
                  <a:cubicBezTo>
                    <a:pt x="837" y="789"/>
                    <a:pt x="837" y="789"/>
                    <a:pt x="837" y="789"/>
                  </a:cubicBezTo>
                  <a:cubicBezTo>
                    <a:pt x="837" y="789"/>
                    <a:pt x="1005" y="789"/>
                    <a:pt x="1005" y="888"/>
                  </a:cubicBezTo>
                  <a:cubicBezTo>
                    <a:pt x="1172" y="986"/>
                    <a:pt x="1507" y="1184"/>
                    <a:pt x="1507" y="1282"/>
                  </a:cubicBezTo>
                  <a:cubicBezTo>
                    <a:pt x="1507" y="1282"/>
                    <a:pt x="1507" y="1282"/>
                    <a:pt x="1507" y="1282"/>
                  </a:cubicBezTo>
                  <a:cubicBezTo>
                    <a:pt x="1507" y="1282"/>
                    <a:pt x="1507" y="1381"/>
                    <a:pt x="1674" y="1578"/>
                  </a:cubicBezTo>
                  <a:cubicBezTo>
                    <a:pt x="1842" y="1775"/>
                    <a:pt x="2177" y="1874"/>
                    <a:pt x="2009" y="1973"/>
                  </a:cubicBezTo>
                  <a:cubicBezTo>
                    <a:pt x="2344" y="2071"/>
                    <a:pt x="2679" y="2268"/>
                    <a:pt x="2679" y="2564"/>
                  </a:cubicBezTo>
                  <a:cubicBezTo>
                    <a:pt x="2679" y="2564"/>
                    <a:pt x="2679" y="2564"/>
                    <a:pt x="2679" y="2564"/>
                  </a:cubicBezTo>
                  <a:cubicBezTo>
                    <a:pt x="2679" y="2564"/>
                    <a:pt x="2679" y="2564"/>
                    <a:pt x="2679" y="2663"/>
                  </a:cubicBezTo>
                  <a:cubicBezTo>
                    <a:pt x="2679" y="2564"/>
                    <a:pt x="2679" y="2663"/>
                    <a:pt x="3014" y="2663"/>
                  </a:cubicBezTo>
                  <a:cubicBezTo>
                    <a:pt x="3014" y="2860"/>
                    <a:pt x="3181" y="2959"/>
                    <a:pt x="3349" y="3058"/>
                  </a:cubicBezTo>
                  <a:cubicBezTo>
                    <a:pt x="3349" y="3058"/>
                    <a:pt x="3349" y="3058"/>
                    <a:pt x="3349" y="3058"/>
                  </a:cubicBezTo>
                  <a:cubicBezTo>
                    <a:pt x="3516" y="3058"/>
                    <a:pt x="3516" y="3255"/>
                    <a:pt x="3684" y="3353"/>
                  </a:cubicBezTo>
                  <a:cubicBezTo>
                    <a:pt x="3684" y="3452"/>
                    <a:pt x="3684" y="3452"/>
                    <a:pt x="3684" y="3551"/>
                  </a:cubicBezTo>
                  <a:cubicBezTo>
                    <a:pt x="3684" y="3551"/>
                    <a:pt x="3684" y="3551"/>
                    <a:pt x="3851" y="3649"/>
                  </a:cubicBezTo>
                  <a:cubicBezTo>
                    <a:pt x="4019" y="3748"/>
                    <a:pt x="4019" y="3847"/>
                    <a:pt x="4019" y="3945"/>
                  </a:cubicBezTo>
                  <a:cubicBezTo>
                    <a:pt x="4688" y="4142"/>
                    <a:pt x="4856" y="4537"/>
                    <a:pt x="5023" y="4636"/>
                  </a:cubicBezTo>
                  <a:cubicBezTo>
                    <a:pt x="5023" y="4734"/>
                    <a:pt x="5023" y="4734"/>
                    <a:pt x="5023" y="4734"/>
                  </a:cubicBezTo>
                  <a:cubicBezTo>
                    <a:pt x="5526" y="4932"/>
                    <a:pt x="5693" y="5326"/>
                    <a:pt x="6028" y="5523"/>
                  </a:cubicBezTo>
                  <a:cubicBezTo>
                    <a:pt x="6028" y="5523"/>
                    <a:pt x="6028" y="5523"/>
                    <a:pt x="6028" y="5523"/>
                  </a:cubicBezTo>
                  <a:cubicBezTo>
                    <a:pt x="6028" y="5622"/>
                    <a:pt x="6028" y="5721"/>
                    <a:pt x="6028" y="5622"/>
                  </a:cubicBezTo>
                  <a:cubicBezTo>
                    <a:pt x="6195" y="5721"/>
                    <a:pt x="6363" y="5819"/>
                    <a:pt x="6195" y="5918"/>
                  </a:cubicBezTo>
                  <a:cubicBezTo>
                    <a:pt x="6363" y="6016"/>
                    <a:pt x="6363" y="6016"/>
                    <a:pt x="6530" y="6016"/>
                  </a:cubicBezTo>
                  <a:cubicBezTo>
                    <a:pt x="6698" y="6214"/>
                    <a:pt x="6698" y="6312"/>
                    <a:pt x="6865" y="6411"/>
                  </a:cubicBezTo>
                  <a:cubicBezTo>
                    <a:pt x="6865" y="6411"/>
                    <a:pt x="6865" y="6411"/>
                    <a:pt x="6865" y="6411"/>
                  </a:cubicBezTo>
                  <a:cubicBezTo>
                    <a:pt x="6698" y="6312"/>
                    <a:pt x="6698" y="6411"/>
                    <a:pt x="6698" y="6411"/>
                  </a:cubicBezTo>
                  <a:cubicBezTo>
                    <a:pt x="6865" y="6510"/>
                    <a:pt x="6865" y="6608"/>
                    <a:pt x="7033" y="6510"/>
                  </a:cubicBezTo>
                  <a:cubicBezTo>
                    <a:pt x="7033" y="6608"/>
                    <a:pt x="7535" y="6904"/>
                    <a:pt x="7535" y="7101"/>
                  </a:cubicBezTo>
                  <a:cubicBezTo>
                    <a:pt x="7535" y="7003"/>
                    <a:pt x="7535" y="7101"/>
                    <a:pt x="7535" y="7101"/>
                  </a:cubicBezTo>
                  <a:cubicBezTo>
                    <a:pt x="7702" y="7200"/>
                    <a:pt x="7702" y="7299"/>
                    <a:pt x="8037" y="7397"/>
                  </a:cubicBezTo>
                  <a:cubicBezTo>
                    <a:pt x="7870" y="7397"/>
                    <a:pt x="7870" y="7397"/>
                    <a:pt x="7870" y="7397"/>
                  </a:cubicBezTo>
                  <a:cubicBezTo>
                    <a:pt x="8037" y="7397"/>
                    <a:pt x="8037" y="7397"/>
                    <a:pt x="8037" y="7397"/>
                  </a:cubicBezTo>
                  <a:cubicBezTo>
                    <a:pt x="8205" y="7693"/>
                    <a:pt x="8205" y="7890"/>
                    <a:pt x="8372" y="8088"/>
                  </a:cubicBezTo>
                  <a:cubicBezTo>
                    <a:pt x="9042" y="8384"/>
                    <a:pt x="9377" y="8778"/>
                    <a:pt x="9544" y="9173"/>
                  </a:cubicBezTo>
                  <a:cubicBezTo>
                    <a:pt x="9544" y="9173"/>
                    <a:pt x="9544" y="9173"/>
                    <a:pt x="9544" y="9173"/>
                  </a:cubicBezTo>
                  <a:cubicBezTo>
                    <a:pt x="9712" y="9173"/>
                    <a:pt x="9712" y="9468"/>
                    <a:pt x="9879" y="9468"/>
                  </a:cubicBezTo>
                  <a:cubicBezTo>
                    <a:pt x="9879" y="9567"/>
                    <a:pt x="10047" y="9567"/>
                    <a:pt x="9879" y="9567"/>
                  </a:cubicBezTo>
                  <a:cubicBezTo>
                    <a:pt x="10047" y="9666"/>
                    <a:pt x="10047" y="9863"/>
                    <a:pt x="10381" y="9863"/>
                  </a:cubicBezTo>
                  <a:cubicBezTo>
                    <a:pt x="10381" y="9863"/>
                    <a:pt x="10381" y="9863"/>
                    <a:pt x="10214" y="9863"/>
                  </a:cubicBezTo>
                  <a:cubicBezTo>
                    <a:pt x="10381" y="10060"/>
                    <a:pt x="10549" y="10060"/>
                    <a:pt x="10549" y="10356"/>
                  </a:cubicBezTo>
                  <a:cubicBezTo>
                    <a:pt x="10549" y="10356"/>
                    <a:pt x="10549" y="10356"/>
                    <a:pt x="10549" y="10356"/>
                  </a:cubicBezTo>
                  <a:cubicBezTo>
                    <a:pt x="10549" y="10455"/>
                    <a:pt x="10716" y="10455"/>
                    <a:pt x="10716" y="10455"/>
                  </a:cubicBezTo>
                  <a:cubicBezTo>
                    <a:pt x="10716" y="10553"/>
                    <a:pt x="10716" y="10455"/>
                    <a:pt x="10716" y="10455"/>
                  </a:cubicBezTo>
                  <a:cubicBezTo>
                    <a:pt x="11051" y="10751"/>
                    <a:pt x="11386" y="11047"/>
                    <a:pt x="11553" y="11342"/>
                  </a:cubicBezTo>
                  <a:cubicBezTo>
                    <a:pt x="11721" y="11540"/>
                    <a:pt x="11553" y="11441"/>
                    <a:pt x="11553" y="11540"/>
                  </a:cubicBezTo>
                  <a:cubicBezTo>
                    <a:pt x="11721" y="11540"/>
                    <a:pt x="11721" y="11540"/>
                    <a:pt x="11721" y="11540"/>
                  </a:cubicBezTo>
                  <a:cubicBezTo>
                    <a:pt x="11721" y="11638"/>
                    <a:pt x="11553" y="11737"/>
                    <a:pt x="11721" y="11737"/>
                  </a:cubicBezTo>
                  <a:cubicBezTo>
                    <a:pt x="11721" y="11737"/>
                    <a:pt x="11721" y="11737"/>
                    <a:pt x="12056" y="11737"/>
                  </a:cubicBezTo>
                  <a:cubicBezTo>
                    <a:pt x="12056" y="11836"/>
                    <a:pt x="12056" y="11836"/>
                    <a:pt x="12223" y="11934"/>
                  </a:cubicBezTo>
                  <a:cubicBezTo>
                    <a:pt x="12223" y="11934"/>
                    <a:pt x="12223" y="11934"/>
                    <a:pt x="12223" y="11934"/>
                  </a:cubicBezTo>
                  <a:cubicBezTo>
                    <a:pt x="12391" y="12132"/>
                    <a:pt x="12558" y="12329"/>
                    <a:pt x="12726" y="12329"/>
                  </a:cubicBezTo>
                  <a:cubicBezTo>
                    <a:pt x="13563" y="13118"/>
                    <a:pt x="14065" y="13611"/>
                    <a:pt x="14902" y="14301"/>
                  </a:cubicBezTo>
                  <a:cubicBezTo>
                    <a:pt x="15405" y="14992"/>
                    <a:pt x="16074" y="15682"/>
                    <a:pt x="16744" y="16274"/>
                  </a:cubicBezTo>
                  <a:cubicBezTo>
                    <a:pt x="16912" y="16570"/>
                    <a:pt x="16912" y="16570"/>
                    <a:pt x="17079" y="16668"/>
                  </a:cubicBezTo>
                  <a:cubicBezTo>
                    <a:pt x="17079" y="16668"/>
                    <a:pt x="17079" y="16668"/>
                    <a:pt x="17079" y="16668"/>
                  </a:cubicBezTo>
                  <a:cubicBezTo>
                    <a:pt x="17079" y="16668"/>
                    <a:pt x="17079" y="16866"/>
                    <a:pt x="17079" y="16767"/>
                  </a:cubicBezTo>
                  <a:cubicBezTo>
                    <a:pt x="17414" y="17063"/>
                    <a:pt x="17581" y="17162"/>
                    <a:pt x="18084" y="17556"/>
                  </a:cubicBezTo>
                  <a:cubicBezTo>
                    <a:pt x="17749" y="17556"/>
                    <a:pt x="17749" y="17556"/>
                    <a:pt x="17749" y="17556"/>
                  </a:cubicBezTo>
                  <a:cubicBezTo>
                    <a:pt x="18084" y="17655"/>
                    <a:pt x="18084" y="17655"/>
                    <a:pt x="18084" y="17655"/>
                  </a:cubicBezTo>
                  <a:cubicBezTo>
                    <a:pt x="18084" y="17655"/>
                    <a:pt x="18084" y="17655"/>
                    <a:pt x="18084" y="17655"/>
                  </a:cubicBezTo>
                  <a:cubicBezTo>
                    <a:pt x="18251" y="17655"/>
                    <a:pt x="18251" y="17655"/>
                    <a:pt x="18251" y="17655"/>
                  </a:cubicBezTo>
                  <a:cubicBezTo>
                    <a:pt x="18753" y="18148"/>
                    <a:pt x="19256" y="18937"/>
                    <a:pt x="19926" y="19529"/>
                  </a:cubicBezTo>
                  <a:cubicBezTo>
                    <a:pt x="19926" y="19726"/>
                    <a:pt x="20260" y="19825"/>
                    <a:pt x="20428" y="20121"/>
                  </a:cubicBezTo>
                  <a:cubicBezTo>
                    <a:pt x="20595" y="20515"/>
                    <a:pt x="21098" y="21107"/>
                    <a:pt x="21600" y="21501"/>
                  </a:cubicBezTo>
                  <a:cubicBezTo>
                    <a:pt x="21600" y="21501"/>
                    <a:pt x="21265" y="21600"/>
                    <a:pt x="21098" y="21403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2" name="Полилиния 119"/>
            <p:cNvSpPr/>
            <p:nvPr/>
          </p:nvSpPr>
          <p:spPr>
            <a:xfrm>
              <a:off x="139383" y="1774801"/>
              <a:ext cx="269569" cy="449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05" y="21403"/>
                  </a:moveTo>
                  <a:cubicBezTo>
                    <a:pt x="20446" y="21304"/>
                    <a:pt x="20446" y="20811"/>
                    <a:pt x="20116" y="20614"/>
                  </a:cubicBezTo>
                  <a:cubicBezTo>
                    <a:pt x="19951" y="20515"/>
                    <a:pt x="20281" y="20515"/>
                    <a:pt x="20116" y="20515"/>
                  </a:cubicBezTo>
                  <a:cubicBezTo>
                    <a:pt x="19621" y="20318"/>
                    <a:pt x="19292" y="19825"/>
                    <a:pt x="19127" y="19430"/>
                  </a:cubicBezTo>
                  <a:cubicBezTo>
                    <a:pt x="19292" y="19430"/>
                    <a:pt x="19292" y="19430"/>
                    <a:pt x="19292" y="19430"/>
                  </a:cubicBezTo>
                  <a:cubicBezTo>
                    <a:pt x="19127" y="19430"/>
                    <a:pt x="18962" y="19233"/>
                    <a:pt x="18962" y="19233"/>
                  </a:cubicBezTo>
                  <a:cubicBezTo>
                    <a:pt x="18962" y="19134"/>
                    <a:pt x="18962" y="19233"/>
                    <a:pt x="18962" y="19134"/>
                  </a:cubicBezTo>
                  <a:cubicBezTo>
                    <a:pt x="18797" y="19134"/>
                    <a:pt x="18797" y="19134"/>
                    <a:pt x="18797" y="19134"/>
                  </a:cubicBezTo>
                  <a:cubicBezTo>
                    <a:pt x="18797" y="19134"/>
                    <a:pt x="18797" y="19134"/>
                    <a:pt x="18797" y="19036"/>
                  </a:cubicBezTo>
                  <a:cubicBezTo>
                    <a:pt x="18632" y="19036"/>
                    <a:pt x="18632" y="19036"/>
                    <a:pt x="18632" y="19036"/>
                  </a:cubicBezTo>
                  <a:cubicBezTo>
                    <a:pt x="18302" y="19036"/>
                    <a:pt x="18467" y="18740"/>
                    <a:pt x="18137" y="18641"/>
                  </a:cubicBezTo>
                  <a:cubicBezTo>
                    <a:pt x="18302" y="18641"/>
                    <a:pt x="18302" y="18641"/>
                    <a:pt x="18302" y="18641"/>
                  </a:cubicBezTo>
                  <a:cubicBezTo>
                    <a:pt x="17973" y="18444"/>
                    <a:pt x="17643" y="18148"/>
                    <a:pt x="17313" y="17852"/>
                  </a:cubicBezTo>
                  <a:cubicBezTo>
                    <a:pt x="17478" y="17852"/>
                    <a:pt x="17478" y="17852"/>
                    <a:pt x="17478" y="17852"/>
                  </a:cubicBezTo>
                  <a:cubicBezTo>
                    <a:pt x="17313" y="17852"/>
                    <a:pt x="17148" y="17753"/>
                    <a:pt x="17148" y="17753"/>
                  </a:cubicBezTo>
                  <a:cubicBezTo>
                    <a:pt x="17148" y="17753"/>
                    <a:pt x="16983" y="17753"/>
                    <a:pt x="16983" y="17458"/>
                  </a:cubicBezTo>
                  <a:cubicBezTo>
                    <a:pt x="16983" y="17458"/>
                    <a:pt x="16983" y="17458"/>
                    <a:pt x="16983" y="17458"/>
                  </a:cubicBezTo>
                  <a:cubicBezTo>
                    <a:pt x="16983" y="17458"/>
                    <a:pt x="16983" y="17359"/>
                    <a:pt x="16818" y="17359"/>
                  </a:cubicBezTo>
                  <a:cubicBezTo>
                    <a:pt x="16983" y="17359"/>
                    <a:pt x="16983" y="17359"/>
                    <a:pt x="16983" y="17359"/>
                  </a:cubicBezTo>
                  <a:cubicBezTo>
                    <a:pt x="16818" y="17359"/>
                    <a:pt x="16818" y="17162"/>
                    <a:pt x="16818" y="17162"/>
                  </a:cubicBezTo>
                  <a:cubicBezTo>
                    <a:pt x="16818" y="17162"/>
                    <a:pt x="16818" y="17162"/>
                    <a:pt x="16818" y="17162"/>
                  </a:cubicBezTo>
                  <a:cubicBezTo>
                    <a:pt x="16653" y="17162"/>
                    <a:pt x="16653" y="17162"/>
                    <a:pt x="16653" y="17162"/>
                  </a:cubicBezTo>
                  <a:cubicBezTo>
                    <a:pt x="16653" y="17162"/>
                    <a:pt x="16653" y="17162"/>
                    <a:pt x="16653" y="17162"/>
                  </a:cubicBezTo>
                  <a:cubicBezTo>
                    <a:pt x="16489" y="17063"/>
                    <a:pt x="16489" y="16964"/>
                    <a:pt x="16489" y="16964"/>
                  </a:cubicBezTo>
                  <a:cubicBezTo>
                    <a:pt x="16489" y="16964"/>
                    <a:pt x="16489" y="17063"/>
                    <a:pt x="16653" y="16964"/>
                  </a:cubicBezTo>
                  <a:cubicBezTo>
                    <a:pt x="15994" y="16570"/>
                    <a:pt x="15829" y="16274"/>
                    <a:pt x="15499" y="15978"/>
                  </a:cubicBezTo>
                  <a:cubicBezTo>
                    <a:pt x="15499" y="15879"/>
                    <a:pt x="15499" y="15879"/>
                    <a:pt x="15499" y="15879"/>
                  </a:cubicBezTo>
                  <a:cubicBezTo>
                    <a:pt x="15499" y="15781"/>
                    <a:pt x="15334" y="15682"/>
                    <a:pt x="15334" y="15682"/>
                  </a:cubicBezTo>
                  <a:cubicBezTo>
                    <a:pt x="15334" y="15682"/>
                    <a:pt x="15334" y="15682"/>
                    <a:pt x="15334" y="15584"/>
                  </a:cubicBezTo>
                  <a:cubicBezTo>
                    <a:pt x="15334" y="15584"/>
                    <a:pt x="15169" y="15584"/>
                    <a:pt x="15169" y="15485"/>
                  </a:cubicBezTo>
                  <a:cubicBezTo>
                    <a:pt x="15169" y="15485"/>
                    <a:pt x="15169" y="15485"/>
                    <a:pt x="15169" y="15485"/>
                  </a:cubicBezTo>
                  <a:cubicBezTo>
                    <a:pt x="15169" y="15485"/>
                    <a:pt x="15005" y="15386"/>
                    <a:pt x="15005" y="15288"/>
                  </a:cubicBezTo>
                  <a:cubicBezTo>
                    <a:pt x="15005" y="15288"/>
                    <a:pt x="15005" y="15386"/>
                    <a:pt x="15005" y="15288"/>
                  </a:cubicBezTo>
                  <a:cubicBezTo>
                    <a:pt x="14840" y="15288"/>
                    <a:pt x="14840" y="15189"/>
                    <a:pt x="14840" y="15189"/>
                  </a:cubicBezTo>
                  <a:cubicBezTo>
                    <a:pt x="14840" y="15189"/>
                    <a:pt x="14840" y="15189"/>
                    <a:pt x="14840" y="15189"/>
                  </a:cubicBezTo>
                  <a:cubicBezTo>
                    <a:pt x="14840" y="15090"/>
                    <a:pt x="14675" y="15189"/>
                    <a:pt x="14675" y="15090"/>
                  </a:cubicBezTo>
                  <a:cubicBezTo>
                    <a:pt x="14675" y="15189"/>
                    <a:pt x="14675" y="15090"/>
                    <a:pt x="14675" y="15090"/>
                  </a:cubicBezTo>
                  <a:cubicBezTo>
                    <a:pt x="14510" y="15090"/>
                    <a:pt x="14510" y="14795"/>
                    <a:pt x="14345" y="14795"/>
                  </a:cubicBezTo>
                  <a:cubicBezTo>
                    <a:pt x="14345" y="14696"/>
                    <a:pt x="14345" y="14696"/>
                    <a:pt x="14345" y="14696"/>
                  </a:cubicBezTo>
                  <a:cubicBezTo>
                    <a:pt x="14180" y="14696"/>
                    <a:pt x="14180" y="14499"/>
                    <a:pt x="14015" y="14499"/>
                  </a:cubicBezTo>
                  <a:cubicBezTo>
                    <a:pt x="14015" y="14499"/>
                    <a:pt x="14180" y="14499"/>
                    <a:pt x="14015" y="14400"/>
                  </a:cubicBezTo>
                  <a:cubicBezTo>
                    <a:pt x="14015" y="14499"/>
                    <a:pt x="13850" y="14301"/>
                    <a:pt x="13850" y="14400"/>
                  </a:cubicBezTo>
                  <a:cubicBezTo>
                    <a:pt x="13685" y="14301"/>
                    <a:pt x="13685" y="14005"/>
                    <a:pt x="13521" y="14005"/>
                  </a:cubicBezTo>
                  <a:cubicBezTo>
                    <a:pt x="13685" y="14005"/>
                    <a:pt x="13685" y="13907"/>
                    <a:pt x="13685" y="13907"/>
                  </a:cubicBezTo>
                  <a:cubicBezTo>
                    <a:pt x="13685" y="13907"/>
                    <a:pt x="13685" y="13907"/>
                    <a:pt x="13685" y="13907"/>
                  </a:cubicBezTo>
                  <a:cubicBezTo>
                    <a:pt x="13850" y="13808"/>
                    <a:pt x="13850" y="13907"/>
                    <a:pt x="13850" y="13907"/>
                  </a:cubicBezTo>
                  <a:cubicBezTo>
                    <a:pt x="13850" y="13808"/>
                    <a:pt x="13685" y="13808"/>
                    <a:pt x="13685" y="13808"/>
                  </a:cubicBezTo>
                  <a:cubicBezTo>
                    <a:pt x="13521" y="13808"/>
                    <a:pt x="13191" y="13808"/>
                    <a:pt x="13191" y="13710"/>
                  </a:cubicBezTo>
                  <a:cubicBezTo>
                    <a:pt x="13191" y="13710"/>
                    <a:pt x="13191" y="13611"/>
                    <a:pt x="13521" y="13611"/>
                  </a:cubicBezTo>
                  <a:cubicBezTo>
                    <a:pt x="12861" y="13512"/>
                    <a:pt x="12861" y="13512"/>
                    <a:pt x="12861" y="13512"/>
                  </a:cubicBezTo>
                  <a:cubicBezTo>
                    <a:pt x="12861" y="13512"/>
                    <a:pt x="13026" y="13512"/>
                    <a:pt x="12861" y="13414"/>
                  </a:cubicBezTo>
                  <a:cubicBezTo>
                    <a:pt x="12861" y="13512"/>
                    <a:pt x="12861" y="13414"/>
                    <a:pt x="12861" y="13414"/>
                  </a:cubicBezTo>
                  <a:cubicBezTo>
                    <a:pt x="12861" y="13414"/>
                    <a:pt x="12696" y="13315"/>
                    <a:pt x="12696" y="13216"/>
                  </a:cubicBezTo>
                  <a:cubicBezTo>
                    <a:pt x="12861" y="13216"/>
                    <a:pt x="12861" y="13315"/>
                    <a:pt x="12861" y="13216"/>
                  </a:cubicBezTo>
                  <a:cubicBezTo>
                    <a:pt x="12696" y="13216"/>
                    <a:pt x="12696" y="13216"/>
                    <a:pt x="12696" y="13118"/>
                  </a:cubicBezTo>
                  <a:cubicBezTo>
                    <a:pt x="12696" y="13118"/>
                    <a:pt x="12696" y="13118"/>
                    <a:pt x="12696" y="13118"/>
                  </a:cubicBezTo>
                  <a:cubicBezTo>
                    <a:pt x="12696" y="13118"/>
                    <a:pt x="12531" y="13019"/>
                    <a:pt x="12531" y="13118"/>
                  </a:cubicBezTo>
                  <a:cubicBezTo>
                    <a:pt x="12531" y="13118"/>
                    <a:pt x="12531" y="13019"/>
                    <a:pt x="12531" y="13118"/>
                  </a:cubicBezTo>
                  <a:cubicBezTo>
                    <a:pt x="12366" y="13118"/>
                    <a:pt x="12366" y="13019"/>
                    <a:pt x="12366" y="12921"/>
                  </a:cubicBezTo>
                  <a:cubicBezTo>
                    <a:pt x="12366" y="13019"/>
                    <a:pt x="12366" y="12921"/>
                    <a:pt x="12366" y="12921"/>
                  </a:cubicBezTo>
                  <a:cubicBezTo>
                    <a:pt x="12366" y="12921"/>
                    <a:pt x="12202" y="12822"/>
                    <a:pt x="12037" y="12723"/>
                  </a:cubicBezTo>
                  <a:cubicBezTo>
                    <a:pt x="12202" y="12723"/>
                    <a:pt x="12202" y="12723"/>
                    <a:pt x="12202" y="12723"/>
                  </a:cubicBezTo>
                  <a:cubicBezTo>
                    <a:pt x="12202" y="12625"/>
                    <a:pt x="11707" y="12526"/>
                    <a:pt x="11707" y="12329"/>
                  </a:cubicBezTo>
                  <a:cubicBezTo>
                    <a:pt x="11707" y="12526"/>
                    <a:pt x="11707" y="12526"/>
                    <a:pt x="11707" y="12526"/>
                  </a:cubicBezTo>
                  <a:cubicBezTo>
                    <a:pt x="11542" y="12329"/>
                    <a:pt x="11707" y="12329"/>
                    <a:pt x="11707" y="12329"/>
                  </a:cubicBezTo>
                  <a:cubicBezTo>
                    <a:pt x="11707" y="12230"/>
                    <a:pt x="11542" y="12230"/>
                    <a:pt x="11542" y="12230"/>
                  </a:cubicBezTo>
                  <a:cubicBezTo>
                    <a:pt x="11377" y="12230"/>
                    <a:pt x="11542" y="12230"/>
                    <a:pt x="11542" y="12230"/>
                  </a:cubicBezTo>
                  <a:cubicBezTo>
                    <a:pt x="11542" y="12132"/>
                    <a:pt x="11212" y="11934"/>
                    <a:pt x="11212" y="11836"/>
                  </a:cubicBezTo>
                  <a:cubicBezTo>
                    <a:pt x="11047" y="11836"/>
                    <a:pt x="11047" y="11836"/>
                    <a:pt x="11047" y="11836"/>
                  </a:cubicBezTo>
                  <a:cubicBezTo>
                    <a:pt x="11047" y="11836"/>
                    <a:pt x="11047" y="11836"/>
                    <a:pt x="11047" y="11836"/>
                  </a:cubicBezTo>
                  <a:cubicBezTo>
                    <a:pt x="11212" y="11737"/>
                    <a:pt x="11047" y="11737"/>
                    <a:pt x="11047" y="11737"/>
                  </a:cubicBezTo>
                  <a:cubicBezTo>
                    <a:pt x="10882" y="11638"/>
                    <a:pt x="11212" y="11836"/>
                    <a:pt x="11212" y="11836"/>
                  </a:cubicBezTo>
                  <a:cubicBezTo>
                    <a:pt x="11212" y="11836"/>
                    <a:pt x="11047" y="11737"/>
                    <a:pt x="11212" y="11737"/>
                  </a:cubicBezTo>
                  <a:cubicBezTo>
                    <a:pt x="11047" y="11737"/>
                    <a:pt x="10882" y="11638"/>
                    <a:pt x="10882" y="11540"/>
                  </a:cubicBezTo>
                  <a:cubicBezTo>
                    <a:pt x="10882" y="11638"/>
                    <a:pt x="11047" y="11638"/>
                    <a:pt x="11047" y="11540"/>
                  </a:cubicBezTo>
                  <a:cubicBezTo>
                    <a:pt x="10882" y="11342"/>
                    <a:pt x="11047" y="11540"/>
                    <a:pt x="10882" y="11342"/>
                  </a:cubicBezTo>
                  <a:cubicBezTo>
                    <a:pt x="10882" y="11342"/>
                    <a:pt x="10882" y="11342"/>
                    <a:pt x="10882" y="11342"/>
                  </a:cubicBezTo>
                  <a:cubicBezTo>
                    <a:pt x="10718" y="11342"/>
                    <a:pt x="10718" y="11244"/>
                    <a:pt x="10718" y="11342"/>
                  </a:cubicBezTo>
                  <a:cubicBezTo>
                    <a:pt x="10718" y="11244"/>
                    <a:pt x="10553" y="11244"/>
                    <a:pt x="10718" y="11244"/>
                  </a:cubicBezTo>
                  <a:cubicBezTo>
                    <a:pt x="10718" y="11244"/>
                    <a:pt x="10718" y="11244"/>
                    <a:pt x="10718" y="11244"/>
                  </a:cubicBezTo>
                  <a:cubicBezTo>
                    <a:pt x="10553" y="11244"/>
                    <a:pt x="10553" y="11244"/>
                    <a:pt x="10553" y="11244"/>
                  </a:cubicBezTo>
                  <a:cubicBezTo>
                    <a:pt x="10553" y="11145"/>
                    <a:pt x="10553" y="11145"/>
                    <a:pt x="10553" y="11145"/>
                  </a:cubicBezTo>
                  <a:cubicBezTo>
                    <a:pt x="10223" y="11244"/>
                    <a:pt x="10553" y="11047"/>
                    <a:pt x="10223" y="11047"/>
                  </a:cubicBezTo>
                  <a:cubicBezTo>
                    <a:pt x="10058" y="10948"/>
                    <a:pt x="10058" y="10849"/>
                    <a:pt x="10058" y="10751"/>
                  </a:cubicBezTo>
                  <a:cubicBezTo>
                    <a:pt x="10058" y="10751"/>
                    <a:pt x="10058" y="10751"/>
                    <a:pt x="9893" y="10652"/>
                  </a:cubicBezTo>
                  <a:cubicBezTo>
                    <a:pt x="10058" y="10652"/>
                    <a:pt x="10058" y="10652"/>
                    <a:pt x="10058" y="10652"/>
                  </a:cubicBezTo>
                  <a:cubicBezTo>
                    <a:pt x="10058" y="10553"/>
                    <a:pt x="10058" y="10553"/>
                    <a:pt x="9893" y="10553"/>
                  </a:cubicBezTo>
                  <a:cubicBezTo>
                    <a:pt x="9893" y="10553"/>
                    <a:pt x="9893" y="10455"/>
                    <a:pt x="9893" y="10356"/>
                  </a:cubicBezTo>
                  <a:cubicBezTo>
                    <a:pt x="9728" y="10356"/>
                    <a:pt x="9728" y="10356"/>
                    <a:pt x="9728" y="10356"/>
                  </a:cubicBezTo>
                  <a:cubicBezTo>
                    <a:pt x="9728" y="10258"/>
                    <a:pt x="9398" y="10258"/>
                    <a:pt x="9563" y="10159"/>
                  </a:cubicBezTo>
                  <a:cubicBezTo>
                    <a:pt x="9728" y="10159"/>
                    <a:pt x="9728" y="10159"/>
                    <a:pt x="9728" y="10159"/>
                  </a:cubicBezTo>
                  <a:cubicBezTo>
                    <a:pt x="9728" y="10060"/>
                    <a:pt x="9398" y="10060"/>
                    <a:pt x="9398" y="9962"/>
                  </a:cubicBezTo>
                  <a:cubicBezTo>
                    <a:pt x="9398" y="9962"/>
                    <a:pt x="9398" y="9962"/>
                    <a:pt x="9398" y="9962"/>
                  </a:cubicBezTo>
                  <a:cubicBezTo>
                    <a:pt x="9398" y="9962"/>
                    <a:pt x="9069" y="9863"/>
                    <a:pt x="9234" y="9863"/>
                  </a:cubicBezTo>
                  <a:cubicBezTo>
                    <a:pt x="9234" y="9863"/>
                    <a:pt x="9234" y="9863"/>
                    <a:pt x="9069" y="9863"/>
                  </a:cubicBezTo>
                  <a:cubicBezTo>
                    <a:pt x="9069" y="9567"/>
                    <a:pt x="8739" y="9468"/>
                    <a:pt x="8739" y="9271"/>
                  </a:cubicBezTo>
                  <a:cubicBezTo>
                    <a:pt x="8739" y="9271"/>
                    <a:pt x="8739" y="9173"/>
                    <a:pt x="8739" y="9271"/>
                  </a:cubicBezTo>
                  <a:cubicBezTo>
                    <a:pt x="8574" y="9271"/>
                    <a:pt x="8739" y="9271"/>
                    <a:pt x="8739" y="9271"/>
                  </a:cubicBezTo>
                  <a:cubicBezTo>
                    <a:pt x="8739" y="9271"/>
                    <a:pt x="8739" y="9271"/>
                    <a:pt x="8739" y="9271"/>
                  </a:cubicBezTo>
                  <a:cubicBezTo>
                    <a:pt x="8574" y="9271"/>
                    <a:pt x="8574" y="9173"/>
                    <a:pt x="8739" y="9173"/>
                  </a:cubicBezTo>
                  <a:cubicBezTo>
                    <a:pt x="8739" y="9173"/>
                    <a:pt x="8409" y="9173"/>
                    <a:pt x="8409" y="9173"/>
                  </a:cubicBezTo>
                  <a:cubicBezTo>
                    <a:pt x="8409" y="9074"/>
                    <a:pt x="8409" y="9074"/>
                    <a:pt x="8409" y="9074"/>
                  </a:cubicBezTo>
                  <a:cubicBezTo>
                    <a:pt x="8244" y="9074"/>
                    <a:pt x="8244" y="9074"/>
                    <a:pt x="8244" y="9074"/>
                  </a:cubicBezTo>
                  <a:cubicBezTo>
                    <a:pt x="8244" y="8975"/>
                    <a:pt x="8244" y="8975"/>
                    <a:pt x="8409" y="8778"/>
                  </a:cubicBezTo>
                  <a:cubicBezTo>
                    <a:pt x="8244" y="8679"/>
                    <a:pt x="8244" y="8679"/>
                    <a:pt x="8244" y="8679"/>
                  </a:cubicBezTo>
                  <a:cubicBezTo>
                    <a:pt x="8244" y="8581"/>
                    <a:pt x="8244" y="8581"/>
                    <a:pt x="8244" y="8581"/>
                  </a:cubicBezTo>
                  <a:cubicBezTo>
                    <a:pt x="8244" y="8679"/>
                    <a:pt x="8244" y="8581"/>
                    <a:pt x="8079" y="8581"/>
                  </a:cubicBezTo>
                  <a:cubicBezTo>
                    <a:pt x="8244" y="8581"/>
                    <a:pt x="8244" y="8581"/>
                    <a:pt x="8244" y="8581"/>
                  </a:cubicBezTo>
                  <a:cubicBezTo>
                    <a:pt x="8244" y="8581"/>
                    <a:pt x="8079" y="8581"/>
                    <a:pt x="8079" y="8581"/>
                  </a:cubicBezTo>
                  <a:cubicBezTo>
                    <a:pt x="8079" y="8581"/>
                    <a:pt x="8079" y="8581"/>
                    <a:pt x="8079" y="8679"/>
                  </a:cubicBezTo>
                  <a:cubicBezTo>
                    <a:pt x="8079" y="8581"/>
                    <a:pt x="8079" y="8581"/>
                    <a:pt x="7915" y="8581"/>
                  </a:cubicBezTo>
                  <a:cubicBezTo>
                    <a:pt x="8079" y="8581"/>
                    <a:pt x="7915" y="8581"/>
                    <a:pt x="7915" y="8581"/>
                  </a:cubicBezTo>
                  <a:cubicBezTo>
                    <a:pt x="7915" y="8482"/>
                    <a:pt x="7915" y="8482"/>
                    <a:pt x="7915" y="8482"/>
                  </a:cubicBezTo>
                  <a:cubicBezTo>
                    <a:pt x="7915" y="8482"/>
                    <a:pt x="7915" y="8482"/>
                    <a:pt x="7915" y="8482"/>
                  </a:cubicBezTo>
                  <a:cubicBezTo>
                    <a:pt x="7915" y="8482"/>
                    <a:pt x="7915" y="8482"/>
                    <a:pt x="7915" y="8482"/>
                  </a:cubicBezTo>
                  <a:cubicBezTo>
                    <a:pt x="7915" y="8482"/>
                    <a:pt x="7915" y="8482"/>
                    <a:pt x="7915" y="8384"/>
                  </a:cubicBezTo>
                  <a:cubicBezTo>
                    <a:pt x="7915" y="8384"/>
                    <a:pt x="7915" y="8482"/>
                    <a:pt x="7750" y="8384"/>
                  </a:cubicBezTo>
                  <a:cubicBezTo>
                    <a:pt x="7915" y="8384"/>
                    <a:pt x="7915" y="8384"/>
                    <a:pt x="7915" y="8384"/>
                  </a:cubicBezTo>
                  <a:cubicBezTo>
                    <a:pt x="7915" y="8285"/>
                    <a:pt x="7915" y="8285"/>
                    <a:pt x="7915" y="8285"/>
                  </a:cubicBezTo>
                  <a:cubicBezTo>
                    <a:pt x="7750" y="8285"/>
                    <a:pt x="7750" y="8285"/>
                    <a:pt x="7750" y="8285"/>
                  </a:cubicBezTo>
                  <a:cubicBezTo>
                    <a:pt x="7915" y="8285"/>
                    <a:pt x="7915" y="8285"/>
                    <a:pt x="7915" y="8285"/>
                  </a:cubicBezTo>
                  <a:cubicBezTo>
                    <a:pt x="7750" y="8285"/>
                    <a:pt x="7750" y="8186"/>
                    <a:pt x="7420" y="8186"/>
                  </a:cubicBezTo>
                  <a:cubicBezTo>
                    <a:pt x="7420" y="8088"/>
                    <a:pt x="7420" y="8088"/>
                    <a:pt x="7420" y="8088"/>
                  </a:cubicBezTo>
                  <a:cubicBezTo>
                    <a:pt x="7420" y="8088"/>
                    <a:pt x="7420" y="8088"/>
                    <a:pt x="7420" y="8088"/>
                  </a:cubicBezTo>
                  <a:cubicBezTo>
                    <a:pt x="7420" y="7890"/>
                    <a:pt x="7255" y="7890"/>
                    <a:pt x="7255" y="7890"/>
                  </a:cubicBezTo>
                  <a:cubicBezTo>
                    <a:pt x="7255" y="7890"/>
                    <a:pt x="7255" y="7890"/>
                    <a:pt x="7255" y="7890"/>
                  </a:cubicBezTo>
                  <a:cubicBezTo>
                    <a:pt x="7255" y="7890"/>
                    <a:pt x="7090" y="7890"/>
                    <a:pt x="7090" y="7890"/>
                  </a:cubicBezTo>
                  <a:cubicBezTo>
                    <a:pt x="7090" y="7792"/>
                    <a:pt x="7420" y="7693"/>
                    <a:pt x="7255" y="7693"/>
                  </a:cubicBezTo>
                  <a:cubicBezTo>
                    <a:pt x="7090" y="7595"/>
                    <a:pt x="6925" y="7595"/>
                    <a:pt x="6925" y="7693"/>
                  </a:cubicBezTo>
                  <a:cubicBezTo>
                    <a:pt x="6925" y="7595"/>
                    <a:pt x="6760" y="7496"/>
                    <a:pt x="6760" y="7299"/>
                  </a:cubicBezTo>
                  <a:cubicBezTo>
                    <a:pt x="6760" y="7299"/>
                    <a:pt x="6760" y="7299"/>
                    <a:pt x="6760" y="7299"/>
                  </a:cubicBezTo>
                  <a:cubicBezTo>
                    <a:pt x="6595" y="7200"/>
                    <a:pt x="6266" y="7003"/>
                    <a:pt x="6266" y="6805"/>
                  </a:cubicBezTo>
                  <a:cubicBezTo>
                    <a:pt x="6431" y="6805"/>
                    <a:pt x="6431" y="6805"/>
                    <a:pt x="6431" y="6805"/>
                  </a:cubicBezTo>
                  <a:cubicBezTo>
                    <a:pt x="6266" y="6805"/>
                    <a:pt x="6431" y="6707"/>
                    <a:pt x="6266" y="6707"/>
                  </a:cubicBezTo>
                  <a:cubicBezTo>
                    <a:pt x="6266" y="6805"/>
                    <a:pt x="6266" y="6805"/>
                    <a:pt x="6266" y="6805"/>
                  </a:cubicBezTo>
                  <a:cubicBezTo>
                    <a:pt x="5936" y="6707"/>
                    <a:pt x="5771" y="6608"/>
                    <a:pt x="5771" y="6608"/>
                  </a:cubicBezTo>
                  <a:cubicBezTo>
                    <a:pt x="5771" y="6608"/>
                    <a:pt x="5771" y="6608"/>
                    <a:pt x="5771" y="6608"/>
                  </a:cubicBezTo>
                  <a:cubicBezTo>
                    <a:pt x="5936" y="6608"/>
                    <a:pt x="5771" y="6510"/>
                    <a:pt x="5771" y="6510"/>
                  </a:cubicBezTo>
                  <a:cubicBezTo>
                    <a:pt x="5606" y="6510"/>
                    <a:pt x="5606" y="6510"/>
                    <a:pt x="5606" y="6510"/>
                  </a:cubicBezTo>
                  <a:cubicBezTo>
                    <a:pt x="5606" y="6411"/>
                    <a:pt x="5606" y="6411"/>
                    <a:pt x="5606" y="6411"/>
                  </a:cubicBezTo>
                  <a:cubicBezTo>
                    <a:pt x="5606" y="6411"/>
                    <a:pt x="5606" y="6411"/>
                    <a:pt x="5606" y="6411"/>
                  </a:cubicBezTo>
                  <a:cubicBezTo>
                    <a:pt x="5606" y="6411"/>
                    <a:pt x="5606" y="6312"/>
                    <a:pt x="5606" y="6312"/>
                  </a:cubicBezTo>
                  <a:cubicBezTo>
                    <a:pt x="5606" y="6312"/>
                    <a:pt x="5441" y="6115"/>
                    <a:pt x="5441" y="6115"/>
                  </a:cubicBezTo>
                  <a:cubicBezTo>
                    <a:pt x="5441" y="6016"/>
                    <a:pt x="5441" y="6016"/>
                    <a:pt x="5441" y="6016"/>
                  </a:cubicBezTo>
                  <a:cubicBezTo>
                    <a:pt x="5441" y="5918"/>
                    <a:pt x="5441" y="5918"/>
                    <a:pt x="5441" y="6016"/>
                  </a:cubicBezTo>
                  <a:cubicBezTo>
                    <a:pt x="5276" y="5918"/>
                    <a:pt x="5276" y="5918"/>
                    <a:pt x="5276" y="5819"/>
                  </a:cubicBezTo>
                  <a:cubicBezTo>
                    <a:pt x="4947" y="5721"/>
                    <a:pt x="4782" y="5425"/>
                    <a:pt x="4452" y="5227"/>
                  </a:cubicBezTo>
                  <a:cubicBezTo>
                    <a:pt x="4617" y="5227"/>
                    <a:pt x="4617" y="5227"/>
                    <a:pt x="4617" y="5227"/>
                  </a:cubicBezTo>
                  <a:cubicBezTo>
                    <a:pt x="4617" y="5129"/>
                    <a:pt x="4452" y="5227"/>
                    <a:pt x="4452" y="5227"/>
                  </a:cubicBezTo>
                  <a:cubicBezTo>
                    <a:pt x="4452" y="5227"/>
                    <a:pt x="4452" y="5129"/>
                    <a:pt x="4617" y="5129"/>
                  </a:cubicBezTo>
                  <a:cubicBezTo>
                    <a:pt x="4617" y="5030"/>
                    <a:pt x="4452" y="5030"/>
                    <a:pt x="4287" y="5030"/>
                  </a:cubicBezTo>
                  <a:cubicBezTo>
                    <a:pt x="4287" y="5030"/>
                    <a:pt x="4452" y="5030"/>
                    <a:pt x="4287" y="5030"/>
                  </a:cubicBezTo>
                  <a:cubicBezTo>
                    <a:pt x="4287" y="5030"/>
                    <a:pt x="4287" y="4932"/>
                    <a:pt x="4122" y="4932"/>
                  </a:cubicBezTo>
                  <a:cubicBezTo>
                    <a:pt x="4287" y="4932"/>
                    <a:pt x="4287" y="4932"/>
                    <a:pt x="4287" y="4932"/>
                  </a:cubicBezTo>
                  <a:cubicBezTo>
                    <a:pt x="4287" y="4932"/>
                    <a:pt x="4287" y="4932"/>
                    <a:pt x="4287" y="4932"/>
                  </a:cubicBezTo>
                  <a:cubicBezTo>
                    <a:pt x="4287" y="4734"/>
                    <a:pt x="4617" y="4932"/>
                    <a:pt x="4617" y="4833"/>
                  </a:cubicBezTo>
                  <a:cubicBezTo>
                    <a:pt x="4617" y="4833"/>
                    <a:pt x="4617" y="4833"/>
                    <a:pt x="4617" y="4833"/>
                  </a:cubicBezTo>
                  <a:cubicBezTo>
                    <a:pt x="4617" y="4734"/>
                    <a:pt x="4782" y="4833"/>
                    <a:pt x="4782" y="4734"/>
                  </a:cubicBezTo>
                  <a:cubicBezTo>
                    <a:pt x="4617" y="4734"/>
                    <a:pt x="4452" y="4734"/>
                    <a:pt x="4452" y="4734"/>
                  </a:cubicBezTo>
                  <a:cubicBezTo>
                    <a:pt x="4287" y="4734"/>
                    <a:pt x="4122" y="4833"/>
                    <a:pt x="4122" y="4734"/>
                  </a:cubicBezTo>
                  <a:cubicBezTo>
                    <a:pt x="4122" y="4636"/>
                    <a:pt x="4122" y="4833"/>
                    <a:pt x="4287" y="4734"/>
                  </a:cubicBezTo>
                  <a:cubicBezTo>
                    <a:pt x="4287" y="4636"/>
                    <a:pt x="4122" y="4636"/>
                    <a:pt x="4122" y="4636"/>
                  </a:cubicBezTo>
                  <a:cubicBezTo>
                    <a:pt x="3957" y="4636"/>
                    <a:pt x="3957" y="4636"/>
                    <a:pt x="3957" y="4636"/>
                  </a:cubicBezTo>
                  <a:cubicBezTo>
                    <a:pt x="3957" y="4636"/>
                    <a:pt x="4122" y="4636"/>
                    <a:pt x="3957" y="4636"/>
                  </a:cubicBezTo>
                  <a:cubicBezTo>
                    <a:pt x="3792" y="4636"/>
                    <a:pt x="3792" y="4636"/>
                    <a:pt x="3792" y="4636"/>
                  </a:cubicBezTo>
                  <a:cubicBezTo>
                    <a:pt x="3627" y="4636"/>
                    <a:pt x="3792" y="4438"/>
                    <a:pt x="3627" y="4438"/>
                  </a:cubicBezTo>
                  <a:cubicBezTo>
                    <a:pt x="3627" y="4438"/>
                    <a:pt x="3957" y="4438"/>
                    <a:pt x="3957" y="4340"/>
                  </a:cubicBezTo>
                  <a:cubicBezTo>
                    <a:pt x="3792" y="4438"/>
                    <a:pt x="3627" y="4340"/>
                    <a:pt x="3627" y="4438"/>
                  </a:cubicBezTo>
                  <a:cubicBezTo>
                    <a:pt x="3627" y="4340"/>
                    <a:pt x="3627" y="4340"/>
                    <a:pt x="3627" y="4340"/>
                  </a:cubicBezTo>
                  <a:cubicBezTo>
                    <a:pt x="3792" y="4241"/>
                    <a:pt x="3463" y="4241"/>
                    <a:pt x="3627" y="4142"/>
                  </a:cubicBezTo>
                  <a:cubicBezTo>
                    <a:pt x="3463" y="4241"/>
                    <a:pt x="3463" y="4241"/>
                    <a:pt x="3463" y="4241"/>
                  </a:cubicBezTo>
                  <a:cubicBezTo>
                    <a:pt x="3463" y="4142"/>
                    <a:pt x="3463" y="4142"/>
                    <a:pt x="3463" y="4142"/>
                  </a:cubicBezTo>
                  <a:cubicBezTo>
                    <a:pt x="3463" y="4044"/>
                    <a:pt x="3298" y="4044"/>
                    <a:pt x="3463" y="3945"/>
                  </a:cubicBezTo>
                  <a:cubicBezTo>
                    <a:pt x="3463" y="3945"/>
                    <a:pt x="3298" y="3945"/>
                    <a:pt x="3298" y="3945"/>
                  </a:cubicBezTo>
                  <a:cubicBezTo>
                    <a:pt x="3298" y="4044"/>
                    <a:pt x="3298" y="3945"/>
                    <a:pt x="3298" y="4044"/>
                  </a:cubicBezTo>
                  <a:cubicBezTo>
                    <a:pt x="3298" y="3945"/>
                    <a:pt x="3298" y="3945"/>
                    <a:pt x="3298" y="3945"/>
                  </a:cubicBezTo>
                  <a:cubicBezTo>
                    <a:pt x="3298" y="3945"/>
                    <a:pt x="3298" y="3945"/>
                    <a:pt x="3298" y="3945"/>
                  </a:cubicBezTo>
                  <a:cubicBezTo>
                    <a:pt x="3298" y="3945"/>
                    <a:pt x="3298" y="3945"/>
                    <a:pt x="2968" y="3945"/>
                  </a:cubicBezTo>
                  <a:cubicBezTo>
                    <a:pt x="3298" y="3945"/>
                    <a:pt x="3298" y="3945"/>
                    <a:pt x="3298" y="3945"/>
                  </a:cubicBezTo>
                  <a:cubicBezTo>
                    <a:pt x="2968" y="3945"/>
                    <a:pt x="2968" y="3945"/>
                    <a:pt x="2968" y="3945"/>
                  </a:cubicBezTo>
                  <a:cubicBezTo>
                    <a:pt x="2803" y="3847"/>
                    <a:pt x="3298" y="3847"/>
                    <a:pt x="2968" y="3748"/>
                  </a:cubicBezTo>
                  <a:cubicBezTo>
                    <a:pt x="3298" y="3847"/>
                    <a:pt x="3298" y="3847"/>
                    <a:pt x="3298" y="3847"/>
                  </a:cubicBezTo>
                  <a:cubicBezTo>
                    <a:pt x="3298" y="3748"/>
                    <a:pt x="3298" y="3748"/>
                    <a:pt x="3298" y="3748"/>
                  </a:cubicBezTo>
                  <a:cubicBezTo>
                    <a:pt x="2968" y="3748"/>
                    <a:pt x="2803" y="3748"/>
                    <a:pt x="2803" y="3748"/>
                  </a:cubicBezTo>
                  <a:cubicBezTo>
                    <a:pt x="2803" y="3748"/>
                    <a:pt x="2803" y="3748"/>
                    <a:pt x="2803" y="3551"/>
                  </a:cubicBezTo>
                  <a:cubicBezTo>
                    <a:pt x="2968" y="3748"/>
                    <a:pt x="2968" y="3748"/>
                    <a:pt x="2968" y="3748"/>
                  </a:cubicBezTo>
                  <a:cubicBezTo>
                    <a:pt x="2968" y="3748"/>
                    <a:pt x="2968" y="3551"/>
                    <a:pt x="2968" y="3452"/>
                  </a:cubicBezTo>
                  <a:cubicBezTo>
                    <a:pt x="2803" y="3452"/>
                    <a:pt x="2638" y="3452"/>
                    <a:pt x="2638" y="3452"/>
                  </a:cubicBezTo>
                  <a:cubicBezTo>
                    <a:pt x="2638" y="3452"/>
                    <a:pt x="2638" y="3353"/>
                    <a:pt x="2803" y="3452"/>
                  </a:cubicBezTo>
                  <a:cubicBezTo>
                    <a:pt x="2638" y="3353"/>
                    <a:pt x="2638" y="3452"/>
                    <a:pt x="2638" y="3353"/>
                  </a:cubicBezTo>
                  <a:cubicBezTo>
                    <a:pt x="2638" y="3353"/>
                    <a:pt x="2638" y="3255"/>
                    <a:pt x="2638" y="3255"/>
                  </a:cubicBezTo>
                  <a:cubicBezTo>
                    <a:pt x="2803" y="3255"/>
                    <a:pt x="2803" y="3255"/>
                    <a:pt x="2803" y="3255"/>
                  </a:cubicBezTo>
                  <a:cubicBezTo>
                    <a:pt x="2803" y="3255"/>
                    <a:pt x="2803" y="3255"/>
                    <a:pt x="2803" y="3255"/>
                  </a:cubicBezTo>
                  <a:cubicBezTo>
                    <a:pt x="2968" y="3255"/>
                    <a:pt x="2803" y="3156"/>
                    <a:pt x="2968" y="3156"/>
                  </a:cubicBezTo>
                  <a:cubicBezTo>
                    <a:pt x="2803" y="3156"/>
                    <a:pt x="2803" y="3156"/>
                    <a:pt x="2803" y="3156"/>
                  </a:cubicBezTo>
                  <a:cubicBezTo>
                    <a:pt x="2803" y="3255"/>
                    <a:pt x="2473" y="3058"/>
                    <a:pt x="2308" y="3156"/>
                  </a:cubicBezTo>
                  <a:cubicBezTo>
                    <a:pt x="2144" y="3058"/>
                    <a:pt x="2638" y="2959"/>
                    <a:pt x="2308" y="2959"/>
                  </a:cubicBezTo>
                  <a:cubicBezTo>
                    <a:pt x="2308" y="2959"/>
                    <a:pt x="2144" y="2959"/>
                    <a:pt x="2308" y="3058"/>
                  </a:cubicBezTo>
                  <a:cubicBezTo>
                    <a:pt x="2144" y="2959"/>
                    <a:pt x="2144" y="3058"/>
                    <a:pt x="2144" y="2959"/>
                  </a:cubicBezTo>
                  <a:cubicBezTo>
                    <a:pt x="2144" y="2959"/>
                    <a:pt x="2144" y="2762"/>
                    <a:pt x="2308" y="2860"/>
                  </a:cubicBezTo>
                  <a:cubicBezTo>
                    <a:pt x="2308" y="2959"/>
                    <a:pt x="2308" y="2959"/>
                    <a:pt x="2308" y="2959"/>
                  </a:cubicBezTo>
                  <a:cubicBezTo>
                    <a:pt x="2308" y="2860"/>
                    <a:pt x="2473" y="2860"/>
                    <a:pt x="2473" y="2762"/>
                  </a:cubicBezTo>
                  <a:cubicBezTo>
                    <a:pt x="2308" y="2762"/>
                    <a:pt x="2308" y="2564"/>
                    <a:pt x="2144" y="2762"/>
                  </a:cubicBezTo>
                  <a:cubicBezTo>
                    <a:pt x="2144" y="2762"/>
                    <a:pt x="2308" y="2762"/>
                    <a:pt x="2144" y="2762"/>
                  </a:cubicBezTo>
                  <a:cubicBezTo>
                    <a:pt x="2144" y="2762"/>
                    <a:pt x="2144" y="2564"/>
                    <a:pt x="2144" y="2564"/>
                  </a:cubicBezTo>
                  <a:cubicBezTo>
                    <a:pt x="2144" y="2762"/>
                    <a:pt x="2144" y="2762"/>
                    <a:pt x="2144" y="2762"/>
                  </a:cubicBezTo>
                  <a:cubicBezTo>
                    <a:pt x="1979" y="2762"/>
                    <a:pt x="1979" y="2762"/>
                    <a:pt x="1979" y="2762"/>
                  </a:cubicBezTo>
                  <a:cubicBezTo>
                    <a:pt x="1979" y="2762"/>
                    <a:pt x="1979" y="2762"/>
                    <a:pt x="1979" y="2762"/>
                  </a:cubicBezTo>
                  <a:cubicBezTo>
                    <a:pt x="1979" y="2564"/>
                    <a:pt x="1979" y="2762"/>
                    <a:pt x="1814" y="2564"/>
                  </a:cubicBezTo>
                  <a:cubicBezTo>
                    <a:pt x="1979" y="2564"/>
                    <a:pt x="1979" y="2564"/>
                    <a:pt x="1979" y="2564"/>
                  </a:cubicBezTo>
                  <a:cubicBezTo>
                    <a:pt x="1979" y="2564"/>
                    <a:pt x="1979" y="2564"/>
                    <a:pt x="2144" y="2564"/>
                  </a:cubicBezTo>
                  <a:cubicBezTo>
                    <a:pt x="2144" y="2564"/>
                    <a:pt x="1979" y="2564"/>
                    <a:pt x="1979" y="2466"/>
                  </a:cubicBezTo>
                  <a:cubicBezTo>
                    <a:pt x="1979" y="2564"/>
                    <a:pt x="1979" y="2564"/>
                    <a:pt x="1979" y="2564"/>
                  </a:cubicBezTo>
                  <a:cubicBezTo>
                    <a:pt x="1979" y="2466"/>
                    <a:pt x="2144" y="2367"/>
                    <a:pt x="1979" y="2367"/>
                  </a:cubicBezTo>
                  <a:cubicBezTo>
                    <a:pt x="1979" y="2367"/>
                    <a:pt x="1979" y="2367"/>
                    <a:pt x="1814" y="2367"/>
                  </a:cubicBezTo>
                  <a:cubicBezTo>
                    <a:pt x="1814" y="2268"/>
                    <a:pt x="1484" y="2268"/>
                    <a:pt x="1484" y="2170"/>
                  </a:cubicBezTo>
                  <a:cubicBezTo>
                    <a:pt x="1484" y="2170"/>
                    <a:pt x="1319" y="2071"/>
                    <a:pt x="1484" y="2071"/>
                  </a:cubicBezTo>
                  <a:cubicBezTo>
                    <a:pt x="1484" y="2170"/>
                    <a:pt x="1814" y="2367"/>
                    <a:pt x="1979" y="2367"/>
                  </a:cubicBezTo>
                  <a:cubicBezTo>
                    <a:pt x="1979" y="2268"/>
                    <a:pt x="1979" y="2466"/>
                    <a:pt x="2144" y="2367"/>
                  </a:cubicBezTo>
                  <a:cubicBezTo>
                    <a:pt x="2144" y="2268"/>
                    <a:pt x="2144" y="2268"/>
                    <a:pt x="2144" y="2170"/>
                  </a:cubicBezTo>
                  <a:cubicBezTo>
                    <a:pt x="2144" y="2170"/>
                    <a:pt x="2144" y="2170"/>
                    <a:pt x="2144" y="2170"/>
                  </a:cubicBezTo>
                  <a:cubicBezTo>
                    <a:pt x="2144" y="2170"/>
                    <a:pt x="2144" y="2268"/>
                    <a:pt x="1979" y="2268"/>
                  </a:cubicBezTo>
                  <a:cubicBezTo>
                    <a:pt x="1979" y="2170"/>
                    <a:pt x="1814" y="2071"/>
                    <a:pt x="1484" y="2071"/>
                  </a:cubicBezTo>
                  <a:cubicBezTo>
                    <a:pt x="1484" y="1973"/>
                    <a:pt x="1814" y="1973"/>
                    <a:pt x="1814" y="1973"/>
                  </a:cubicBezTo>
                  <a:cubicBezTo>
                    <a:pt x="1484" y="1973"/>
                    <a:pt x="1484" y="1775"/>
                    <a:pt x="1319" y="1677"/>
                  </a:cubicBezTo>
                  <a:cubicBezTo>
                    <a:pt x="1319" y="1775"/>
                    <a:pt x="1154" y="1578"/>
                    <a:pt x="1154" y="1677"/>
                  </a:cubicBezTo>
                  <a:cubicBezTo>
                    <a:pt x="1154" y="1677"/>
                    <a:pt x="1154" y="1775"/>
                    <a:pt x="989" y="1775"/>
                  </a:cubicBezTo>
                  <a:cubicBezTo>
                    <a:pt x="1154" y="1775"/>
                    <a:pt x="1154" y="1775"/>
                    <a:pt x="1154" y="1775"/>
                  </a:cubicBezTo>
                  <a:cubicBezTo>
                    <a:pt x="989" y="1677"/>
                    <a:pt x="1154" y="1677"/>
                    <a:pt x="989" y="1578"/>
                  </a:cubicBezTo>
                  <a:cubicBezTo>
                    <a:pt x="1154" y="1677"/>
                    <a:pt x="1154" y="1578"/>
                    <a:pt x="1319" y="1578"/>
                  </a:cubicBezTo>
                  <a:cubicBezTo>
                    <a:pt x="1154" y="1479"/>
                    <a:pt x="1319" y="1578"/>
                    <a:pt x="1319" y="1479"/>
                  </a:cubicBezTo>
                  <a:cubicBezTo>
                    <a:pt x="1154" y="1381"/>
                    <a:pt x="989" y="1381"/>
                    <a:pt x="989" y="1282"/>
                  </a:cubicBezTo>
                  <a:cubicBezTo>
                    <a:pt x="989" y="1184"/>
                    <a:pt x="824" y="1085"/>
                    <a:pt x="824" y="888"/>
                  </a:cubicBezTo>
                  <a:cubicBezTo>
                    <a:pt x="824" y="789"/>
                    <a:pt x="989" y="789"/>
                    <a:pt x="824" y="789"/>
                  </a:cubicBezTo>
                  <a:cubicBezTo>
                    <a:pt x="824" y="690"/>
                    <a:pt x="824" y="888"/>
                    <a:pt x="824" y="789"/>
                  </a:cubicBezTo>
                  <a:cubicBezTo>
                    <a:pt x="824" y="789"/>
                    <a:pt x="824" y="789"/>
                    <a:pt x="824" y="789"/>
                  </a:cubicBezTo>
                  <a:cubicBezTo>
                    <a:pt x="824" y="690"/>
                    <a:pt x="660" y="592"/>
                    <a:pt x="495" y="592"/>
                  </a:cubicBezTo>
                  <a:cubicBezTo>
                    <a:pt x="660" y="592"/>
                    <a:pt x="660" y="592"/>
                    <a:pt x="660" y="592"/>
                  </a:cubicBezTo>
                  <a:cubicBezTo>
                    <a:pt x="660" y="592"/>
                    <a:pt x="660" y="592"/>
                    <a:pt x="660" y="592"/>
                  </a:cubicBezTo>
                  <a:cubicBezTo>
                    <a:pt x="660" y="592"/>
                    <a:pt x="660" y="592"/>
                    <a:pt x="660" y="592"/>
                  </a:cubicBezTo>
                  <a:cubicBezTo>
                    <a:pt x="824" y="493"/>
                    <a:pt x="660" y="493"/>
                    <a:pt x="495" y="395"/>
                  </a:cubicBezTo>
                  <a:cubicBezTo>
                    <a:pt x="495" y="493"/>
                    <a:pt x="495" y="493"/>
                    <a:pt x="495" y="493"/>
                  </a:cubicBezTo>
                  <a:cubicBezTo>
                    <a:pt x="330" y="395"/>
                    <a:pt x="330" y="296"/>
                    <a:pt x="0" y="197"/>
                  </a:cubicBezTo>
                  <a:cubicBezTo>
                    <a:pt x="330" y="197"/>
                    <a:pt x="330" y="197"/>
                    <a:pt x="330" y="1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0" y="0"/>
                    <a:pt x="330" y="0"/>
                    <a:pt x="0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495" y="197"/>
                    <a:pt x="330" y="0"/>
                    <a:pt x="330" y="197"/>
                  </a:cubicBezTo>
                  <a:cubicBezTo>
                    <a:pt x="330" y="197"/>
                    <a:pt x="330" y="296"/>
                    <a:pt x="495" y="296"/>
                  </a:cubicBezTo>
                  <a:cubicBezTo>
                    <a:pt x="495" y="296"/>
                    <a:pt x="495" y="296"/>
                    <a:pt x="330" y="296"/>
                  </a:cubicBezTo>
                  <a:cubicBezTo>
                    <a:pt x="495" y="197"/>
                    <a:pt x="495" y="296"/>
                    <a:pt x="660" y="296"/>
                  </a:cubicBezTo>
                  <a:cubicBezTo>
                    <a:pt x="660" y="197"/>
                    <a:pt x="660" y="197"/>
                    <a:pt x="495" y="197"/>
                  </a:cubicBezTo>
                  <a:cubicBezTo>
                    <a:pt x="660" y="197"/>
                    <a:pt x="660" y="296"/>
                    <a:pt x="824" y="296"/>
                  </a:cubicBezTo>
                  <a:cubicBezTo>
                    <a:pt x="660" y="296"/>
                    <a:pt x="660" y="395"/>
                    <a:pt x="660" y="395"/>
                  </a:cubicBezTo>
                  <a:cubicBezTo>
                    <a:pt x="824" y="296"/>
                    <a:pt x="824" y="395"/>
                    <a:pt x="824" y="493"/>
                  </a:cubicBezTo>
                  <a:cubicBezTo>
                    <a:pt x="824" y="592"/>
                    <a:pt x="989" y="592"/>
                    <a:pt x="989" y="592"/>
                  </a:cubicBezTo>
                  <a:cubicBezTo>
                    <a:pt x="989" y="592"/>
                    <a:pt x="989" y="592"/>
                    <a:pt x="824" y="592"/>
                  </a:cubicBezTo>
                  <a:cubicBezTo>
                    <a:pt x="824" y="592"/>
                    <a:pt x="824" y="592"/>
                    <a:pt x="824" y="690"/>
                  </a:cubicBezTo>
                  <a:cubicBezTo>
                    <a:pt x="989" y="690"/>
                    <a:pt x="989" y="690"/>
                    <a:pt x="989" y="690"/>
                  </a:cubicBezTo>
                  <a:cubicBezTo>
                    <a:pt x="989" y="789"/>
                    <a:pt x="989" y="789"/>
                    <a:pt x="989" y="789"/>
                  </a:cubicBezTo>
                  <a:cubicBezTo>
                    <a:pt x="1154" y="789"/>
                    <a:pt x="1154" y="789"/>
                    <a:pt x="1319" y="888"/>
                  </a:cubicBezTo>
                  <a:cubicBezTo>
                    <a:pt x="1319" y="1085"/>
                    <a:pt x="1484" y="1282"/>
                    <a:pt x="1814" y="1282"/>
                  </a:cubicBezTo>
                  <a:cubicBezTo>
                    <a:pt x="1484" y="1282"/>
                    <a:pt x="1484" y="1282"/>
                    <a:pt x="1484" y="1282"/>
                  </a:cubicBezTo>
                  <a:cubicBezTo>
                    <a:pt x="1979" y="1282"/>
                    <a:pt x="1979" y="1479"/>
                    <a:pt x="2144" y="1578"/>
                  </a:cubicBezTo>
                  <a:cubicBezTo>
                    <a:pt x="2144" y="1677"/>
                    <a:pt x="2308" y="1973"/>
                    <a:pt x="2308" y="1973"/>
                  </a:cubicBezTo>
                  <a:cubicBezTo>
                    <a:pt x="2473" y="2170"/>
                    <a:pt x="2803" y="2367"/>
                    <a:pt x="2968" y="2564"/>
                  </a:cubicBezTo>
                  <a:cubicBezTo>
                    <a:pt x="2968" y="2564"/>
                    <a:pt x="2968" y="2564"/>
                    <a:pt x="2968" y="2564"/>
                  </a:cubicBezTo>
                  <a:cubicBezTo>
                    <a:pt x="2968" y="2564"/>
                    <a:pt x="2803" y="2564"/>
                    <a:pt x="2968" y="2762"/>
                  </a:cubicBezTo>
                  <a:cubicBezTo>
                    <a:pt x="2968" y="2564"/>
                    <a:pt x="3298" y="2762"/>
                    <a:pt x="3298" y="2762"/>
                  </a:cubicBezTo>
                  <a:cubicBezTo>
                    <a:pt x="3298" y="2860"/>
                    <a:pt x="3463" y="3058"/>
                    <a:pt x="3627" y="3058"/>
                  </a:cubicBezTo>
                  <a:cubicBezTo>
                    <a:pt x="3463" y="3156"/>
                    <a:pt x="3463" y="3156"/>
                    <a:pt x="3463" y="3156"/>
                  </a:cubicBezTo>
                  <a:cubicBezTo>
                    <a:pt x="3792" y="3156"/>
                    <a:pt x="3792" y="3255"/>
                    <a:pt x="3957" y="3353"/>
                  </a:cubicBezTo>
                  <a:cubicBezTo>
                    <a:pt x="3792" y="3353"/>
                    <a:pt x="3792" y="3452"/>
                    <a:pt x="3792" y="3452"/>
                  </a:cubicBezTo>
                  <a:cubicBezTo>
                    <a:pt x="4122" y="3551"/>
                    <a:pt x="4122" y="3551"/>
                    <a:pt x="4287" y="3748"/>
                  </a:cubicBezTo>
                  <a:cubicBezTo>
                    <a:pt x="4287" y="3847"/>
                    <a:pt x="4452" y="3945"/>
                    <a:pt x="4452" y="3945"/>
                  </a:cubicBezTo>
                  <a:cubicBezTo>
                    <a:pt x="4782" y="4142"/>
                    <a:pt x="4947" y="4438"/>
                    <a:pt x="5441" y="4734"/>
                  </a:cubicBezTo>
                  <a:cubicBezTo>
                    <a:pt x="5276" y="4734"/>
                    <a:pt x="5276" y="4734"/>
                    <a:pt x="5276" y="4734"/>
                  </a:cubicBezTo>
                  <a:cubicBezTo>
                    <a:pt x="5606" y="5030"/>
                    <a:pt x="5771" y="5425"/>
                    <a:pt x="6266" y="5622"/>
                  </a:cubicBezTo>
                  <a:cubicBezTo>
                    <a:pt x="5936" y="5622"/>
                    <a:pt x="5936" y="5622"/>
                    <a:pt x="5936" y="5622"/>
                  </a:cubicBezTo>
                  <a:cubicBezTo>
                    <a:pt x="5936" y="5721"/>
                    <a:pt x="6266" y="5819"/>
                    <a:pt x="6431" y="5721"/>
                  </a:cubicBezTo>
                  <a:cubicBezTo>
                    <a:pt x="6431" y="5819"/>
                    <a:pt x="6595" y="5918"/>
                    <a:pt x="6595" y="5918"/>
                  </a:cubicBezTo>
                  <a:cubicBezTo>
                    <a:pt x="6595" y="6016"/>
                    <a:pt x="6760" y="5918"/>
                    <a:pt x="6760" y="6016"/>
                  </a:cubicBezTo>
                  <a:cubicBezTo>
                    <a:pt x="6760" y="6312"/>
                    <a:pt x="6760" y="6312"/>
                    <a:pt x="6925" y="6510"/>
                  </a:cubicBezTo>
                  <a:cubicBezTo>
                    <a:pt x="6925" y="6411"/>
                    <a:pt x="6925" y="6411"/>
                    <a:pt x="6925" y="6411"/>
                  </a:cubicBezTo>
                  <a:cubicBezTo>
                    <a:pt x="6925" y="6411"/>
                    <a:pt x="6925" y="6411"/>
                    <a:pt x="6925" y="6510"/>
                  </a:cubicBezTo>
                  <a:cubicBezTo>
                    <a:pt x="6925" y="6510"/>
                    <a:pt x="7090" y="6608"/>
                    <a:pt x="7090" y="6608"/>
                  </a:cubicBezTo>
                  <a:cubicBezTo>
                    <a:pt x="7255" y="6707"/>
                    <a:pt x="7750" y="6805"/>
                    <a:pt x="7750" y="7003"/>
                  </a:cubicBezTo>
                  <a:cubicBezTo>
                    <a:pt x="7915" y="7003"/>
                    <a:pt x="7915" y="7003"/>
                    <a:pt x="7915" y="7003"/>
                  </a:cubicBezTo>
                  <a:cubicBezTo>
                    <a:pt x="7915" y="7200"/>
                    <a:pt x="7915" y="7397"/>
                    <a:pt x="8079" y="7397"/>
                  </a:cubicBezTo>
                  <a:cubicBezTo>
                    <a:pt x="8079" y="7496"/>
                    <a:pt x="7915" y="7397"/>
                    <a:pt x="8079" y="7496"/>
                  </a:cubicBezTo>
                  <a:cubicBezTo>
                    <a:pt x="8079" y="7496"/>
                    <a:pt x="8079" y="7496"/>
                    <a:pt x="8079" y="7496"/>
                  </a:cubicBezTo>
                  <a:cubicBezTo>
                    <a:pt x="8409" y="7693"/>
                    <a:pt x="8409" y="7890"/>
                    <a:pt x="8739" y="8186"/>
                  </a:cubicBezTo>
                  <a:cubicBezTo>
                    <a:pt x="9069" y="8482"/>
                    <a:pt x="9398" y="8778"/>
                    <a:pt x="9728" y="9173"/>
                  </a:cubicBezTo>
                  <a:cubicBezTo>
                    <a:pt x="9728" y="9173"/>
                    <a:pt x="9728" y="9173"/>
                    <a:pt x="9728" y="9173"/>
                  </a:cubicBezTo>
                  <a:cubicBezTo>
                    <a:pt x="10058" y="9173"/>
                    <a:pt x="9893" y="9468"/>
                    <a:pt x="10058" y="9468"/>
                  </a:cubicBezTo>
                  <a:cubicBezTo>
                    <a:pt x="10058" y="9567"/>
                    <a:pt x="10058" y="9567"/>
                    <a:pt x="10058" y="9567"/>
                  </a:cubicBezTo>
                  <a:cubicBezTo>
                    <a:pt x="10223" y="9666"/>
                    <a:pt x="10223" y="9863"/>
                    <a:pt x="10553" y="9962"/>
                  </a:cubicBezTo>
                  <a:cubicBezTo>
                    <a:pt x="10553" y="9962"/>
                    <a:pt x="10553" y="9962"/>
                    <a:pt x="10553" y="9962"/>
                  </a:cubicBezTo>
                  <a:cubicBezTo>
                    <a:pt x="10553" y="10060"/>
                    <a:pt x="10718" y="10159"/>
                    <a:pt x="10882" y="10356"/>
                  </a:cubicBezTo>
                  <a:cubicBezTo>
                    <a:pt x="10882" y="10356"/>
                    <a:pt x="10718" y="10258"/>
                    <a:pt x="10718" y="10356"/>
                  </a:cubicBezTo>
                  <a:cubicBezTo>
                    <a:pt x="10718" y="10356"/>
                    <a:pt x="11047" y="10356"/>
                    <a:pt x="10882" y="10455"/>
                  </a:cubicBezTo>
                  <a:cubicBezTo>
                    <a:pt x="10882" y="10553"/>
                    <a:pt x="11047" y="10455"/>
                    <a:pt x="11047" y="10455"/>
                  </a:cubicBezTo>
                  <a:cubicBezTo>
                    <a:pt x="11212" y="10751"/>
                    <a:pt x="11542" y="11047"/>
                    <a:pt x="12037" y="11244"/>
                  </a:cubicBezTo>
                  <a:cubicBezTo>
                    <a:pt x="12037" y="11638"/>
                    <a:pt x="11542" y="11540"/>
                    <a:pt x="12037" y="11638"/>
                  </a:cubicBezTo>
                  <a:cubicBezTo>
                    <a:pt x="12037" y="11638"/>
                    <a:pt x="12037" y="11638"/>
                    <a:pt x="12037" y="11638"/>
                  </a:cubicBezTo>
                  <a:cubicBezTo>
                    <a:pt x="12202" y="11737"/>
                    <a:pt x="12037" y="11836"/>
                    <a:pt x="12037" y="11836"/>
                  </a:cubicBezTo>
                  <a:cubicBezTo>
                    <a:pt x="12202" y="11737"/>
                    <a:pt x="12202" y="11836"/>
                    <a:pt x="12202" y="11836"/>
                  </a:cubicBezTo>
                  <a:cubicBezTo>
                    <a:pt x="12366" y="11934"/>
                    <a:pt x="12202" y="11934"/>
                    <a:pt x="12366" y="12033"/>
                  </a:cubicBezTo>
                  <a:cubicBezTo>
                    <a:pt x="12366" y="12033"/>
                    <a:pt x="12366" y="12033"/>
                    <a:pt x="12366" y="12033"/>
                  </a:cubicBezTo>
                  <a:cubicBezTo>
                    <a:pt x="12531" y="12132"/>
                    <a:pt x="12531" y="12329"/>
                    <a:pt x="12861" y="12329"/>
                  </a:cubicBezTo>
                  <a:cubicBezTo>
                    <a:pt x="13521" y="13019"/>
                    <a:pt x="14345" y="13710"/>
                    <a:pt x="15005" y="14400"/>
                  </a:cubicBezTo>
                  <a:cubicBezTo>
                    <a:pt x="15664" y="15090"/>
                    <a:pt x="16159" y="15682"/>
                    <a:pt x="16983" y="16373"/>
                  </a:cubicBezTo>
                  <a:cubicBezTo>
                    <a:pt x="16983" y="16471"/>
                    <a:pt x="16983" y="16471"/>
                    <a:pt x="16983" y="16668"/>
                  </a:cubicBezTo>
                  <a:cubicBezTo>
                    <a:pt x="16983" y="16668"/>
                    <a:pt x="16983" y="16668"/>
                    <a:pt x="16983" y="16668"/>
                  </a:cubicBezTo>
                  <a:cubicBezTo>
                    <a:pt x="17148" y="16668"/>
                    <a:pt x="17148" y="16866"/>
                    <a:pt x="17313" y="16866"/>
                  </a:cubicBezTo>
                  <a:cubicBezTo>
                    <a:pt x="17478" y="17162"/>
                    <a:pt x="17973" y="17260"/>
                    <a:pt x="18137" y="17556"/>
                  </a:cubicBezTo>
                  <a:cubicBezTo>
                    <a:pt x="18137" y="17556"/>
                    <a:pt x="17973" y="17556"/>
                    <a:pt x="18137" y="17556"/>
                  </a:cubicBezTo>
                  <a:cubicBezTo>
                    <a:pt x="18137" y="17556"/>
                    <a:pt x="18137" y="17556"/>
                    <a:pt x="18137" y="17556"/>
                  </a:cubicBezTo>
                  <a:cubicBezTo>
                    <a:pt x="18137" y="17753"/>
                    <a:pt x="18137" y="17753"/>
                    <a:pt x="18137" y="17753"/>
                  </a:cubicBezTo>
                  <a:cubicBezTo>
                    <a:pt x="18137" y="17753"/>
                    <a:pt x="18137" y="17753"/>
                    <a:pt x="18137" y="17753"/>
                  </a:cubicBezTo>
                  <a:cubicBezTo>
                    <a:pt x="18962" y="18247"/>
                    <a:pt x="19292" y="19036"/>
                    <a:pt x="19951" y="19627"/>
                  </a:cubicBezTo>
                  <a:cubicBezTo>
                    <a:pt x="20116" y="19825"/>
                    <a:pt x="20281" y="19923"/>
                    <a:pt x="20446" y="20121"/>
                  </a:cubicBezTo>
                  <a:cubicBezTo>
                    <a:pt x="20776" y="20614"/>
                    <a:pt x="21105" y="21107"/>
                    <a:pt x="21600" y="21600"/>
                  </a:cubicBezTo>
                  <a:cubicBezTo>
                    <a:pt x="21600" y="21600"/>
                    <a:pt x="21435" y="21600"/>
                    <a:pt x="21105" y="21403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3" name="Полилиния 120"/>
            <p:cNvSpPr/>
            <p:nvPr/>
          </p:nvSpPr>
          <p:spPr>
            <a:xfrm>
              <a:off x="416517" y="1913933"/>
              <a:ext cx="259394" cy="47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600" fill="norm" stroke="1" extrusionOk="0">
                  <a:moveTo>
                    <a:pt x="48" y="21322"/>
                  </a:moveTo>
                  <a:cubicBezTo>
                    <a:pt x="48" y="20951"/>
                    <a:pt x="558" y="20673"/>
                    <a:pt x="728" y="20302"/>
                  </a:cubicBezTo>
                  <a:cubicBezTo>
                    <a:pt x="728" y="20302"/>
                    <a:pt x="898" y="20395"/>
                    <a:pt x="898" y="20302"/>
                  </a:cubicBezTo>
                  <a:cubicBezTo>
                    <a:pt x="898" y="19931"/>
                    <a:pt x="1579" y="19653"/>
                    <a:pt x="2089" y="19282"/>
                  </a:cubicBezTo>
                  <a:cubicBezTo>
                    <a:pt x="2089" y="19282"/>
                    <a:pt x="2089" y="19282"/>
                    <a:pt x="2089" y="19282"/>
                  </a:cubicBezTo>
                  <a:cubicBezTo>
                    <a:pt x="2089" y="19190"/>
                    <a:pt x="2089" y="19097"/>
                    <a:pt x="2259" y="19004"/>
                  </a:cubicBezTo>
                  <a:cubicBezTo>
                    <a:pt x="2259" y="19097"/>
                    <a:pt x="2259" y="19097"/>
                    <a:pt x="2259" y="19097"/>
                  </a:cubicBezTo>
                  <a:cubicBezTo>
                    <a:pt x="2259" y="19004"/>
                    <a:pt x="2429" y="19004"/>
                    <a:pt x="2259" y="19004"/>
                  </a:cubicBezTo>
                  <a:cubicBezTo>
                    <a:pt x="2429" y="19004"/>
                    <a:pt x="2429" y="19004"/>
                    <a:pt x="2429" y="19004"/>
                  </a:cubicBezTo>
                  <a:cubicBezTo>
                    <a:pt x="2429" y="18912"/>
                    <a:pt x="2429" y="18912"/>
                    <a:pt x="2429" y="18912"/>
                  </a:cubicBezTo>
                  <a:cubicBezTo>
                    <a:pt x="2259" y="18633"/>
                    <a:pt x="2769" y="18541"/>
                    <a:pt x="2769" y="18448"/>
                  </a:cubicBezTo>
                  <a:cubicBezTo>
                    <a:pt x="2769" y="18448"/>
                    <a:pt x="2769" y="18448"/>
                    <a:pt x="2769" y="18448"/>
                  </a:cubicBezTo>
                  <a:cubicBezTo>
                    <a:pt x="2939" y="18170"/>
                    <a:pt x="3280" y="17799"/>
                    <a:pt x="3450" y="17614"/>
                  </a:cubicBezTo>
                  <a:cubicBezTo>
                    <a:pt x="3450" y="17614"/>
                    <a:pt x="3450" y="17614"/>
                    <a:pt x="3450" y="17614"/>
                  </a:cubicBezTo>
                  <a:cubicBezTo>
                    <a:pt x="3450" y="17614"/>
                    <a:pt x="3450" y="17521"/>
                    <a:pt x="3450" y="17428"/>
                  </a:cubicBezTo>
                  <a:cubicBezTo>
                    <a:pt x="3620" y="17428"/>
                    <a:pt x="3450" y="17243"/>
                    <a:pt x="3620" y="17243"/>
                  </a:cubicBezTo>
                  <a:cubicBezTo>
                    <a:pt x="3620" y="17243"/>
                    <a:pt x="3620" y="17243"/>
                    <a:pt x="3620" y="17243"/>
                  </a:cubicBezTo>
                  <a:cubicBezTo>
                    <a:pt x="3620" y="17150"/>
                    <a:pt x="3790" y="17150"/>
                    <a:pt x="3790" y="17150"/>
                  </a:cubicBezTo>
                  <a:cubicBezTo>
                    <a:pt x="3960" y="17150"/>
                    <a:pt x="3960" y="17150"/>
                    <a:pt x="3960" y="17150"/>
                  </a:cubicBezTo>
                  <a:cubicBezTo>
                    <a:pt x="3790" y="16965"/>
                    <a:pt x="4300" y="16965"/>
                    <a:pt x="3960" y="16872"/>
                  </a:cubicBezTo>
                  <a:cubicBezTo>
                    <a:pt x="3960" y="16872"/>
                    <a:pt x="3960" y="16872"/>
                    <a:pt x="3960" y="16872"/>
                  </a:cubicBezTo>
                  <a:cubicBezTo>
                    <a:pt x="3960" y="16872"/>
                    <a:pt x="4300" y="16872"/>
                    <a:pt x="4300" y="16779"/>
                  </a:cubicBezTo>
                  <a:cubicBezTo>
                    <a:pt x="4300" y="16779"/>
                    <a:pt x="4300" y="16779"/>
                    <a:pt x="4300" y="16779"/>
                  </a:cubicBezTo>
                  <a:cubicBezTo>
                    <a:pt x="4470" y="16687"/>
                    <a:pt x="4470" y="16594"/>
                    <a:pt x="4470" y="16594"/>
                  </a:cubicBezTo>
                  <a:cubicBezTo>
                    <a:pt x="4470" y="16594"/>
                    <a:pt x="4300" y="16687"/>
                    <a:pt x="4470" y="16687"/>
                  </a:cubicBezTo>
                  <a:cubicBezTo>
                    <a:pt x="4640" y="16409"/>
                    <a:pt x="4980" y="15945"/>
                    <a:pt x="5321" y="15667"/>
                  </a:cubicBezTo>
                  <a:cubicBezTo>
                    <a:pt x="5491" y="15667"/>
                    <a:pt x="5491" y="15667"/>
                    <a:pt x="5491" y="15667"/>
                  </a:cubicBezTo>
                  <a:cubicBezTo>
                    <a:pt x="5491" y="15574"/>
                    <a:pt x="5661" y="15482"/>
                    <a:pt x="5661" y="15482"/>
                  </a:cubicBezTo>
                  <a:cubicBezTo>
                    <a:pt x="5661" y="15482"/>
                    <a:pt x="5661" y="15482"/>
                    <a:pt x="5831" y="15482"/>
                  </a:cubicBezTo>
                  <a:cubicBezTo>
                    <a:pt x="5831" y="15296"/>
                    <a:pt x="5661" y="15296"/>
                    <a:pt x="5831" y="15296"/>
                  </a:cubicBezTo>
                  <a:cubicBezTo>
                    <a:pt x="5831" y="15296"/>
                    <a:pt x="5831" y="15296"/>
                    <a:pt x="5831" y="15296"/>
                  </a:cubicBezTo>
                  <a:cubicBezTo>
                    <a:pt x="5831" y="15296"/>
                    <a:pt x="6001" y="15203"/>
                    <a:pt x="6001" y="15111"/>
                  </a:cubicBezTo>
                  <a:cubicBezTo>
                    <a:pt x="6001" y="15111"/>
                    <a:pt x="6001" y="15111"/>
                    <a:pt x="6001" y="15111"/>
                  </a:cubicBezTo>
                  <a:cubicBezTo>
                    <a:pt x="6001" y="15018"/>
                    <a:pt x="6171" y="15018"/>
                    <a:pt x="6171" y="14925"/>
                  </a:cubicBezTo>
                  <a:cubicBezTo>
                    <a:pt x="6341" y="15018"/>
                    <a:pt x="6341" y="15018"/>
                    <a:pt x="6341" y="15018"/>
                  </a:cubicBezTo>
                  <a:cubicBezTo>
                    <a:pt x="6511" y="14925"/>
                    <a:pt x="6171" y="14925"/>
                    <a:pt x="6341" y="14833"/>
                  </a:cubicBezTo>
                  <a:cubicBezTo>
                    <a:pt x="6341" y="14833"/>
                    <a:pt x="6341" y="14833"/>
                    <a:pt x="6341" y="14833"/>
                  </a:cubicBezTo>
                  <a:cubicBezTo>
                    <a:pt x="6341" y="14740"/>
                    <a:pt x="6511" y="14647"/>
                    <a:pt x="6511" y="14462"/>
                  </a:cubicBezTo>
                  <a:cubicBezTo>
                    <a:pt x="6511" y="14555"/>
                    <a:pt x="6511" y="14555"/>
                    <a:pt x="6511" y="14555"/>
                  </a:cubicBezTo>
                  <a:cubicBezTo>
                    <a:pt x="6681" y="14462"/>
                    <a:pt x="6851" y="14369"/>
                    <a:pt x="6851" y="14184"/>
                  </a:cubicBezTo>
                  <a:cubicBezTo>
                    <a:pt x="6851" y="14184"/>
                    <a:pt x="6851" y="14276"/>
                    <a:pt x="6851" y="14184"/>
                  </a:cubicBezTo>
                  <a:cubicBezTo>
                    <a:pt x="6851" y="14091"/>
                    <a:pt x="7021" y="14091"/>
                    <a:pt x="6851" y="14091"/>
                  </a:cubicBezTo>
                  <a:cubicBezTo>
                    <a:pt x="7021" y="13998"/>
                    <a:pt x="7361" y="13906"/>
                    <a:pt x="7361" y="13720"/>
                  </a:cubicBezTo>
                  <a:cubicBezTo>
                    <a:pt x="7361" y="13720"/>
                    <a:pt x="7532" y="13720"/>
                    <a:pt x="7532" y="13906"/>
                  </a:cubicBezTo>
                  <a:cubicBezTo>
                    <a:pt x="7532" y="13720"/>
                    <a:pt x="7532" y="13720"/>
                    <a:pt x="7532" y="13720"/>
                  </a:cubicBezTo>
                  <a:cubicBezTo>
                    <a:pt x="7702" y="13906"/>
                    <a:pt x="7532" y="13906"/>
                    <a:pt x="7532" y="13906"/>
                  </a:cubicBezTo>
                  <a:cubicBezTo>
                    <a:pt x="7702" y="13906"/>
                    <a:pt x="7702" y="13627"/>
                    <a:pt x="7702" y="13627"/>
                  </a:cubicBezTo>
                  <a:cubicBezTo>
                    <a:pt x="7702" y="13535"/>
                    <a:pt x="7702" y="13442"/>
                    <a:pt x="7702" y="13442"/>
                  </a:cubicBezTo>
                  <a:cubicBezTo>
                    <a:pt x="7872" y="13442"/>
                    <a:pt x="7872" y="13442"/>
                    <a:pt x="7872" y="13442"/>
                  </a:cubicBezTo>
                  <a:cubicBezTo>
                    <a:pt x="7872" y="13257"/>
                    <a:pt x="7872" y="13257"/>
                    <a:pt x="7872" y="13257"/>
                  </a:cubicBezTo>
                  <a:cubicBezTo>
                    <a:pt x="7872" y="13164"/>
                    <a:pt x="7872" y="13257"/>
                    <a:pt x="7872" y="13164"/>
                  </a:cubicBezTo>
                  <a:cubicBezTo>
                    <a:pt x="7872" y="13164"/>
                    <a:pt x="7872" y="13164"/>
                    <a:pt x="7872" y="13164"/>
                  </a:cubicBezTo>
                  <a:cubicBezTo>
                    <a:pt x="7872" y="13164"/>
                    <a:pt x="8042" y="12979"/>
                    <a:pt x="8042" y="12979"/>
                  </a:cubicBezTo>
                  <a:cubicBezTo>
                    <a:pt x="8042" y="12979"/>
                    <a:pt x="8042" y="13071"/>
                    <a:pt x="8042" y="13071"/>
                  </a:cubicBezTo>
                  <a:cubicBezTo>
                    <a:pt x="8042" y="12979"/>
                    <a:pt x="8042" y="12979"/>
                    <a:pt x="8212" y="12793"/>
                  </a:cubicBezTo>
                  <a:cubicBezTo>
                    <a:pt x="8212" y="12793"/>
                    <a:pt x="8212" y="12793"/>
                    <a:pt x="8212" y="12793"/>
                  </a:cubicBezTo>
                  <a:cubicBezTo>
                    <a:pt x="8212" y="12793"/>
                    <a:pt x="8212" y="12793"/>
                    <a:pt x="8042" y="12793"/>
                  </a:cubicBezTo>
                  <a:cubicBezTo>
                    <a:pt x="8042" y="12793"/>
                    <a:pt x="8212" y="12793"/>
                    <a:pt x="8042" y="12793"/>
                  </a:cubicBezTo>
                  <a:cubicBezTo>
                    <a:pt x="8042" y="12793"/>
                    <a:pt x="8042" y="12700"/>
                    <a:pt x="8212" y="12608"/>
                  </a:cubicBezTo>
                  <a:cubicBezTo>
                    <a:pt x="8212" y="12700"/>
                    <a:pt x="8212" y="12700"/>
                    <a:pt x="8212" y="12700"/>
                  </a:cubicBezTo>
                  <a:cubicBezTo>
                    <a:pt x="8212" y="12515"/>
                    <a:pt x="8382" y="12422"/>
                    <a:pt x="8382" y="12330"/>
                  </a:cubicBezTo>
                  <a:cubicBezTo>
                    <a:pt x="8382" y="12422"/>
                    <a:pt x="8382" y="12422"/>
                    <a:pt x="8382" y="12422"/>
                  </a:cubicBezTo>
                  <a:cubicBezTo>
                    <a:pt x="8552" y="12330"/>
                    <a:pt x="8552" y="12237"/>
                    <a:pt x="8892" y="12052"/>
                  </a:cubicBezTo>
                  <a:cubicBezTo>
                    <a:pt x="8892" y="12052"/>
                    <a:pt x="8892" y="12052"/>
                    <a:pt x="8892" y="12052"/>
                  </a:cubicBezTo>
                  <a:cubicBezTo>
                    <a:pt x="8892" y="11959"/>
                    <a:pt x="9062" y="11959"/>
                    <a:pt x="9062" y="11959"/>
                  </a:cubicBezTo>
                  <a:cubicBezTo>
                    <a:pt x="9062" y="11866"/>
                    <a:pt x="9062" y="11866"/>
                    <a:pt x="9062" y="11866"/>
                  </a:cubicBezTo>
                  <a:cubicBezTo>
                    <a:pt x="9062" y="11866"/>
                    <a:pt x="9062" y="11866"/>
                    <a:pt x="9062" y="11866"/>
                  </a:cubicBezTo>
                  <a:cubicBezTo>
                    <a:pt x="9062" y="11773"/>
                    <a:pt x="9062" y="11588"/>
                    <a:pt x="9232" y="11588"/>
                  </a:cubicBezTo>
                  <a:cubicBezTo>
                    <a:pt x="9232" y="11495"/>
                    <a:pt x="9232" y="11403"/>
                    <a:pt x="9232" y="11403"/>
                  </a:cubicBezTo>
                  <a:cubicBezTo>
                    <a:pt x="9402" y="11403"/>
                    <a:pt x="9402" y="11403"/>
                    <a:pt x="9402" y="11403"/>
                  </a:cubicBezTo>
                  <a:cubicBezTo>
                    <a:pt x="9402" y="11403"/>
                    <a:pt x="9402" y="11217"/>
                    <a:pt x="9572" y="11217"/>
                  </a:cubicBezTo>
                  <a:cubicBezTo>
                    <a:pt x="9572" y="11124"/>
                    <a:pt x="9402" y="11588"/>
                    <a:pt x="9402" y="11495"/>
                  </a:cubicBezTo>
                  <a:cubicBezTo>
                    <a:pt x="9402" y="11495"/>
                    <a:pt x="9402" y="11217"/>
                    <a:pt x="9402" y="11403"/>
                  </a:cubicBezTo>
                  <a:cubicBezTo>
                    <a:pt x="9572" y="11217"/>
                    <a:pt x="9572" y="11124"/>
                    <a:pt x="9572" y="11124"/>
                  </a:cubicBezTo>
                  <a:cubicBezTo>
                    <a:pt x="9572" y="11124"/>
                    <a:pt x="9743" y="11217"/>
                    <a:pt x="9743" y="11124"/>
                  </a:cubicBezTo>
                  <a:cubicBezTo>
                    <a:pt x="9743" y="11032"/>
                    <a:pt x="9743" y="11124"/>
                    <a:pt x="9743" y="11032"/>
                  </a:cubicBezTo>
                  <a:cubicBezTo>
                    <a:pt x="9743" y="10939"/>
                    <a:pt x="9743" y="10939"/>
                    <a:pt x="9743" y="10939"/>
                  </a:cubicBezTo>
                  <a:cubicBezTo>
                    <a:pt x="9743" y="10939"/>
                    <a:pt x="9913" y="10939"/>
                    <a:pt x="9743" y="10939"/>
                  </a:cubicBezTo>
                  <a:cubicBezTo>
                    <a:pt x="9913" y="10939"/>
                    <a:pt x="9913" y="10846"/>
                    <a:pt x="9913" y="10939"/>
                  </a:cubicBezTo>
                  <a:cubicBezTo>
                    <a:pt x="10083" y="10939"/>
                    <a:pt x="10083" y="10939"/>
                    <a:pt x="10083" y="10939"/>
                  </a:cubicBezTo>
                  <a:cubicBezTo>
                    <a:pt x="10083" y="10846"/>
                    <a:pt x="10083" y="10846"/>
                    <a:pt x="10083" y="10846"/>
                  </a:cubicBezTo>
                  <a:cubicBezTo>
                    <a:pt x="10083" y="10846"/>
                    <a:pt x="10083" y="10846"/>
                    <a:pt x="10083" y="10846"/>
                  </a:cubicBezTo>
                  <a:cubicBezTo>
                    <a:pt x="9913" y="10754"/>
                    <a:pt x="10083" y="10754"/>
                    <a:pt x="10083" y="10661"/>
                  </a:cubicBezTo>
                  <a:cubicBezTo>
                    <a:pt x="10253" y="10568"/>
                    <a:pt x="10253" y="10383"/>
                    <a:pt x="10423" y="10383"/>
                  </a:cubicBezTo>
                  <a:cubicBezTo>
                    <a:pt x="10423" y="10290"/>
                    <a:pt x="10423" y="10290"/>
                    <a:pt x="10593" y="10197"/>
                  </a:cubicBezTo>
                  <a:cubicBezTo>
                    <a:pt x="10593" y="10290"/>
                    <a:pt x="10593" y="10290"/>
                    <a:pt x="10593" y="10290"/>
                  </a:cubicBezTo>
                  <a:cubicBezTo>
                    <a:pt x="10593" y="10197"/>
                    <a:pt x="10593" y="10197"/>
                    <a:pt x="10593" y="10197"/>
                  </a:cubicBezTo>
                  <a:cubicBezTo>
                    <a:pt x="10593" y="10197"/>
                    <a:pt x="10763" y="10105"/>
                    <a:pt x="10933" y="10105"/>
                  </a:cubicBezTo>
                  <a:cubicBezTo>
                    <a:pt x="10933" y="10012"/>
                    <a:pt x="10763" y="10012"/>
                    <a:pt x="10763" y="10012"/>
                  </a:cubicBezTo>
                  <a:cubicBezTo>
                    <a:pt x="10933" y="10012"/>
                    <a:pt x="10933" y="9827"/>
                    <a:pt x="11103" y="9734"/>
                  </a:cubicBezTo>
                  <a:cubicBezTo>
                    <a:pt x="11103" y="9827"/>
                    <a:pt x="11103" y="9919"/>
                    <a:pt x="11103" y="9827"/>
                  </a:cubicBezTo>
                  <a:cubicBezTo>
                    <a:pt x="11443" y="9827"/>
                    <a:pt x="11103" y="9734"/>
                    <a:pt x="11273" y="9641"/>
                  </a:cubicBezTo>
                  <a:cubicBezTo>
                    <a:pt x="11103" y="9641"/>
                    <a:pt x="11103" y="9641"/>
                    <a:pt x="11103" y="9641"/>
                  </a:cubicBezTo>
                  <a:cubicBezTo>
                    <a:pt x="11273" y="9641"/>
                    <a:pt x="11273" y="9456"/>
                    <a:pt x="11443" y="9548"/>
                  </a:cubicBezTo>
                  <a:cubicBezTo>
                    <a:pt x="11273" y="9456"/>
                    <a:pt x="11443" y="9456"/>
                    <a:pt x="11443" y="9363"/>
                  </a:cubicBezTo>
                  <a:cubicBezTo>
                    <a:pt x="11443" y="9270"/>
                    <a:pt x="11443" y="9085"/>
                    <a:pt x="11954" y="9085"/>
                  </a:cubicBezTo>
                  <a:cubicBezTo>
                    <a:pt x="11954" y="9085"/>
                    <a:pt x="12124" y="8992"/>
                    <a:pt x="11954" y="8992"/>
                  </a:cubicBezTo>
                  <a:cubicBezTo>
                    <a:pt x="11954" y="9085"/>
                    <a:pt x="11954" y="9085"/>
                    <a:pt x="11954" y="9085"/>
                  </a:cubicBezTo>
                  <a:cubicBezTo>
                    <a:pt x="11954" y="8992"/>
                    <a:pt x="11954" y="8992"/>
                    <a:pt x="11954" y="8992"/>
                  </a:cubicBezTo>
                  <a:cubicBezTo>
                    <a:pt x="11954" y="8992"/>
                    <a:pt x="11954" y="8992"/>
                    <a:pt x="12124" y="8992"/>
                  </a:cubicBezTo>
                  <a:cubicBezTo>
                    <a:pt x="12294" y="8992"/>
                    <a:pt x="11954" y="8900"/>
                    <a:pt x="12124" y="8621"/>
                  </a:cubicBezTo>
                  <a:cubicBezTo>
                    <a:pt x="12124" y="8714"/>
                    <a:pt x="12294" y="8714"/>
                    <a:pt x="12294" y="8621"/>
                  </a:cubicBezTo>
                  <a:cubicBezTo>
                    <a:pt x="12294" y="8529"/>
                    <a:pt x="12294" y="8529"/>
                    <a:pt x="12294" y="8529"/>
                  </a:cubicBezTo>
                  <a:cubicBezTo>
                    <a:pt x="12294" y="8436"/>
                    <a:pt x="12464" y="8529"/>
                    <a:pt x="12464" y="8529"/>
                  </a:cubicBezTo>
                  <a:cubicBezTo>
                    <a:pt x="12464" y="8436"/>
                    <a:pt x="12464" y="8436"/>
                    <a:pt x="12464" y="8436"/>
                  </a:cubicBezTo>
                  <a:cubicBezTo>
                    <a:pt x="12464" y="8436"/>
                    <a:pt x="12464" y="8436"/>
                    <a:pt x="12464" y="8436"/>
                  </a:cubicBezTo>
                  <a:cubicBezTo>
                    <a:pt x="12464" y="8436"/>
                    <a:pt x="12464" y="8436"/>
                    <a:pt x="12464" y="8436"/>
                  </a:cubicBezTo>
                  <a:cubicBezTo>
                    <a:pt x="12464" y="8436"/>
                    <a:pt x="12464" y="8436"/>
                    <a:pt x="12464" y="8436"/>
                  </a:cubicBezTo>
                  <a:cubicBezTo>
                    <a:pt x="12634" y="8436"/>
                    <a:pt x="12634" y="8343"/>
                    <a:pt x="12634" y="8343"/>
                  </a:cubicBezTo>
                  <a:cubicBezTo>
                    <a:pt x="12634" y="8343"/>
                    <a:pt x="12464" y="8343"/>
                    <a:pt x="12464" y="8436"/>
                  </a:cubicBezTo>
                  <a:cubicBezTo>
                    <a:pt x="12464" y="8343"/>
                    <a:pt x="12464" y="8343"/>
                    <a:pt x="12464" y="8251"/>
                  </a:cubicBezTo>
                  <a:cubicBezTo>
                    <a:pt x="12464" y="8343"/>
                    <a:pt x="12634" y="8251"/>
                    <a:pt x="12634" y="8158"/>
                  </a:cubicBezTo>
                  <a:cubicBezTo>
                    <a:pt x="12634" y="8158"/>
                    <a:pt x="12634" y="8158"/>
                    <a:pt x="12634" y="8158"/>
                  </a:cubicBezTo>
                  <a:cubicBezTo>
                    <a:pt x="12634" y="8158"/>
                    <a:pt x="12634" y="8065"/>
                    <a:pt x="12804" y="8065"/>
                  </a:cubicBezTo>
                  <a:cubicBezTo>
                    <a:pt x="12804" y="8158"/>
                    <a:pt x="12634" y="8158"/>
                    <a:pt x="12634" y="8158"/>
                  </a:cubicBezTo>
                  <a:cubicBezTo>
                    <a:pt x="12804" y="8158"/>
                    <a:pt x="12804" y="8158"/>
                    <a:pt x="12804" y="8065"/>
                  </a:cubicBezTo>
                  <a:cubicBezTo>
                    <a:pt x="12804" y="8065"/>
                    <a:pt x="12634" y="8065"/>
                    <a:pt x="12804" y="7880"/>
                  </a:cubicBezTo>
                  <a:cubicBezTo>
                    <a:pt x="12804" y="8065"/>
                    <a:pt x="12804" y="8065"/>
                    <a:pt x="12804" y="8065"/>
                  </a:cubicBezTo>
                  <a:cubicBezTo>
                    <a:pt x="12974" y="7880"/>
                    <a:pt x="12974" y="7880"/>
                    <a:pt x="12974" y="7880"/>
                  </a:cubicBezTo>
                  <a:cubicBezTo>
                    <a:pt x="12804" y="7880"/>
                    <a:pt x="12804" y="7880"/>
                    <a:pt x="12804" y="7880"/>
                  </a:cubicBezTo>
                  <a:cubicBezTo>
                    <a:pt x="12804" y="7880"/>
                    <a:pt x="12804" y="7880"/>
                    <a:pt x="12974" y="7880"/>
                  </a:cubicBezTo>
                  <a:cubicBezTo>
                    <a:pt x="12804" y="7787"/>
                    <a:pt x="12974" y="7787"/>
                    <a:pt x="12974" y="7787"/>
                  </a:cubicBezTo>
                  <a:cubicBezTo>
                    <a:pt x="12974" y="7787"/>
                    <a:pt x="12974" y="7787"/>
                    <a:pt x="13144" y="7694"/>
                  </a:cubicBezTo>
                  <a:cubicBezTo>
                    <a:pt x="13144" y="7694"/>
                    <a:pt x="13144" y="7694"/>
                    <a:pt x="13144" y="7694"/>
                  </a:cubicBezTo>
                  <a:cubicBezTo>
                    <a:pt x="13144" y="7602"/>
                    <a:pt x="13144" y="7602"/>
                    <a:pt x="13144" y="7602"/>
                  </a:cubicBezTo>
                  <a:cubicBezTo>
                    <a:pt x="13144" y="7602"/>
                    <a:pt x="13144" y="7602"/>
                    <a:pt x="13144" y="7602"/>
                  </a:cubicBezTo>
                  <a:cubicBezTo>
                    <a:pt x="13484" y="7509"/>
                    <a:pt x="13484" y="7509"/>
                    <a:pt x="13484" y="7416"/>
                  </a:cubicBezTo>
                  <a:cubicBezTo>
                    <a:pt x="13484" y="7416"/>
                    <a:pt x="13654" y="7509"/>
                    <a:pt x="13654" y="7416"/>
                  </a:cubicBezTo>
                  <a:cubicBezTo>
                    <a:pt x="13654" y="7324"/>
                    <a:pt x="13654" y="7324"/>
                    <a:pt x="13654" y="7324"/>
                  </a:cubicBezTo>
                  <a:cubicBezTo>
                    <a:pt x="13654" y="7231"/>
                    <a:pt x="13654" y="7045"/>
                    <a:pt x="13824" y="6953"/>
                  </a:cubicBezTo>
                  <a:cubicBezTo>
                    <a:pt x="13824" y="6953"/>
                    <a:pt x="13824" y="6953"/>
                    <a:pt x="13824" y="6953"/>
                  </a:cubicBezTo>
                  <a:cubicBezTo>
                    <a:pt x="13995" y="6767"/>
                    <a:pt x="13995" y="6582"/>
                    <a:pt x="14335" y="6582"/>
                  </a:cubicBezTo>
                  <a:cubicBezTo>
                    <a:pt x="14335" y="6582"/>
                    <a:pt x="14335" y="6582"/>
                    <a:pt x="14505" y="6582"/>
                  </a:cubicBezTo>
                  <a:cubicBezTo>
                    <a:pt x="14505" y="6489"/>
                    <a:pt x="14505" y="6582"/>
                    <a:pt x="14505" y="6489"/>
                  </a:cubicBezTo>
                  <a:cubicBezTo>
                    <a:pt x="14335" y="6489"/>
                    <a:pt x="14335" y="6489"/>
                    <a:pt x="14335" y="6489"/>
                  </a:cubicBezTo>
                  <a:cubicBezTo>
                    <a:pt x="14335" y="6304"/>
                    <a:pt x="14505" y="6211"/>
                    <a:pt x="14675" y="6118"/>
                  </a:cubicBezTo>
                  <a:cubicBezTo>
                    <a:pt x="14505" y="6118"/>
                    <a:pt x="14505" y="6118"/>
                    <a:pt x="14505" y="6118"/>
                  </a:cubicBezTo>
                  <a:cubicBezTo>
                    <a:pt x="14675" y="6118"/>
                    <a:pt x="14845" y="6118"/>
                    <a:pt x="14845" y="6026"/>
                  </a:cubicBezTo>
                  <a:cubicBezTo>
                    <a:pt x="14675" y="6026"/>
                    <a:pt x="14675" y="6026"/>
                    <a:pt x="14675" y="6026"/>
                  </a:cubicBezTo>
                  <a:cubicBezTo>
                    <a:pt x="14845" y="5933"/>
                    <a:pt x="14845" y="5933"/>
                    <a:pt x="14845" y="5933"/>
                  </a:cubicBezTo>
                  <a:cubicBezTo>
                    <a:pt x="14845" y="5933"/>
                    <a:pt x="14675" y="5933"/>
                    <a:pt x="14845" y="5933"/>
                  </a:cubicBezTo>
                  <a:cubicBezTo>
                    <a:pt x="14845" y="5933"/>
                    <a:pt x="14845" y="5933"/>
                    <a:pt x="14845" y="5933"/>
                  </a:cubicBezTo>
                  <a:cubicBezTo>
                    <a:pt x="14845" y="5933"/>
                    <a:pt x="14845" y="5748"/>
                    <a:pt x="15015" y="5748"/>
                  </a:cubicBezTo>
                  <a:cubicBezTo>
                    <a:pt x="15185" y="5748"/>
                    <a:pt x="15185" y="5748"/>
                    <a:pt x="15185" y="5748"/>
                  </a:cubicBezTo>
                  <a:cubicBezTo>
                    <a:pt x="15185" y="5655"/>
                    <a:pt x="15185" y="5655"/>
                    <a:pt x="15015" y="5655"/>
                  </a:cubicBezTo>
                  <a:cubicBezTo>
                    <a:pt x="15185" y="5470"/>
                    <a:pt x="15355" y="5470"/>
                    <a:pt x="15525" y="5470"/>
                  </a:cubicBezTo>
                  <a:cubicBezTo>
                    <a:pt x="15355" y="5284"/>
                    <a:pt x="15695" y="5006"/>
                    <a:pt x="15865" y="4821"/>
                  </a:cubicBezTo>
                  <a:cubicBezTo>
                    <a:pt x="15865" y="4821"/>
                    <a:pt x="15865" y="4821"/>
                    <a:pt x="15865" y="4821"/>
                  </a:cubicBezTo>
                  <a:cubicBezTo>
                    <a:pt x="15865" y="4821"/>
                    <a:pt x="15865" y="4821"/>
                    <a:pt x="15865" y="4728"/>
                  </a:cubicBezTo>
                  <a:cubicBezTo>
                    <a:pt x="15865" y="4821"/>
                    <a:pt x="15865" y="4728"/>
                    <a:pt x="16035" y="4821"/>
                  </a:cubicBezTo>
                  <a:cubicBezTo>
                    <a:pt x="16035" y="4728"/>
                    <a:pt x="16035" y="4635"/>
                    <a:pt x="16035" y="4635"/>
                  </a:cubicBezTo>
                  <a:cubicBezTo>
                    <a:pt x="15865" y="4542"/>
                    <a:pt x="16035" y="4635"/>
                    <a:pt x="15865" y="4635"/>
                  </a:cubicBezTo>
                  <a:cubicBezTo>
                    <a:pt x="15865" y="4635"/>
                    <a:pt x="16035" y="4542"/>
                    <a:pt x="16035" y="4450"/>
                  </a:cubicBezTo>
                  <a:cubicBezTo>
                    <a:pt x="16376" y="4542"/>
                    <a:pt x="16376" y="4542"/>
                    <a:pt x="16376" y="4542"/>
                  </a:cubicBezTo>
                  <a:cubicBezTo>
                    <a:pt x="16376" y="4450"/>
                    <a:pt x="16376" y="4450"/>
                    <a:pt x="16376" y="4450"/>
                  </a:cubicBezTo>
                  <a:cubicBezTo>
                    <a:pt x="16546" y="4450"/>
                    <a:pt x="16376" y="4728"/>
                    <a:pt x="16546" y="4635"/>
                  </a:cubicBezTo>
                  <a:cubicBezTo>
                    <a:pt x="16716" y="4635"/>
                    <a:pt x="16716" y="4635"/>
                    <a:pt x="16716" y="4635"/>
                  </a:cubicBezTo>
                  <a:cubicBezTo>
                    <a:pt x="16886" y="4635"/>
                    <a:pt x="16716" y="4821"/>
                    <a:pt x="16886" y="4635"/>
                  </a:cubicBezTo>
                  <a:cubicBezTo>
                    <a:pt x="16886" y="4635"/>
                    <a:pt x="16716" y="4542"/>
                    <a:pt x="16546" y="4542"/>
                  </a:cubicBezTo>
                  <a:cubicBezTo>
                    <a:pt x="16716" y="4450"/>
                    <a:pt x="16376" y="4450"/>
                    <a:pt x="16546" y="4357"/>
                  </a:cubicBezTo>
                  <a:cubicBezTo>
                    <a:pt x="16546" y="4357"/>
                    <a:pt x="16376" y="4450"/>
                    <a:pt x="16546" y="4450"/>
                  </a:cubicBezTo>
                  <a:cubicBezTo>
                    <a:pt x="16716" y="4357"/>
                    <a:pt x="16546" y="4264"/>
                    <a:pt x="16716" y="4264"/>
                  </a:cubicBezTo>
                  <a:cubicBezTo>
                    <a:pt x="16546" y="4264"/>
                    <a:pt x="16546" y="4264"/>
                    <a:pt x="16546" y="4172"/>
                  </a:cubicBezTo>
                  <a:cubicBezTo>
                    <a:pt x="16716" y="4172"/>
                    <a:pt x="16546" y="4264"/>
                    <a:pt x="16716" y="4172"/>
                  </a:cubicBezTo>
                  <a:cubicBezTo>
                    <a:pt x="16716" y="4172"/>
                    <a:pt x="16716" y="4079"/>
                    <a:pt x="16546" y="4079"/>
                  </a:cubicBezTo>
                  <a:cubicBezTo>
                    <a:pt x="16546" y="4079"/>
                    <a:pt x="16716" y="4079"/>
                    <a:pt x="16716" y="4079"/>
                  </a:cubicBezTo>
                  <a:cubicBezTo>
                    <a:pt x="16716" y="4079"/>
                    <a:pt x="16716" y="4079"/>
                    <a:pt x="16886" y="4079"/>
                  </a:cubicBezTo>
                  <a:cubicBezTo>
                    <a:pt x="16886" y="4079"/>
                    <a:pt x="16886" y="3986"/>
                    <a:pt x="16716" y="3986"/>
                  </a:cubicBezTo>
                  <a:cubicBezTo>
                    <a:pt x="16886" y="3986"/>
                    <a:pt x="16886" y="3986"/>
                    <a:pt x="16886" y="3986"/>
                  </a:cubicBezTo>
                  <a:cubicBezTo>
                    <a:pt x="17056" y="3986"/>
                    <a:pt x="16886" y="3801"/>
                    <a:pt x="17056" y="3801"/>
                  </a:cubicBezTo>
                  <a:cubicBezTo>
                    <a:pt x="16886" y="3801"/>
                    <a:pt x="16886" y="3801"/>
                    <a:pt x="16886" y="3801"/>
                  </a:cubicBezTo>
                  <a:cubicBezTo>
                    <a:pt x="17056" y="3801"/>
                    <a:pt x="17056" y="3708"/>
                    <a:pt x="17056" y="3708"/>
                  </a:cubicBezTo>
                  <a:cubicBezTo>
                    <a:pt x="17056" y="3708"/>
                    <a:pt x="17056" y="3523"/>
                    <a:pt x="17056" y="3615"/>
                  </a:cubicBezTo>
                  <a:cubicBezTo>
                    <a:pt x="17056" y="3615"/>
                    <a:pt x="17226" y="3523"/>
                    <a:pt x="17056" y="3523"/>
                  </a:cubicBezTo>
                  <a:cubicBezTo>
                    <a:pt x="17056" y="3523"/>
                    <a:pt x="17056" y="3615"/>
                    <a:pt x="17056" y="3615"/>
                  </a:cubicBezTo>
                  <a:cubicBezTo>
                    <a:pt x="17056" y="3615"/>
                    <a:pt x="17056" y="3523"/>
                    <a:pt x="17056" y="3430"/>
                  </a:cubicBezTo>
                  <a:cubicBezTo>
                    <a:pt x="17056" y="3430"/>
                    <a:pt x="17056" y="3430"/>
                    <a:pt x="17056" y="3430"/>
                  </a:cubicBezTo>
                  <a:cubicBezTo>
                    <a:pt x="17056" y="3430"/>
                    <a:pt x="17056" y="3430"/>
                    <a:pt x="17056" y="3430"/>
                  </a:cubicBezTo>
                  <a:cubicBezTo>
                    <a:pt x="17056" y="3430"/>
                    <a:pt x="17056" y="3430"/>
                    <a:pt x="17226" y="3430"/>
                  </a:cubicBezTo>
                  <a:cubicBezTo>
                    <a:pt x="17056" y="3430"/>
                    <a:pt x="17056" y="3430"/>
                    <a:pt x="17056" y="3430"/>
                  </a:cubicBezTo>
                  <a:cubicBezTo>
                    <a:pt x="17056" y="3337"/>
                    <a:pt x="17226" y="3430"/>
                    <a:pt x="17396" y="3337"/>
                  </a:cubicBezTo>
                  <a:cubicBezTo>
                    <a:pt x="17396" y="3430"/>
                    <a:pt x="17396" y="3430"/>
                    <a:pt x="17396" y="3430"/>
                  </a:cubicBezTo>
                  <a:cubicBezTo>
                    <a:pt x="17396" y="3430"/>
                    <a:pt x="17396" y="3430"/>
                    <a:pt x="17396" y="3337"/>
                  </a:cubicBezTo>
                  <a:cubicBezTo>
                    <a:pt x="17396" y="3337"/>
                    <a:pt x="17396" y="3245"/>
                    <a:pt x="17226" y="3245"/>
                  </a:cubicBezTo>
                  <a:cubicBezTo>
                    <a:pt x="17226" y="3152"/>
                    <a:pt x="17396" y="3245"/>
                    <a:pt x="17396" y="3152"/>
                  </a:cubicBezTo>
                  <a:cubicBezTo>
                    <a:pt x="17396" y="3245"/>
                    <a:pt x="17396" y="3245"/>
                    <a:pt x="17396" y="3245"/>
                  </a:cubicBezTo>
                  <a:cubicBezTo>
                    <a:pt x="17566" y="3245"/>
                    <a:pt x="17566" y="3245"/>
                    <a:pt x="17566" y="3245"/>
                  </a:cubicBezTo>
                  <a:cubicBezTo>
                    <a:pt x="17566" y="3152"/>
                    <a:pt x="17566" y="2967"/>
                    <a:pt x="17396" y="3152"/>
                  </a:cubicBezTo>
                  <a:cubicBezTo>
                    <a:pt x="17566" y="2967"/>
                    <a:pt x="17566" y="2967"/>
                    <a:pt x="17566" y="2967"/>
                  </a:cubicBezTo>
                  <a:cubicBezTo>
                    <a:pt x="17736" y="2874"/>
                    <a:pt x="17566" y="2967"/>
                    <a:pt x="17566" y="2874"/>
                  </a:cubicBezTo>
                  <a:cubicBezTo>
                    <a:pt x="17566" y="2874"/>
                    <a:pt x="17736" y="2874"/>
                    <a:pt x="18076" y="2874"/>
                  </a:cubicBezTo>
                  <a:cubicBezTo>
                    <a:pt x="18076" y="2874"/>
                    <a:pt x="18076" y="2874"/>
                    <a:pt x="18076" y="2874"/>
                  </a:cubicBezTo>
                  <a:cubicBezTo>
                    <a:pt x="18076" y="2874"/>
                    <a:pt x="18076" y="2874"/>
                    <a:pt x="18076" y="2874"/>
                  </a:cubicBezTo>
                  <a:cubicBezTo>
                    <a:pt x="18076" y="2967"/>
                    <a:pt x="18076" y="2874"/>
                    <a:pt x="18247" y="2967"/>
                  </a:cubicBezTo>
                  <a:cubicBezTo>
                    <a:pt x="18247" y="2874"/>
                    <a:pt x="18247" y="2874"/>
                    <a:pt x="18247" y="2874"/>
                  </a:cubicBezTo>
                  <a:cubicBezTo>
                    <a:pt x="18076" y="2874"/>
                    <a:pt x="18076" y="2781"/>
                    <a:pt x="18076" y="2688"/>
                  </a:cubicBezTo>
                  <a:cubicBezTo>
                    <a:pt x="18076" y="2596"/>
                    <a:pt x="18417" y="2781"/>
                    <a:pt x="18247" y="2596"/>
                  </a:cubicBezTo>
                  <a:cubicBezTo>
                    <a:pt x="18247" y="2596"/>
                    <a:pt x="18076" y="2503"/>
                    <a:pt x="18076" y="2596"/>
                  </a:cubicBezTo>
                  <a:cubicBezTo>
                    <a:pt x="18247" y="2503"/>
                    <a:pt x="18076" y="2503"/>
                    <a:pt x="18076" y="2410"/>
                  </a:cubicBezTo>
                  <a:cubicBezTo>
                    <a:pt x="18076" y="2503"/>
                    <a:pt x="18417" y="2410"/>
                    <a:pt x="18417" y="2503"/>
                  </a:cubicBezTo>
                  <a:cubicBezTo>
                    <a:pt x="18247" y="2503"/>
                    <a:pt x="18247" y="2596"/>
                    <a:pt x="18247" y="2596"/>
                  </a:cubicBezTo>
                  <a:cubicBezTo>
                    <a:pt x="18417" y="2596"/>
                    <a:pt x="18417" y="2596"/>
                    <a:pt x="18417" y="2596"/>
                  </a:cubicBezTo>
                  <a:cubicBezTo>
                    <a:pt x="18587" y="2503"/>
                    <a:pt x="18587" y="2410"/>
                    <a:pt x="18417" y="2410"/>
                  </a:cubicBezTo>
                  <a:cubicBezTo>
                    <a:pt x="18417" y="2410"/>
                    <a:pt x="18417" y="2503"/>
                    <a:pt x="18417" y="2410"/>
                  </a:cubicBezTo>
                  <a:cubicBezTo>
                    <a:pt x="18417" y="2318"/>
                    <a:pt x="18587" y="2410"/>
                    <a:pt x="18417" y="2318"/>
                  </a:cubicBezTo>
                  <a:cubicBezTo>
                    <a:pt x="18247" y="2318"/>
                    <a:pt x="18247" y="2318"/>
                    <a:pt x="18247" y="2318"/>
                  </a:cubicBezTo>
                  <a:cubicBezTo>
                    <a:pt x="18247" y="2225"/>
                    <a:pt x="18247" y="2225"/>
                    <a:pt x="18247" y="2225"/>
                  </a:cubicBezTo>
                  <a:cubicBezTo>
                    <a:pt x="18247" y="2225"/>
                    <a:pt x="18247" y="2225"/>
                    <a:pt x="18247" y="2225"/>
                  </a:cubicBezTo>
                  <a:cubicBezTo>
                    <a:pt x="18417" y="2132"/>
                    <a:pt x="18247" y="2225"/>
                    <a:pt x="18417" y="2132"/>
                  </a:cubicBezTo>
                  <a:cubicBezTo>
                    <a:pt x="18587" y="2132"/>
                    <a:pt x="18587" y="2132"/>
                    <a:pt x="18587" y="2132"/>
                  </a:cubicBezTo>
                  <a:cubicBezTo>
                    <a:pt x="18587" y="2132"/>
                    <a:pt x="18417" y="2225"/>
                    <a:pt x="18587" y="2225"/>
                  </a:cubicBezTo>
                  <a:cubicBezTo>
                    <a:pt x="18587" y="2132"/>
                    <a:pt x="18587" y="2132"/>
                    <a:pt x="18587" y="2132"/>
                  </a:cubicBezTo>
                  <a:cubicBezTo>
                    <a:pt x="18587" y="2132"/>
                    <a:pt x="18587" y="2132"/>
                    <a:pt x="18587" y="2132"/>
                  </a:cubicBezTo>
                  <a:cubicBezTo>
                    <a:pt x="18587" y="2132"/>
                    <a:pt x="18927" y="2225"/>
                    <a:pt x="18927" y="2039"/>
                  </a:cubicBezTo>
                  <a:cubicBezTo>
                    <a:pt x="18927" y="1947"/>
                    <a:pt x="18757" y="2039"/>
                    <a:pt x="18757" y="2039"/>
                  </a:cubicBezTo>
                  <a:cubicBezTo>
                    <a:pt x="18927" y="1854"/>
                    <a:pt x="18757" y="1854"/>
                    <a:pt x="18927" y="1761"/>
                  </a:cubicBezTo>
                  <a:cubicBezTo>
                    <a:pt x="18927" y="1854"/>
                    <a:pt x="19097" y="1669"/>
                    <a:pt x="19097" y="1761"/>
                  </a:cubicBezTo>
                  <a:cubicBezTo>
                    <a:pt x="18927" y="1761"/>
                    <a:pt x="18757" y="1947"/>
                    <a:pt x="18927" y="2039"/>
                  </a:cubicBezTo>
                  <a:cubicBezTo>
                    <a:pt x="19097" y="2039"/>
                    <a:pt x="18757" y="2039"/>
                    <a:pt x="18927" y="2132"/>
                  </a:cubicBezTo>
                  <a:cubicBezTo>
                    <a:pt x="18927" y="2039"/>
                    <a:pt x="19097" y="2132"/>
                    <a:pt x="19267" y="2132"/>
                  </a:cubicBezTo>
                  <a:cubicBezTo>
                    <a:pt x="19267" y="2039"/>
                    <a:pt x="19267" y="2039"/>
                    <a:pt x="19267" y="2039"/>
                  </a:cubicBezTo>
                  <a:cubicBezTo>
                    <a:pt x="19097" y="2039"/>
                    <a:pt x="19097" y="2039"/>
                    <a:pt x="19097" y="2039"/>
                  </a:cubicBezTo>
                  <a:cubicBezTo>
                    <a:pt x="19097" y="1947"/>
                    <a:pt x="19267" y="1854"/>
                    <a:pt x="19267" y="1761"/>
                  </a:cubicBezTo>
                  <a:cubicBezTo>
                    <a:pt x="19267" y="1761"/>
                    <a:pt x="19267" y="1761"/>
                    <a:pt x="19267" y="1761"/>
                  </a:cubicBezTo>
                  <a:cubicBezTo>
                    <a:pt x="19437" y="1669"/>
                    <a:pt x="19607" y="1576"/>
                    <a:pt x="19607" y="1576"/>
                  </a:cubicBezTo>
                  <a:cubicBezTo>
                    <a:pt x="19437" y="1576"/>
                    <a:pt x="19777" y="1298"/>
                    <a:pt x="19607" y="1298"/>
                  </a:cubicBezTo>
                  <a:cubicBezTo>
                    <a:pt x="19437" y="1391"/>
                    <a:pt x="19437" y="1391"/>
                    <a:pt x="19267" y="1391"/>
                  </a:cubicBezTo>
                  <a:cubicBezTo>
                    <a:pt x="19437" y="1298"/>
                    <a:pt x="19437" y="1391"/>
                    <a:pt x="19437" y="1391"/>
                  </a:cubicBezTo>
                  <a:cubicBezTo>
                    <a:pt x="19437" y="1298"/>
                    <a:pt x="19607" y="1298"/>
                    <a:pt x="19607" y="1298"/>
                  </a:cubicBezTo>
                  <a:cubicBezTo>
                    <a:pt x="19437" y="1391"/>
                    <a:pt x="19777" y="1298"/>
                    <a:pt x="19777" y="1391"/>
                  </a:cubicBezTo>
                  <a:cubicBezTo>
                    <a:pt x="19777" y="1298"/>
                    <a:pt x="19947" y="1391"/>
                    <a:pt x="19947" y="1298"/>
                  </a:cubicBezTo>
                  <a:cubicBezTo>
                    <a:pt x="19947" y="1205"/>
                    <a:pt x="19947" y="1112"/>
                    <a:pt x="20117" y="1020"/>
                  </a:cubicBezTo>
                  <a:cubicBezTo>
                    <a:pt x="20287" y="1020"/>
                    <a:pt x="20287" y="834"/>
                    <a:pt x="20458" y="742"/>
                  </a:cubicBezTo>
                  <a:cubicBezTo>
                    <a:pt x="20458" y="742"/>
                    <a:pt x="20458" y="834"/>
                    <a:pt x="20458" y="742"/>
                  </a:cubicBezTo>
                  <a:cubicBezTo>
                    <a:pt x="20628" y="742"/>
                    <a:pt x="20458" y="742"/>
                    <a:pt x="20458" y="742"/>
                  </a:cubicBezTo>
                  <a:cubicBezTo>
                    <a:pt x="20458" y="742"/>
                    <a:pt x="20458" y="742"/>
                    <a:pt x="20458" y="742"/>
                  </a:cubicBezTo>
                  <a:cubicBezTo>
                    <a:pt x="20458" y="649"/>
                    <a:pt x="20968" y="464"/>
                    <a:pt x="20628" y="371"/>
                  </a:cubicBezTo>
                  <a:cubicBezTo>
                    <a:pt x="20968" y="464"/>
                    <a:pt x="20968" y="464"/>
                    <a:pt x="20968" y="464"/>
                  </a:cubicBezTo>
                  <a:cubicBezTo>
                    <a:pt x="20968" y="464"/>
                    <a:pt x="20968" y="464"/>
                    <a:pt x="20968" y="464"/>
                  </a:cubicBezTo>
                  <a:cubicBezTo>
                    <a:pt x="20968" y="464"/>
                    <a:pt x="20968" y="464"/>
                    <a:pt x="20968" y="464"/>
                  </a:cubicBezTo>
                  <a:cubicBezTo>
                    <a:pt x="21138" y="464"/>
                    <a:pt x="21138" y="371"/>
                    <a:pt x="21138" y="371"/>
                  </a:cubicBezTo>
                  <a:cubicBezTo>
                    <a:pt x="21138" y="371"/>
                    <a:pt x="21138" y="371"/>
                    <a:pt x="21138" y="371"/>
                  </a:cubicBezTo>
                  <a:cubicBezTo>
                    <a:pt x="21138" y="278"/>
                    <a:pt x="21308" y="185"/>
                    <a:pt x="21308" y="93"/>
                  </a:cubicBezTo>
                  <a:cubicBezTo>
                    <a:pt x="21478" y="93"/>
                    <a:pt x="21478" y="93"/>
                    <a:pt x="21478" y="93"/>
                  </a:cubicBezTo>
                  <a:cubicBezTo>
                    <a:pt x="21478" y="93"/>
                    <a:pt x="21478" y="93"/>
                    <a:pt x="21478" y="93"/>
                  </a:cubicBezTo>
                  <a:cubicBezTo>
                    <a:pt x="21478" y="93"/>
                    <a:pt x="21478" y="93"/>
                    <a:pt x="21478" y="0"/>
                  </a:cubicBezTo>
                  <a:cubicBezTo>
                    <a:pt x="21478" y="185"/>
                    <a:pt x="21478" y="185"/>
                    <a:pt x="21478" y="185"/>
                  </a:cubicBezTo>
                  <a:cubicBezTo>
                    <a:pt x="21478" y="278"/>
                    <a:pt x="21478" y="185"/>
                    <a:pt x="21478" y="185"/>
                  </a:cubicBezTo>
                  <a:cubicBezTo>
                    <a:pt x="21308" y="185"/>
                    <a:pt x="21308" y="278"/>
                    <a:pt x="21308" y="278"/>
                  </a:cubicBezTo>
                  <a:cubicBezTo>
                    <a:pt x="21308" y="278"/>
                    <a:pt x="21308" y="278"/>
                    <a:pt x="21308" y="185"/>
                  </a:cubicBezTo>
                  <a:cubicBezTo>
                    <a:pt x="21478" y="278"/>
                    <a:pt x="21478" y="278"/>
                    <a:pt x="21478" y="371"/>
                  </a:cubicBezTo>
                  <a:cubicBezTo>
                    <a:pt x="21478" y="278"/>
                    <a:pt x="21478" y="278"/>
                    <a:pt x="21478" y="278"/>
                  </a:cubicBezTo>
                  <a:cubicBezTo>
                    <a:pt x="21478" y="371"/>
                    <a:pt x="21478" y="371"/>
                    <a:pt x="21478" y="371"/>
                  </a:cubicBezTo>
                  <a:cubicBezTo>
                    <a:pt x="21478" y="371"/>
                    <a:pt x="21308" y="371"/>
                    <a:pt x="21308" y="371"/>
                  </a:cubicBezTo>
                  <a:cubicBezTo>
                    <a:pt x="21478" y="371"/>
                    <a:pt x="21478" y="464"/>
                    <a:pt x="21308" y="464"/>
                  </a:cubicBezTo>
                  <a:cubicBezTo>
                    <a:pt x="21138" y="649"/>
                    <a:pt x="21138" y="742"/>
                    <a:pt x="21138" y="834"/>
                  </a:cubicBezTo>
                  <a:cubicBezTo>
                    <a:pt x="20968" y="742"/>
                    <a:pt x="20968" y="649"/>
                    <a:pt x="20968" y="649"/>
                  </a:cubicBezTo>
                  <a:cubicBezTo>
                    <a:pt x="20968" y="649"/>
                    <a:pt x="20968" y="649"/>
                    <a:pt x="20628" y="742"/>
                  </a:cubicBezTo>
                  <a:cubicBezTo>
                    <a:pt x="20968" y="742"/>
                    <a:pt x="20968" y="834"/>
                    <a:pt x="20968" y="927"/>
                  </a:cubicBezTo>
                  <a:cubicBezTo>
                    <a:pt x="20968" y="927"/>
                    <a:pt x="20968" y="927"/>
                    <a:pt x="20968" y="927"/>
                  </a:cubicBezTo>
                  <a:cubicBezTo>
                    <a:pt x="20628" y="1020"/>
                    <a:pt x="20968" y="1020"/>
                    <a:pt x="20628" y="1020"/>
                  </a:cubicBezTo>
                  <a:cubicBezTo>
                    <a:pt x="20458" y="1112"/>
                    <a:pt x="20458" y="1298"/>
                    <a:pt x="20458" y="1391"/>
                  </a:cubicBezTo>
                  <a:cubicBezTo>
                    <a:pt x="20287" y="1391"/>
                    <a:pt x="20287" y="1391"/>
                    <a:pt x="20287" y="1391"/>
                  </a:cubicBezTo>
                  <a:cubicBezTo>
                    <a:pt x="20458" y="1576"/>
                    <a:pt x="20117" y="1576"/>
                    <a:pt x="20117" y="1669"/>
                  </a:cubicBezTo>
                  <a:cubicBezTo>
                    <a:pt x="19947" y="1761"/>
                    <a:pt x="19947" y="2039"/>
                    <a:pt x="19777" y="2039"/>
                  </a:cubicBezTo>
                  <a:cubicBezTo>
                    <a:pt x="19607" y="2318"/>
                    <a:pt x="19437" y="2503"/>
                    <a:pt x="19097" y="2781"/>
                  </a:cubicBezTo>
                  <a:cubicBezTo>
                    <a:pt x="19097" y="2688"/>
                    <a:pt x="19097" y="2688"/>
                    <a:pt x="19097" y="2688"/>
                  </a:cubicBezTo>
                  <a:cubicBezTo>
                    <a:pt x="19097" y="2781"/>
                    <a:pt x="18927" y="2688"/>
                    <a:pt x="18927" y="2781"/>
                  </a:cubicBezTo>
                  <a:cubicBezTo>
                    <a:pt x="19097" y="2781"/>
                    <a:pt x="18927" y="2874"/>
                    <a:pt x="18927" y="2874"/>
                  </a:cubicBezTo>
                  <a:cubicBezTo>
                    <a:pt x="18757" y="2874"/>
                    <a:pt x="18757" y="3152"/>
                    <a:pt x="18757" y="3337"/>
                  </a:cubicBezTo>
                  <a:cubicBezTo>
                    <a:pt x="18587" y="3245"/>
                    <a:pt x="18587" y="3245"/>
                    <a:pt x="18587" y="3245"/>
                  </a:cubicBezTo>
                  <a:cubicBezTo>
                    <a:pt x="18587" y="3430"/>
                    <a:pt x="18417" y="3430"/>
                    <a:pt x="18247" y="3523"/>
                  </a:cubicBezTo>
                  <a:cubicBezTo>
                    <a:pt x="18247" y="3523"/>
                    <a:pt x="18076" y="3523"/>
                    <a:pt x="18076" y="3615"/>
                  </a:cubicBezTo>
                  <a:cubicBezTo>
                    <a:pt x="18076" y="3708"/>
                    <a:pt x="18076" y="3708"/>
                    <a:pt x="18076" y="3801"/>
                  </a:cubicBezTo>
                  <a:cubicBezTo>
                    <a:pt x="18076" y="3986"/>
                    <a:pt x="18076" y="4079"/>
                    <a:pt x="17736" y="4079"/>
                  </a:cubicBezTo>
                  <a:cubicBezTo>
                    <a:pt x="17566" y="4450"/>
                    <a:pt x="17226" y="4635"/>
                    <a:pt x="17056" y="5006"/>
                  </a:cubicBezTo>
                  <a:cubicBezTo>
                    <a:pt x="17056" y="5006"/>
                    <a:pt x="17056" y="5006"/>
                    <a:pt x="17056" y="5006"/>
                  </a:cubicBezTo>
                  <a:cubicBezTo>
                    <a:pt x="16886" y="5284"/>
                    <a:pt x="16376" y="5470"/>
                    <a:pt x="16376" y="5840"/>
                  </a:cubicBezTo>
                  <a:cubicBezTo>
                    <a:pt x="16035" y="5840"/>
                    <a:pt x="16035" y="5840"/>
                    <a:pt x="16035" y="5840"/>
                  </a:cubicBezTo>
                  <a:cubicBezTo>
                    <a:pt x="15865" y="5840"/>
                    <a:pt x="15865" y="5933"/>
                    <a:pt x="16035" y="5933"/>
                  </a:cubicBezTo>
                  <a:cubicBezTo>
                    <a:pt x="15865" y="5933"/>
                    <a:pt x="15865" y="6118"/>
                    <a:pt x="15865" y="6118"/>
                  </a:cubicBezTo>
                  <a:cubicBezTo>
                    <a:pt x="15695" y="6211"/>
                    <a:pt x="15865" y="6211"/>
                    <a:pt x="15865" y="6304"/>
                  </a:cubicBezTo>
                  <a:cubicBezTo>
                    <a:pt x="15525" y="6489"/>
                    <a:pt x="15525" y="6582"/>
                    <a:pt x="15355" y="6675"/>
                  </a:cubicBezTo>
                  <a:cubicBezTo>
                    <a:pt x="15525" y="6582"/>
                    <a:pt x="15525" y="6582"/>
                    <a:pt x="15525" y="6582"/>
                  </a:cubicBezTo>
                  <a:cubicBezTo>
                    <a:pt x="15355" y="6582"/>
                    <a:pt x="15355" y="6582"/>
                    <a:pt x="15355" y="6582"/>
                  </a:cubicBezTo>
                  <a:cubicBezTo>
                    <a:pt x="15355" y="6675"/>
                    <a:pt x="15185" y="6767"/>
                    <a:pt x="15355" y="6767"/>
                  </a:cubicBezTo>
                  <a:cubicBezTo>
                    <a:pt x="15015" y="6953"/>
                    <a:pt x="15015" y="7138"/>
                    <a:pt x="14675" y="7231"/>
                  </a:cubicBezTo>
                  <a:cubicBezTo>
                    <a:pt x="14845" y="7324"/>
                    <a:pt x="14845" y="7324"/>
                    <a:pt x="14845" y="7324"/>
                  </a:cubicBezTo>
                  <a:cubicBezTo>
                    <a:pt x="14675" y="7509"/>
                    <a:pt x="14505" y="7602"/>
                    <a:pt x="14335" y="7694"/>
                  </a:cubicBezTo>
                  <a:cubicBezTo>
                    <a:pt x="14335" y="7694"/>
                    <a:pt x="14335" y="7694"/>
                    <a:pt x="14335" y="7694"/>
                  </a:cubicBezTo>
                  <a:cubicBezTo>
                    <a:pt x="14335" y="7787"/>
                    <a:pt x="14335" y="7694"/>
                    <a:pt x="14335" y="7787"/>
                  </a:cubicBezTo>
                  <a:cubicBezTo>
                    <a:pt x="14165" y="8065"/>
                    <a:pt x="13824" y="8158"/>
                    <a:pt x="13654" y="8436"/>
                  </a:cubicBezTo>
                  <a:cubicBezTo>
                    <a:pt x="13484" y="8714"/>
                    <a:pt x="12974" y="9085"/>
                    <a:pt x="12634" y="9363"/>
                  </a:cubicBezTo>
                  <a:cubicBezTo>
                    <a:pt x="12634" y="9363"/>
                    <a:pt x="12634" y="9363"/>
                    <a:pt x="12634" y="9363"/>
                  </a:cubicBezTo>
                  <a:cubicBezTo>
                    <a:pt x="12634" y="9548"/>
                    <a:pt x="12294" y="9641"/>
                    <a:pt x="12464" y="9734"/>
                  </a:cubicBezTo>
                  <a:cubicBezTo>
                    <a:pt x="12294" y="9734"/>
                    <a:pt x="12294" y="9827"/>
                    <a:pt x="12294" y="9827"/>
                  </a:cubicBezTo>
                  <a:cubicBezTo>
                    <a:pt x="12294" y="9919"/>
                    <a:pt x="11954" y="10012"/>
                    <a:pt x="11954" y="10197"/>
                  </a:cubicBezTo>
                  <a:cubicBezTo>
                    <a:pt x="11954" y="10197"/>
                    <a:pt x="11954" y="10197"/>
                    <a:pt x="11954" y="10197"/>
                  </a:cubicBezTo>
                  <a:cubicBezTo>
                    <a:pt x="11613" y="10290"/>
                    <a:pt x="11443" y="10290"/>
                    <a:pt x="11443" y="10568"/>
                  </a:cubicBezTo>
                  <a:cubicBezTo>
                    <a:pt x="11443" y="10383"/>
                    <a:pt x="11443" y="10383"/>
                    <a:pt x="11443" y="10383"/>
                  </a:cubicBezTo>
                  <a:cubicBezTo>
                    <a:pt x="11273" y="10383"/>
                    <a:pt x="11443" y="10661"/>
                    <a:pt x="11273" y="10661"/>
                  </a:cubicBezTo>
                  <a:cubicBezTo>
                    <a:pt x="11273" y="10661"/>
                    <a:pt x="11273" y="10661"/>
                    <a:pt x="11273" y="10661"/>
                  </a:cubicBezTo>
                  <a:cubicBezTo>
                    <a:pt x="10933" y="10939"/>
                    <a:pt x="10763" y="11217"/>
                    <a:pt x="10423" y="11588"/>
                  </a:cubicBezTo>
                  <a:cubicBezTo>
                    <a:pt x="10083" y="11773"/>
                    <a:pt x="10253" y="11588"/>
                    <a:pt x="10083" y="11681"/>
                  </a:cubicBezTo>
                  <a:cubicBezTo>
                    <a:pt x="10083" y="11681"/>
                    <a:pt x="10083" y="11681"/>
                    <a:pt x="10083" y="11681"/>
                  </a:cubicBezTo>
                  <a:cubicBezTo>
                    <a:pt x="10083" y="11773"/>
                    <a:pt x="9913" y="11773"/>
                    <a:pt x="9913" y="11866"/>
                  </a:cubicBezTo>
                  <a:cubicBezTo>
                    <a:pt x="9913" y="11866"/>
                    <a:pt x="9913" y="11866"/>
                    <a:pt x="9913" y="11866"/>
                  </a:cubicBezTo>
                  <a:cubicBezTo>
                    <a:pt x="9743" y="12052"/>
                    <a:pt x="9572" y="12052"/>
                    <a:pt x="9572" y="12237"/>
                  </a:cubicBezTo>
                  <a:cubicBezTo>
                    <a:pt x="9572" y="12237"/>
                    <a:pt x="9572" y="12237"/>
                    <a:pt x="9572" y="12237"/>
                  </a:cubicBezTo>
                  <a:cubicBezTo>
                    <a:pt x="9572" y="12330"/>
                    <a:pt x="9402" y="12422"/>
                    <a:pt x="9402" y="12608"/>
                  </a:cubicBezTo>
                  <a:cubicBezTo>
                    <a:pt x="8892" y="13257"/>
                    <a:pt x="8042" y="13998"/>
                    <a:pt x="7532" y="14647"/>
                  </a:cubicBezTo>
                  <a:cubicBezTo>
                    <a:pt x="6851" y="15296"/>
                    <a:pt x="6171" y="15945"/>
                    <a:pt x="5491" y="16594"/>
                  </a:cubicBezTo>
                  <a:cubicBezTo>
                    <a:pt x="5150" y="16687"/>
                    <a:pt x="5150" y="16687"/>
                    <a:pt x="4980" y="16872"/>
                  </a:cubicBezTo>
                  <a:cubicBezTo>
                    <a:pt x="4980" y="16872"/>
                    <a:pt x="4980" y="16872"/>
                    <a:pt x="4980" y="16872"/>
                  </a:cubicBezTo>
                  <a:cubicBezTo>
                    <a:pt x="5150" y="16872"/>
                    <a:pt x="4810" y="16965"/>
                    <a:pt x="4980" y="17150"/>
                  </a:cubicBezTo>
                  <a:cubicBezTo>
                    <a:pt x="4640" y="17243"/>
                    <a:pt x="4640" y="17521"/>
                    <a:pt x="4300" y="17799"/>
                  </a:cubicBezTo>
                  <a:cubicBezTo>
                    <a:pt x="4300" y="17706"/>
                    <a:pt x="4300" y="17706"/>
                    <a:pt x="4300" y="17706"/>
                  </a:cubicBezTo>
                  <a:cubicBezTo>
                    <a:pt x="4300" y="17799"/>
                    <a:pt x="4300" y="17799"/>
                    <a:pt x="4300" y="17799"/>
                  </a:cubicBezTo>
                  <a:cubicBezTo>
                    <a:pt x="4300" y="17799"/>
                    <a:pt x="4300" y="17799"/>
                    <a:pt x="4300" y="17799"/>
                  </a:cubicBezTo>
                  <a:cubicBezTo>
                    <a:pt x="4300" y="17799"/>
                    <a:pt x="4300" y="17799"/>
                    <a:pt x="4300" y="17799"/>
                  </a:cubicBezTo>
                  <a:cubicBezTo>
                    <a:pt x="3620" y="18541"/>
                    <a:pt x="2769" y="19097"/>
                    <a:pt x="2259" y="19746"/>
                  </a:cubicBezTo>
                  <a:cubicBezTo>
                    <a:pt x="1919" y="19839"/>
                    <a:pt x="1749" y="20117"/>
                    <a:pt x="1749" y="20302"/>
                  </a:cubicBezTo>
                  <a:cubicBezTo>
                    <a:pt x="1069" y="20766"/>
                    <a:pt x="388" y="21044"/>
                    <a:pt x="218" y="21600"/>
                  </a:cubicBezTo>
                  <a:cubicBezTo>
                    <a:pt x="218" y="21600"/>
                    <a:pt x="-122" y="21507"/>
                    <a:pt x="48" y="21322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4" name="Полилиния 121"/>
            <p:cNvSpPr/>
            <p:nvPr/>
          </p:nvSpPr>
          <p:spPr>
            <a:xfrm>
              <a:off x="416517" y="2480895"/>
              <a:ext cx="259394" cy="47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600" fill="norm" stroke="1" extrusionOk="0">
                  <a:moveTo>
                    <a:pt x="48" y="21229"/>
                  </a:moveTo>
                  <a:cubicBezTo>
                    <a:pt x="48" y="20951"/>
                    <a:pt x="728" y="20580"/>
                    <a:pt x="728" y="20302"/>
                  </a:cubicBezTo>
                  <a:cubicBezTo>
                    <a:pt x="898" y="20302"/>
                    <a:pt x="898" y="20395"/>
                    <a:pt x="1069" y="20302"/>
                  </a:cubicBezTo>
                  <a:cubicBezTo>
                    <a:pt x="1069" y="19931"/>
                    <a:pt x="1579" y="19561"/>
                    <a:pt x="2089" y="19282"/>
                  </a:cubicBezTo>
                  <a:cubicBezTo>
                    <a:pt x="2259" y="19282"/>
                    <a:pt x="2259" y="19282"/>
                    <a:pt x="2259" y="19282"/>
                  </a:cubicBezTo>
                  <a:cubicBezTo>
                    <a:pt x="2259" y="19282"/>
                    <a:pt x="2259" y="19097"/>
                    <a:pt x="2259" y="19004"/>
                  </a:cubicBezTo>
                  <a:cubicBezTo>
                    <a:pt x="2259" y="19097"/>
                    <a:pt x="2259" y="19097"/>
                    <a:pt x="2429" y="19097"/>
                  </a:cubicBezTo>
                  <a:cubicBezTo>
                    <a:pt x="2259" y="19004"/>
                    <a:pt x="2429" y="18912"/>
                    <a:pt x="2429" y="18912"/>
                  </a:cubicBezTo>
                  <a:cubicBezTo>
                    <a:pt x="2599" y="18912"/>
                    <a:pt x="2599" y="18912"/>
                    <a:pt x="2599" y="18912"/>
                  </a:cubicBezTo>
                  <a:cubicBezTo>
                    <a:pt x="2599" y="18819"/>
                    <a:pt x="2599" y="18819"/>
                    <a:pt x="2599" y="18819"/>
                  </a:cubicBezTo>
                  <a:cubicBezTo>
                    <a:pt x="2429" y="18633"/>
                    <a:pt x="2939" y="18633"/>
                    <a:pt x="2939" y="18448"/>
                  </a:cubicBezTo>
                  <a:cubicBezTo>
                    <a:pt x="2939" y="18448"/>
                    <a:pt x="2939" y="18448"/>
                    <a:pt x="2939" y="18448"/>
                  </a:cubicBezTo>
                  <a:cubicBezTo>
                    <a:pt x="3109" y="18077"/>
                    <a:pt x="3280" y="17892"/>
                    <a:pt x="3620" y="17614"/>
                  </a:cubicBezTo>
                  <a:cubicBezTo>
                    <a:pt x="3620" y="17614"/>
                    <a:pt x="3620" y="17706"/>
                    <a:pt x="3790" y="17614"/>
                  </a:cubicBezTo>
                  <a:cubicBezTo>
                    <a:pt x="3620" y="17614"/>
                    <a:pt x="3790" y="17428"/>
                    <a:pt x="3790" y="17428"/>
                  </a:cubicBezTo>
                  <a:cubicBezTo>
                    <a:pt x="3960" y="17428"/>
                    <a:pt x="3790" y="17336"/>
                    <a:pt x="3960" y="17243"/>
                  </a:cubicBezTo>
                  <a:cubicBezTo>
                    <a:pt x="3960" y="17243"/>
                    <a:pt x="3960" y="17243"/>
                    <a:pt x="3960" y="17243"/>
                  </a:cubicBezTo>
                  <a:cubicBezTo>
                    <a:pt x="3960" y="17150"/>
                    <a:pt x="4130" y="17150"/>
                    <a:pt x="4130" y="17058"/>
                  </a:cubicBezTo>
                  <a:cubicBezTo>
                    <a:pt x="4130" y="17058"/>
                    <a:pt x="4130" y="17058"/>
                    <a:pt x="4130" y="17058"/>
                  </a:cubicBezTo>
                  <a:cubicBezTo>
                    <a:pt x="4130" y="16965"/>
                    <a:pt x="4300" y="16965"/>
                    <a:pt x="4300" y="16965"/>
                  </a:cubicBezTo>
                  <a:cubicBezTo>
                    <a:pt x="4300" y="16872"/>
                    <a:pt x="4300" y="16872"/>
                    <a:pt x="4300" y="16872"/>
                  </a:cubicBezTo>
                  <a:cubicBezTo>
                    <a:pt x="4300" y="16872"/>
                    <a:pt x="4300" y="16872"/>
                    <a:pt x="4300" y="16779"/>
                  </a:cubicBezTo>
                  <a:cubicBezTo>
                    <a:pt x="4300" y="16779"/>
                    <a:pt x="4300" y="16779"/>
                    <a:pt x="4300" y="16779"/>
                  </a:cubicBezTo>
                  <a:cubicBezTo>
                    <a:pt x="4300" y="16779"/>
                    <a:pt x="4470" y="16779"/>
                    <a:pt x="4300" y="16594"/>
                  </a:cubicBezTo>
                  <a:cubicBezTo>
                    <a:pt x="4470" y="16594"/>
                    <a:pt x="4300" y="16779"/>
                    <a:pt x="4470" y="16779"/>
                  </a:cubicBezTo>
                  <a:cubicBezTo>
                    <a:pt x="4810" y="16316"/>
                    <a:pt x="5321" y="16038"/>
                    <a:pt x="5491" y="15574"/>
                  </a:cubicBezTo>
                  <a:cubicBezTo>
                    <a:pt x="5661" y="15574"/>
                    <a:pt x="5661" y="15574"/>
                    <a:pt x="5661" y="15574"/>
                  </a:cubicBezTo>
                  <a:cubicBezTo>
                    <a:pt x="5831" y="15482"/>
                    <a:pt x="5831" y="15482"/>
                    <a:pt x="5831" y="15482"/>
                  </a:cubicBezTo>
                  <a:cubicBezTo>
                    <a:pt x="5831" y="15482"/>
                    <a:pt x="5831" y="15482"/>
                    <a:pt x="5831" y="15482"/>
                  </a:cubicBezTo>
                  <a:cubicBezTo>
                    <a:pt x="6001" y="15389"/>
                    <a:pt x="5831" y="15389"/>
                    <a:pt x="6001" y="15296"/>
                  </a:cubicBezTo>
                  <a:cubicBezTo>
                    <a:pt x="6001" y="15389"/>
                    <a:pt x="6001" y="15389"/>
                    <a:pt x="6001" y="15389"/>
                  </a:cubicBezTo>
                  <a:cubicBezTo>
                    <a:pt x="6001" y="15296"/>
                    <a:pt x="6171" y="15203"/>
                    <a:pt x="6171" y="15111"/>
                  </a:cubicBezTo>
                  <a:cubicBezTo>
                    <a:pt x="6171" y="15111"/>
                    <a:pt x="6171" y="15111"/>
                    <a:pt x="6171" y="15203"/>
                  </a:cubicBezTo>
                  <a:cubicBezTo>
                    <a:pt x="6171" y="14925"/>
                    <a:pt x="6341" y="14925"/>
                    <a:pt x="6341" y="14833"/>
                  </a:cubicBezTo>
                  <a:cubicBezTo>
                    <a:pt x="6341" y="14925"/>
                    <a:pt x="6341" y="14925"/>
                    <a:pt x="6341" y="14925"/>
                  </a:cubicBezTo>
                  <a:cubicBezTo>
                    <a:pt x="6511" y="14833"/>
                    <a:pt x="6341" y="14833"/>
                    <a:pt x="6511" y="14833"/>
                  </a:cubicBezTo>
                  <a:cubicBezTo>
                    <a:pt x="6341" y="14833"/>
                    <a:pt x="6511" y="14833"/>
                    <a:pt x="6511" y="14833"/>
                  </a:cubicBezTo>
                  <a:cubicBezTo>
                    <a:pt x="6511" y="14740"/>
                    <a:pt x="6681" y="14647"/>
                    <a:pt x="6681" y="14555"/>
                  </a:cubicBezTo>
                  <a:cubicBezTo>
                    <a:pt x="6681" y="14555"/>
                    <a:pt x="6681" y="14555"/>
                    <a:pt x="6681" y="14555"/>
                  </a:cubicBezTo>
                  <a:cubicBezTo>
                    <a:pt x="6851" y="14462"/>
                    <a:pt x="6851" y="14369"/>
                    <a:pt x="7021" y="14276"/>
                  </a:cubicBezTo>
                  <a:cubicBezTo>
                    <a:pt x="7021" y="14276"/>
                    <a:pt x="7191" y="14276"/>
                    <a:pt x="7191" y="14276"/>
                  </a:cubicBezTo>
                  <a:cubicBezTo>
                    <a:pt x="7021" y="14091"/>
                    <a:pt x="7361" y="13998"/>
                    <a:pt x="7191" y="13998"/>
                  </a:cubicBezTo>
                  <a:cubicBezTo>
                    <a:pt x="7191" y="13906"/>
                    <a:pt x="7361" y="13813"/>
                    <a:pt x="7361" y="13720"/>
                  </a:cubicBezTo>
                  <a:cubicBezTo>
                    <a:pt x="7532" y="13813"/>
                    <a:pt x="7702" y="13720"/>
                    <a:pt x="7532" y="13813"/>
                  </a:cubicBezTo>
                  <a:cubicBezTo>
                    <a:pt x="7702" y="13813"/>
                    <a:pt x="7702" y="13813"/>
                    <a:pt x="7702" y="13813"/>
                  </a:cubicBezTo>
                  <a:cubicBezTo>
                    <a:pt x="7702" y="13813"/>
                    <a:pt x="7702" y="13813"/>
                    <a:pt x="7702" y="13813"/>
                  </a:cubicBezTo>
                  <a:cubicBezTo>
                    <a:pt x="7702" y="13627"/>
                    <a:pt x="7702" y="13627"/>
                    <a:pt x="7702" y="13627"/>
                  </a:cubicBezTo>
                  <a:cubicBezTo>
                    <a:pt x="7702" y="13627"/>
                    <a:pt x="7702" y="13535"/>
                    <a:pt x="7702" y="13442"/>
                  </a:cubicBezTo>
                  <a:cubicBezTo>
                    <a:pt x="7872" y="13442"/>
                    <a:pt x="7872" y="13442"/>
                    <a:pt x="7872" y="13442"/>
                  </a:cubicBezTo>
                  <a:cubicBezTo>
                    <a:pt x="7702" y="13164"/>
                    <a:pt x="7702" y="13164"/>
                    <a:pt x="7702" y="13164"/>
                  </a:cubicBezTo>
                  <a:cubicBezTo>
                    <a:pt x="7872" y="13164"/>
                    <a:pt x="7872" y="13164"/>
                    <a:pt x="7872" y="13164"/>
                  </a:cubicBezTo>
                  <a:cubicBezTo>
                    <a:pt x="7872" y="13071"/>
                    <a:pt x="7872" y="13071"/>
                    <a:pt x="7872" y="13071"/>
                  </a:cubicBezTo>
                  <a:cubicBezTo>
                    <a:pt x="8042" y="12979"/>
                    <a:pt x="8042" y="12979"/>
                    <a:pt x="8042" y="12979"/>
                  </a:cubicBezTo>
                  <a:cubicBezTo>
                    <a:pt x="8382" y="12979"/>
                    <a:pt x="8042" y="12979"/>
                    <a:pt x="8382" y="12979"/>
                  </a:cubicBezTo>
                  <a:cubicBezTo>
                    <a:pt x="8382" y="12979"/>
                    <a:pt x="8382" y="12979"/>
                    <a:pt x="8382" y="12886"/>
                  </a:cubicBezTo>
                  <a:cubicBezTo>
                    <a:pt x="8382" y="12886"/>
                    <a:pt x="8382" y="12886"/>
                    <a:pt x="8382" y="12886"/>
                  </a:cubicBezTo>
                  <a:cubicBezTo>
                    <a:pt x="8552" y="12886"/>
                    <a:pt x="8552" y="12793"/>
                    <a:pt x="8382" y="12793"/>
                  </a:cubicBezTo>
                  <a:cubicBezTo>
                    <a:pt x="8382" y="12793"/>
                    <a:pt x="8552" y="12793"/>
                    <a:pt x="8382" y="12793"/>
                  </a:cubicBezTo>
                  <a:cubicBezTo>
                    <a:pt x="8382" y="12793"/>
                    <a:pt x="8382" y="12700"/>
                    <a:pt x="8552" y="12608"/>
                  </a:cubicBezTo>
                  <a:cubicBezTo>
                    <a:pt x="8552" y="12700"/>
                    <a:pt x="8552" y="12700"/>
                    <a:pt x="8552" y="12700"/>
                  </a:cubicBezTo>
                  <a:cubicBezTo>
                    <a:pt x="8552" y="12608"/>
                    <a:pt x="8552" y="12330"/>
                    <a:pt x="8722" y="12330"/>
                  </a:cubicBezTo>
                  <a:cubicBezTo>
                    <a:pt x="8552" y="12330"/>
                    <a:pt x="8722" y="12330"/>
                    <a:pt x="8722" y="12330"/>
                  </a:cubicBezTo>
                  <a:cubicBezTo>
                    <a:pt x="8892" y="12330"/>
                    <a:pt x="8892" y="12144"/>
                    <a:pt x="8892" y="12052"/>
                  </a:cubicBezTo>
                  <a:cubicBezTo>
                    <a:pt x="8892" y="12052"/>
                    <a:pt x="8892" y="12052"/>
                    <a:pt x="8892" y="12052"/>
                  </a:cubicBezTo>
                  <a:cubicBezTo>
                    <a:pt x="8892" y="11959"/>
                    <a:pt x="9062" y="12052"/>
                    <a:pt x="9062" y="11959"/>
                  </a:cubicBezTo>
                  <a:cubicBezTo>
                    <a:pt x="9062" y="11866"/>
                    <a:pt x="9062" y="11866"/>
                    <a:pt x="9062" y="11866"/>
                  </a:cubicBezTo>
                  <a:cubicBezTo>
                    <a:pt x="9062" y="11866"/>
                    <a:pt x="9062" y="11866"/>
                    <a:pt x="9062" y="11866"/>
                  </a:cubicBezTo>
                  <a:cubicBezTo>
                    <a:pt x="9062" y="11866"/>
                    <a:pt x="9232" y="11588"/>
                    <a:pt x="9402" y="11495"/>
                  </a:cubicBezTo>
                  <a:cubicBezTo>
                    <a:pt x="9402" y="11310"/>
                    <a:pt x="9402" y="11310"/>
                    <a:pt x="9402" y="11310"/>
                  </a:cubicBezTo>
                  <a:cubicBezTo>
                    <a:pt x="9572" y="11310"/>
                    <a:pt x="9572" y="11310"/>
                    <a:pt x="9572" y="11310"/>
                  </a:cubicBezTo>
                  <a:cubicBezTo>
                    <a:pt x="9572" y="11310"/>
                    <a:pt x="9572" y="11217"/>
                    <a:pt x="9913" y="11217"/>
                  </a:cubicBezTo>
                  <a:cubicBezTo>
                    <a:pt x="9572" y="11124"/>
                    <a:pt x="9572" y="11495"/>
                    <a:pt x="9572" y="11403"/>
                  </a:cubicBezTo>
                  <a:cubicBezTo>
                    <a:pt x="9572" y="11403"/>
                    <a:pt x="9572" y="11217"/>
                    <a:pt x="9572" y="11310"/>
                  </a:cubicBezTo>
                  <a:cubicBezTo>
                    <a:pt x="9913" y="11217"/>
                    <a:pt x="9572" y="11124"/>
                    <a:pt x="9913" y="11124"/>
                  </a:cubicBezTo>
                  <a:cubicBezTo>
                    <a:pt x="9913" y="11124"/>
                    <a:pt x="9913" y="11217"/>
                    <a:pt x="9913" y="11124"/>
                  </a:cubicBezTo>
                  <a:cubicBezTo>
                    <a:pt x="9913" y="11124"/>
                    <a:pt x="9913" y="11124"/>
                    <a:pt x="9913" y="11124"/>
                  </a:cubicBezTo>
                  <a:cubicBezTo>
                    <a:pt x="9913" y="11124"/>
                    <a:pt x="9913" y="11124"/>
                    <a:pt x="9913" y="11124"/>
                  </a:cubicBezTo>
                  <a:cubicBezTo>
                    <a:pt x="9913" y="11032"/>
                    <a:pt x="10083" y="11032"/>
                    <a:pt x="9913" y="11032"/>
                  </a:cubicBezTo>
                  <a:cubicBezTo>
                    <a:pt x="9913" y="11032"/>
                    <a:pt x="9913" y="10754"/>
                    <a:pt x="10083" y="10939"/>
                  </a:cubicBezTo>
                  <a:cubicBezTo>
                    <a:pt x="10253" y="10939"/>
                    <a:pt x="10253" y="10939"/>
                    <a:pt x="10253" y="10939"/>
                  </a:cubicBezTo>
                  <a:cubicBezTo>
                    <a:pt x="10083" y="10754"/>
                    <a:pt x="10083" y="10754"/>
                    <a:pt x="10083" y="10754"/>
                  </a:cubicBezTo>
                  <a:cubicBezTo>
                    <a:pt x="10253" y="10754"/>
                    <a:pt x="10253" y="10754"/>
                    <a:pt x="10253" y="10754"/>
                  </a:cubicBezTo>
                  <a:cubicBezTo>
                    <a:pt x="10083" y="10661"/>
                    <a:pt x="10253" y="10661"/>
                    <a:pt x="10253" y="10568"/>
                  </a:cubicBezTo>
                  <a:cubicBezTo>
                    <a:pt x="10423" y="10476"/>
                    <a:pt x="10423" y="10476"/>
                    <a:pt x="10593" y="10476"/>
                  </a:cubicBezTo>
                  <a:cubicBezTo>
                    <a:pt x="10593" y="10383"/>
                    <a:pt x="10593" y="10290"/>
                    <a:pt x="10763" y="10290"/>
                  </a:cubicBezTo>
                  <a:cubicBezTo>
                    <a:pt x="10763" y="10290"/>
                    <a:pt x="10593" y="10290"/>
                    <a:pt x="10763" y="10290"/>
                  </a:cubicBezTo>
                  <a:cubicBezTo>
                    <a:pt x="10763" y="10290"/>
                    <a:pt x="10763" y="10290"/>
                    <a:pt x="10763" y="10197"/>
                  </a:cubicBezTo>
                  <a:cubicBezTo>
                    <a:pt x="10763" y="10197"/>
                    <a:pt x="10933" y="10105"/>
                    <a:pt x="11103" y="10105"/>
                  </a:cubicBezTo>
                  <a:cubicBezTo>
                    <a:pt x="11103" y="10012"/>
                    <a:pt x="10933" y="10012"/>
                    <a:pt x="10933" y="10012"/>
                  </a:cubicBezTo>
                  <a:cubicBezTo>
                    <a:pt x="11103" y="10012"/>
                    <a:pt x="10933" y="9827"/>
                    <a:pt x="11103" y="9734"/>
                  </a:cubicBezTo>
                  <a:cubicBezTo>
                    <a:pt x="11103" y="9827"/>
                    <a:pt x="11103" y="9827"/>
                    <a:pt x="11103" y="9827"/>
                  </a:cubicBezTo>
                  <a:cubicBezTo>
                    <a:pt x="11443" y="9827"/>
                    <a:pt x="11103" y="9734"/>
                    <a:pt x="11443" y="9641"/>
                  </a:cubicBezTo>
                  <a:cubicBezTo>
                    <a:pt x="11103" y="9641"/>
                    <a:pt x="11103" y="9641"/>
                    <a:pt x="11103" y="9641"/>
                  </a:cubicBezTo>
                  <a:cubicBezTo>
                    <a:pt x="11443" y="9641"/>
                    <a:pt x="11443" y="9456"/>
                    <a:pt x="11443" y="9548"/>
                  </a:cubicBezTo>
                  <a:cubicBezTo>
                    <a:pt x="11443" y="9456"/>
                    <a:pt x="11613" y="9456"/>
                    <a:pt x="11443" y="9363"/>
                  </a:cubicBezTo>
                  <a:cubicBezTo>
                    <a:pt x="11784" y="9270"/>
                    <a:pt x="11784" y="8992"/>
                    <a:pt x="12124" y="8992"/>
                  </a:cubicBezTo>
                  <a:cubicBezTo>
                    <a:pt x="12124" y="8900"/>
                    <a:pt x="12124" y="8900"/>
                    <a:pt x="12124" y="8900"/>
                  </a:cubicBezTo>
                  <a:cubicBezTo>
                    <a:pt x="11954" y="8900"/>
                    <a:pt x="12124" y="8992"/>
                    <a:pt x="12124" y="8992"/>
                  </a:cubicBezTo>
                  <a:cubicBezTo>
                    <a:pt x="12124" y="8992"/>
                    <a:pt x="12124" y="8900"/>
                    <a:pt x="11954" y="8900"/>
                  </a:cubicBezTo>
                  <a:cubicBezTo>
                    <a:pt x="12124" y="8900"/>
                    <a:pt x="12124" y="8900"/>
                    <a:pt x="12294" y="8900"/>
                  </a:cubicBezTo>
                  <a:cubicBezTo>
                    <a:pt x="12294" y="8900"/>
                    <a:pt x="12124" y="8807"/>
                    <a:pt x="12294" y="8621"/>
                  </a:cubicBezTo>
                  <a:cubicBezTo>
                    <a:pt x="12294" y="8714"/>
                    <a:pt x="12294" y="8714"/>
                    <a:pt x="12294" y="8621"/>
                  </a:cubicBezTo>
                  <a:cubicBezTo>
                    <a:pt x="12294" y="8529"/>
                    <a:pt x="12294" y="8529"/>
                    <a:pt x="12294" y="8529"/>
                  </a:cubicBezTo>
                  <a:cubicBezTo>
                    <a:pt x="12294" y="8529"/>
                    <a:pt x="12294" y="8529"/>
                    <a:pt x="12464" y="8529"/>
                  </a:cubicBezTo>
                  <a:cubicBezTo>
                    <a:pt x="12464" y="8529"/>
                    <a:pt x="12634" y="8529"/>
                    <a:pt x="12464" y="8529"/>
                  </a:cubicBezTo>
                  <a:cubicBezTo>
                    <a:pt x="12634" y="8436"/>
                    <a:pt x="12634" y="8436"/>
                    <a:pt x="12634" y="8436"/>
                  </a:cubicBezTo>
                  <a:cubicBezTo>
                    <a:pt x="12634" y="8529"/>
                    <a:pt x="12634" y="8436"/>
                    <a:pt x="12634" y="8436"/>
                  </a:cubicBezTo>
                  <a:cubicBezTo>
                    <a:pt x="12634" y="8436"/>
                    <a:pt x="12634" y="8436"/>
                    <a:pt x="12634" y="8436"/>
                  </a:cubicBezTo>
                  <a:cubicBezTo>
                    <a:pt x="12974" y="8251"/>
                    <a:pt x="12974" y="8251"/>
                    <a:pt x="12974" y="8251"/>
                  </a:cubicBezTo>
                  <a:cubicBezTo>
                    <a:pt x="12634" y="8251"/>
                    <a:pt x="12634" y="8251"/>
                    <a:pt x="12634" y="8436"/>
                  </a:cubicBezTo>
                  <a:cubicBezTo>
                    <a:pt x="12634" y="8251"/>
                    <a:pt x="12634" y="8251"/>
                    <a:pt x="12634" y="8158"/>
                  </a:cubicBezTo>
                  <a:cubicBezTo>
                    <a:pt x="12634" y="8251"/>
                    <a:pt x="12634" y="8158"/>
                    <a:pt x="12974" y="8158"/>
                  </a:cubicBezTo>
                  <a:cubicBezTo>
                    <a:pt x="12974" y="8065"/>
                    <a:pt x="12974" y="8065"/>
                    <a:pt x="12974" y="8065"/>
                  </a:cubicBezTo>
                  <a:cubicBezTo>
                    <a:pt x="12974" y="7973"/>
                    <a:pt x="12974" y="7973"/>
                    <a:pt x="12974" y="7973"/>
                  </a:cubicBezTo>
                  <a:cubicBezTo>
                    <a:pt x="12974" y="8065"/>
                    <a:pt x="12974" y="8065"/>
                    <a:pt x="12974" y="8065"/>
                  </a:cubicBezTo>
                  <a:cubicBezTo>
                    <a:pt x="12974" y="8065"/>
                    <a:pt x="13144" y="8065"/>
                    <a:pt x="13144" y="7973"/>
                  </a:cubicBezTo>
                  <a:cubicBezTo>
                    <a:pt x="13144" y="7973"/>
                    <a:pt x="12974" y="7973"/>
                    <a:pt x="12974" y="7973"/>
                  </a:cubicBezTo>
                  <a:cubicBezTo>
                    <a:pt x="12974" y="7973"/>
                    <a:pt x="13144" y="7973"/>
                    <a:pt x="13144" y="7973"/>
                  </a:cubicBezTo>
                  <a:cubicBezTo>
                    <a:pt x="13144" y="7973"/>
                    <a:pt x="13144" y="7973"/>
                    <a:pt x="13144" y="7973"/>
                  </a:cubicBezTo>
                  <a:cubicBezTo>
                    <a:pt x="13144" y="7973"/>
                    <a:pt x="13144" y="7973"/>
                    <a:pt x="13144" y="7973"/>
                  </a:cubicBezTo>
                  <a:cubicBezTo>
                    <a:pt x="13144" y="7973"/>
                    <a:pt x="13144" y="7973"/>
                    <a:pt x="13144" y="7973"/>
                  </a:cubicBezTo>
                  <a:cubicBezTo>
                    <a:pt x="13144" y="7973"/>
                    <a:pt x="13314" y="7880"/>
                    <a:pt x="13144" y="7787"/>
                  </a:cubicBezTo>
                  <a:cubicBezTo>
                    <a:pt x="13314" y="7787"/>
                    <a:pt x="13314" y="7787"/>
                    <a:pt x="13314" y="7694"/>
                  </a:cubicBezTo>
                  <a:cubicBezTo>
                    <a:pt x="13314" y="7694"/>
                    <a:pt x="13314" y="7694"/>
                    <a:pt x="13314" y="7694"/>
                  </a:cubicBezTo>
                  <a:cubicBezTo>
                    <a:pt x="13484" y="7694"/>
                    <a:pt x="13484" y="7602"/>
                    <a:pt x="13484" y="7602"/>
                  </a:cubicBezTo>
                  <a:cubicBezTo>
                    <a:pt x="13484" y="7602"/>
                    <a:pt x="13484" y="7602"/>
                    <a:pt x="13484" y="7602"/>
                  </a:cubicBezTo>
                  <a:cubicBezTo>
                    <a:pt x="13484" y="7602"/>
                    <a:pt x="13484" y="7509"/>
                    <a:pt x="13484" y="7324"/>
                  </a:cubicBezTo>
                  <a:cubicBezTo>
                    <a:pt x="13484" y="7324"/>
                    <a:pt x="13654" y="7509"/>
                    <a:pt x="13654" y="7324"/>
                  </a:cubicBezTo>
                  <a:cubicBezTo>
                    <a:pt x="13824" y="7324"/>
                    <a:pt x="13654" y="7324"/>
                    <a:pt x="13484" y="7324"/>
                  </a:cubicBezTo>
                  <a:cubicBezTo>
                    <a:pt x="13654" y="7231"/>
                    <a:pt x="13654" y="7045"/>
                    <a:pt x="13995" y="6953"/>
                  </a:cubicBezTo>
                  <a:cubicBezTo>
                    <a:pt x="13995" y="6953"/>
                    <a:pt x="13824" y="6953"/>
                    <a:pt x="13995" y="6953"/>
                  </a:cubicBezTo>
                  <a:cubicBezTo>
                    <a:pt x="14165" y="6767"/>
                    <a:pt x="14165" y="6582"/>
                    <a:pt x="14675" y="6489"/>
                  </a:cubicBezTo>
                  <a:cubicBezTo>
                    <a:pt x="14675" y="6489"/>
                    <a:pt x="14675" y="6489"/>
                    <a:pt x="14675" y="6489"/>
                  </a:cubicBezTo>
                  <a:cubicBezTo>
                    <a:pt x="14675" y="6489"/>
                    <a:pt x="14675" y="6489"/>
                    <a:pt x="14675" y="6397"/>
                  </a:cubicBezTo>
                  <a:cubicBezTo>
                    <a:pt x="14675" y="6397"/>
                    <a:pt x="14675" y="6397"/>
                    <a:pt x="14335" y="6397"/>
                  </a:cubicBezTo>
                  <a:cubicBezTo>
                    <a:pt x="14675" y="6304"/>
                    <a:pt x="14675" y="6211"/>
                    <a:pt x="14675" y="6118"/>
                  </a:cubicBezTo>
                  <a:cubicBezTo>
                    <a:pt x="14675" y="6118"/>
                    <a:pt x="14675" y="6118"/>
                    <a:pt x="14675" y="6118"/>
                  </a:cubicBezTo>
                  <a:cubicBezTo>
                    <a:pt x="14845" y="6118"/>
                    <a:pt x="14845" y="6118"/>
                    <a:pt x="14845" y="6026"/>
                  </a:cubicBezTo>
                  <a:cubicBezTo>
                    <a:pt x="14845" y="6026"/>
                    <a:pt x="14845" y="6026"/>
                    <a:pt x="14845" y="6026"/>
                  </a:cubicBezTo>
                  <a:cubicBezTo>
                    <a:pt x="15015" y="6026"/>
                    <a:pt x="15015" y="6026"/>
                    <a:pt x="15015" y="6026"/>
                  </a:cubicBezTo>
                  <a:cubicBezTo>
                    <a:pt x="15015" y="6026"/>
                    <a:pt x="14845" y="6026"/>
                    <a:pt x="15015" y="5933"/>
                  </a:cubicBezTo>
                  <a:cubicBezTo>
                    <a:pt x="15015" y="5933"/>
                    <a:pt x="15015" y="6026"/>
                    <a:pt x="15015" y="5933"/>
                  </a:cubicBezTo>
                  <a:cubicBezTo>
                    <a:pt x="15015" y="5933"/>
                    <a:pt x="15015" y="5748"/>
                    <a:pt x="15185" y="5655"/>
                  </a:cubicBezTo>
                  <a:cubicBezTo>
                    <a:pt x="15355" y="5655"/>
                    <a:pt x="15355" y="5655"/>
                    <a:pt x="15355" y="5655"/>
                  </a:cubicBezTo>
                  <a:cubicBezTo>
                    <a:pt x="15355" y="5655"/>
                    <a:pt x="15355" y="5562"/>
                    <a:pt x="15185" y="5562"/>
                  </a:cubicBezTo>
                  <a:cubicBezTo>
                    <a:pt x="15355" y="5470"/>
                    <a:pt x="15525" y="5470"/>
                    <a:pt x="15525" y="5470"/>
                  </a:cubicBezTo>
                  <a:cubicBezTo>
                    <a:pt x="15525" y="5284"/>
                    <a:pt x="15695" y="5006"/>
                    <a:pt x="16035" y="4821"/>
                  </a:cubicBezTo>
                  <a:cubicBezTo>
                    <a:pt x="16035" y="4821"/>
                    <a:pt x="16035" y="4821"/>
                    <a:pt x="16035" y="4821"/>
                  </a:cubicBezTo>
                  <a:cubicBezTo>
                    <a:pt x="16206" y="4821"/>
                    <a:pt x="16035" y="4821"/>
                    <a:pt x="16035" y="4728"/>
                  </a:cubicBezTo>
                  <a:cubicBezTo>
                    <a:pt x="16206" y="4821"/>
                    <a:pt x="16206" y="4728"/>
                    <a:pt x="16206" y="4821"/>
                  </a:cubicBezTo>
                  <a:cubicBezTo>
                    <a:pt x="16376" y="4728"/>
                    <a:pt x="16206" y="4635"/>
                    <a:pt x="16376" y="4635"/>
                  </a:cubicBezTo>
                  <a:cubicBezTo>
                    <a:pt x="16206" y="4635"/>
                    <a:pt x="16376" y="4635"/>
                    <a:pt x="16206" y="4635"/>
                  </a:cubicBezTo>
                  <a:cubicBezTo>
                    <a:pt x="16376" y="4542"/>
                    <a:pt x="16376" y="4542"/>
                    <a:pt x="16376" y="4542"/>
                  </a:cubicBezTo>
                  <a:cubicBezTo>
                    <a:pt x="16376" y="4450"/>
                    <a:pt x="16376" y="4542"/>
                    <a:pt x="16376" y="4542"/>
                  </a:cubicBezTo>
                  <a:cubicBezTo>
                    <a:pt x="16376" y="4450"/>
                    <a:pt x="16376" y="4450"/>
                    <a:pt x="16376" y="4450"/>
                  </a:cubicBezTo>
                  <a:cubicBezTo>
                    <a:pt x="16716" y="4450"/>
                    <a:pt x="16546" y="4728"/>
                    <a:pt x="16716" y="4635"/>
                  </a:cubicBezTo>
                  <a:cubicBezTo>
                    <a:pt x="16716" y="4635"/>
                    <a:pt x="16716" y="4635"/>
                    <a:pt x="16716" y="4635"/>
                  </a:cubicBezTo>
                  <a:cubicBezTo>
                    <a:pt x="16886" y="4635"/>
                    <a:pt x="16716" y="4821"/>
                    <a:pt x="16886" y="4635"/>
                  </a:cubicBezTo>
                  <a:cubicBezTo>
                    <a:pt x="16886" y="4635"/>
                    <a:pt x="16886" y="4542"/>
                    <a:pt x="16716" y="4542"/>
                  </a:cubicBezTo>
                  <a:cubicBezTo>
                    <a:pt x="16886" y="4450"/>
                    <a:pt x="16546" y="4450"/>
                    <a:pt x="16716" y="4357"/>
                  </a:cubicBezTo>
                  <a:cubicBezTo>
                    <a:pt x="16716" y="4357"/>
                    <a:pt x="16546" y="4450"/>
                    <a:pt x="16716" y="4450"/>
                  </a:cubicBezTo>
                  <a:cubicBezTo>
                    <a:pt x="16886" y="4357"/>
                    <a:pt x="16716" y="4264"/>
                    <a:pt x="16886" y="4264"/>
                  </a:cubicBezTo>
                  <a:cubicBezTo>
                    <a:pt x="16716" y="4357"/>
                    <a:pt x="16716" y="4264"/>
                    <a:pt x="16716" y="4172"/>
                  </a:cubicBezTo>
                  <a:cubicBezTo>
                    <a:pt x="16716" y="4172"/>
                    <a:pt x="16716" y="4264"/>
                    <a:pt x="16886" y="4172"/>
                  </a:cubicBezTo>
                  <a:cubicBezTo>
                    <a:pt x="16716" y="4172"/>
                    <a:pt x="16886" y="4079"/>
                    <a:pt x="16716" y="4079"/>
                  </a:cubicBezTo>
                  <a:cubicBezTo>
                    <a:pt x="16546" y="4079"/>
                    <a:pt x="16886" y="4079"/>
                    <a:pt x="16716" y="3986"/>
                  </a:cubicBezTo>
                  <a:cubicBezTo>
                    <a:pt x="16886" y="3986"/>
                    <a:pt x="16886" y="4079"/>
                    <a:pt x="16886" y="4079"/>
                  </a:cubicBezTo>
                  <a:cubicBezTo>
                    <a:pt x="16886" y="4079"/>
                    <a:pt x="16886" y="3894"/>
                    <a:pt x="16886" y="3894"/>
                  </a:cubicBezTo>
                  <a:cubicBezTo>
                    <a:pt x="16886" y="3894"/>
                    <a:pt x="16886" y="3894"/>
                    <a:pt x="16886" y="3986"/>
                  </a:cubicBezTo>
                  <a:cubicBezTo>
                    <a:pt x="16886" y="3894"/>
                    <a:pt x="16886" y="3801"/>
                    <a:pt x="17056" y="3801"/>
                  </a:cubicBezTo>
                  <a:cubicBezTo>
                    <a:pt x="16886" y="3801"/>
                    <a:pt x="16886" y="3801"/>
                    <a:pt x="16886" y="3801"/>
                  </a:cubicBezTo>
                  <a:cubicBezTo>
                    <a:pt x="17056" y="3708"/>
                    <a:pt x="17056" y="3708"/>
                    <a:pt x="17056" y="3708"/>
                  </a:cubicBezTo>
                  <a:cubicBezTo>
                    <a:pt x="17056" y="3708"/>
                    <a:pt x="17056" y="3523"/>
                    <a:pt x="17226" y="3615"/>
                  </a:cubicBezTo>
                  <a:cubicBezTo>
                    <a:pt x="17226" y="3615"/>
                    <a:pt x="17396" y="3523"/>
                    <a:pt x="17226" y="3523"/>
                  </a:cubicBezTo>
                  <a:cubicBezTo>
                    <a:pt x="17056" y="3523"/>
                    <a:pt x="17226" y="3615"/>
                    <a:pt x="17056" y="3615"/>
                  </a:cubicBezTo>
                  <a:cubicBezTo>
                    <a:pt x="17226" y="3615"/>
                    <a:pt x="17056" y="3523"/>
                    <a:pt x="17056" y="3523"/>
                  </a:cubicBezTo>
                  <a:cubicBezTo>
                    <a:pt x="17226" y="3523"/>
                    <a:pt x="17226" y="3523"/>
                    <a:pt x="17226" y="3523"/>
                  </a:cubicBezTo>
                  <a:cubicBezTo>
                    <a:pt x="17226" y="3523"/>
                    <a:pt x="17226" y="3523"/>
                    <a:pt x="17226" y="3430"/>
                  </a:cubicBezTo>
                  <a:cubicBezTo>
                    <a:pt x="17226" y="3523"/>
                    <a:pt x="17226" y="3523"/>
                    <a:pt x="17226" y="3430"/>
                  </a:cubicBezTo>
                  <a:cubicBezTo>
                    <a:pt x="17226" y="3430"/>
                    <a:pt x="17226" y="3430"/>
                    <a:pt x="17226" y="3430"/>
                  </a:cubicBezTo>
                  <a:cubicBezTo>
                    <a:pt x="17226" y="3245"/>
                    <a:pt x="17396" y="3430"/>
                    <a:pt x="17396" y="3245"/>
                  </a:cubicBezTo>
                  <a:cubicBezTo>
                    <a:pt x="17396" y="3430"/>
                    <a:pt x="17396" y="3430"/>
                    <a:pt x="17396" y="3430"/>
                  </a:cubicBezTo>
                  <a:cubicBezTo>
                    <a:pt x="17396" y="3430"/>
                    <a:pt x="17736" y="3430"/>
                    <a:pt x="17736" y="3245"/>
                  </a:cubicBezTo>
                  <a:cubicBezTo>
                    <a:pt x="17396" y="3152"/>
                    <a:pt x="17396" y="3152"/>
                    <a:pt x="17396" y="3152"/>
                  </a:cubicBezTo>
                  <a:cubicBezTo>
                    <a:pt x="17396" y="3059"/>
                    <a:pt x="17736" y="3152"/>
                    <a:pt x="17396" y="3059"/>
                  </a:cubicBezTo>
                  <a:cubicBezTo>
                    <a:pt x="17736" y="3152"/>
                    <a:pt x="17736" y="3152"/>
                    <a:pt x="17736" y="3152"/>
                  </a:cubicBezTo>
                  <a:cubicBezTo>
                    <a:pt x="17906" y="3152"/>
                    <a:pt x="17906" y="3152"/>
                    <a:pt x="17906" y="3152"/>
                  </a:cubicBezTo>
                  <a:cubicBezTo>
                    <a:pt x="17906" y="3059"/>
                    <a:pt x="17906" y="2967"/>
                    <a:pt x="17736" y="3059"/>
                  </a:cubicBezTo>
                  <a:cubicBezTo>
                    <a:pt x="17736" y="2967"/>
                    <a:pt x="17906" y="2967"/>
                    <a:pt x="17906" y="2967"/>
                  </a:cubicBezTo>
                  <a:cubicBezTo>
                    <a:pt x="17906" y="2967"/>
                    <a:pt x="17906" y="2967"/>
                    <a:pt x="17906" y="2874"/>
                  </a:cubicBezTo>
                  <a:cubicBezTo>
                    <a:pt x="17906" y="2874"/>
                    <a:pt x="18076" y="2874"/>
                    <a:pt x="18076" y="2874"/>
                  </a:cubicBezTo>
                  <a:cubicBezTo>
                    <a:pt x="18076" y="2967"/>
                    <a:pt x="18076" y="2967"/>
                    <a:pt x="18076" y="2967"/>
                  </a:cubicBezTo>
                  <a:cubicBezTo>
                    <a:pt x="18076" y="2874"/>
                    <a:pt x="18076" y="2874"/>
                    <a:pt x="18076" y="2874"/>
                  </a:cubicBezTo>
                  <a:cubicBezTo>
                    <a:pt x="18247" y="2967"/>
                    <a:pt x="18247" y="2874"/>
                    <a:pt x="18247" y="2967"/>
                  </a:cubicBezTo>
                  <a:cubicBezTo>
                    <a:pt x="18417" y="2874"/>
                    <a:pt x="18417" y="2874"/>
                    <a:pt x="18417" y="2874"/>
                  </a:cubicBezTo>
                  <a:cubicBezTo>
                    <a:pt x="18076" y="2874"/>
                    <a:pt x="18247" y="2781"/>
                    <a:pt x="18076" y="2781"/>
                  </a:cubicBezTo>
                  <a:cubicBezTo>
                    <a:pt x="18076" y="2596"/>
                    <a:pt x="18417" y="2781"/>
                    <a:pt x="18417" y="2596"/>
                  </a:cubicBezTo>
                  <a:cubicBezTo>
                    <a:pt x="18247" y="2596"/>
                    <a:pt x="18247" y="2503"/>
                    <a:pt x="18247" y="2596"/>
                  </a:cubicBezTo>
                  <a:cubicBezTo>
                    <a:pt x="18247" y="2503"/>
                    <a:pt x="18076" y="2503"/>
                    <a:pt x="18247" y="2318"/>
                  </a:cubicBezTo>
                  <a:cubicBezTo>
                    <a:pt x="18247" y="2503"/>
                    <a:pt x="18417" y="2318"/>
                    <a:pt x="18417" y="2503"/>
                  </a:cubicBezTo>
                  <a:cubicBezTo>
                    <a:pt x="18417" y="2596"/>
                    <a:pt x="18417" y="2596"/>
                    <a:pt x="18417" y="2596"/>
                  </a:cubicBezTo>
                  <a:cubicBezTo>
                    <a:pt x="18587" y="2596"/>
                    <a:pt x="18587" y="2596"/>
                    <a:pt x="18587" y="2596"/>
                  </a:cubicBezTo>
                  <a:cubicBezTo>
                    <a:pt x="18587" y="2503"/>
                    <a:pt x="18757" y="2318"/>
                    <a:pt x="18587" y="2318"/>
                  </a:cubicBezTo>
                  <a:cubicBezTo>
                    <a:pt x="18587" y="2318"/>
                    <a:pt x="18587" y="2503"/>
                    <a:pt x="18417" y="2318"/>
                  </a:cubicBezTo>
                  <a:cubicBezTo>
                    <a:pt x="18587" y="2225"/>
                    <a:pt x="18757" y="2318"/>
                    <a:pt x="18587" y="2225"/>
                  </a:cubicBezTo>
                  <a:cubicBezTo>
                    <a:pt x="18417" y="2225"/>
                    <a:pt x="18417" y="2225"/>
                    <a:pt x="18417" y="2225"/>
                  </a:cubicBezTo>
                  <a:cubicBezTo>
                    <a:pt x="18417" y="2225"/>
                    <a:pt x="18417" y="2225"/>
                    <a:pt x="18417" y="2225"/>
                  </a:cubicBezTo>
                  <a:cubicBezTo>
                    <a:pt x="18417" y="2225"/>
                    <a:pt x="18417" y="2225"/>
                    <a:pt x="18417" y="2225"/>
                  </a:cubicBezTo>
                  <a:cubicBezTo>
                    <a:pt x="18587" y="2225"/>
                    <a:pt x="18417" y="2225"/>
                    <a:pt x="18417" y="2132"/>
                  </a:cubicBezTo>
                  <a:cubicBezTo>
                    <a:pt x="18587" y="2132"/>
                    <a:pt x="18587" y="2132"/>
                    <a:pt x="18587" y="2132"/>
                  </a:cubicBezTo>
                  <a:cubicBezTo>
                    <a:pt x="18757" y="2132"/>
                    <a:pt x="18417" y="2225"/>
                    <a:pt x="18587" y="2225"/>
                  </a:cubicBezTo>
                  <a:cubicBezTo>
                    <a:pt x="18757" y="2225"/>
                    <a:pt x="18587" y="2132"/>
                    <a:pt x="18757" y="2132"/>
                  </a:cubicBezTo>
                  <a:cubicBezTo>
                    <a:pt x="18757" y="2132"/>
                    <a:pt x="18757" y="2132"/>
                    <a:pt x="18757" y="2132"/>
                  </a:cubicBezTo>
                  <a:cubicBezTo>
                    <a:pt x="18757" y="2132"/>
                    <a:pt x="19267" y="2225"/>
                    <a:pt x="18927" y="2039"/>
                  </a:cubicBezTo>
                  <a:cubicBezTo>
                    <a:pt x="18927" y="1947"/>
                    <a:pt x="18927" y="2039"/>
                    <a:pt x="18927" y="2039"/>
                  </a:cubicBezTo>
                  <a:cubicBezTo>
                    <a:pt x="18927" y="1854"/>
                    <a:pt x="18927" y="1854"/>
                    <a:pt x="18927" y="1761"/>
                  </a:cubicBezTo>
                  <a:cubicBezTo>
                    <a:pt x="19267" y="1854"/>
                    <a:pt x="19267" y="1669"/>
                    <a:pt x="19267" y="1761"/>
                  </a:cubicBezTo>
                  <a:cubicBezTo>
                    <a:pt x="19267" y="1761"/>
                    <a:pt x="18927" y="1947"/>
                    <a:pt x="19267" y="2039"/>
                  </a:cubicBezTo>
                  <a:cubicBezTo>
                    <a:pt x="19267" y="2039"/>
                    <a:pt x="18927" y="2039"/>
                    <a:pt x="19267" y="2132"/>
                  </a:cubicBezTo>
                  <a:cubicBezTo>
                    <a:pt x="19267" y="2039"/>
                    <a:pt x="19267" y="2132"/>
                    <a:pt x="19437" y="2132"/>
                  </a:cubicBezTo>
                  <a:cubicBezTo>
                    <a:pt x="19437" y="2039"/>
                    <a:pt x="19437" y="2039"/>
                    <a:pt x="19437" y="2039"/>
                  </a:cubicBezTo>
                  <a:cubicBezTo>
                    <a:pt x="19267" y="2039"/>
                    <a:pt x="19267" y="2039"/>
                    <a:pt x="19267" y="2039"/>
                  </a:cubicBezTo>
                  <a:cubicBezTo>
                    <a:pt x="19267" y="1947"/>
                    <a:pt x="19267" y="1854"/>
                    <a:pt x="19267" y="1761"/>
                  </a:cubicBezTo>
                  <a:cubicBezTo>
                    <a:pt x="19437" y="1761"/>
                    <a:pt x="19437" y="1761"/>
                    <a:pt x="19437" y="1761"/>
                  </a:cubicBezTo>
                  <a:cubicBezTo>
                    <a:pt x="19607" y="1669"/>
                    <a:pt x="19607" y="1576"/>
                    <a:pt x="19777" y="1483"/>
                  </a:cubicBezTo>
                  <a:cubicBezTo>
                    <a:pt x="19607" y="1483"/>
                    <a:pt x="19947" y="1298"/>
                    <a:pt x="19777" y="1391"/>
                  </a:cubicBezTo>
                  <a:cubicBezTo>
                    <a:pt x="19607" y="1391"/>
                    <a:pt x="19437" y="1391"/>
                    <a:pt x="19437" y="1391"/>
                  </a:cubicBezTo>
                  <a:cubicBezTo>
                    <a:pt x="19437" y="1298"/>
                    <a:pt x="19437" y="1391"/>
                    <a:pt x="19607" y="1391"/>
                  </a:cubicBezTo>
                  <a:cubicBezTo>
                    <a:pt x="19607" y="1298"/>
                    <a:pt x="19777" y="1391"/>
                    <a:pt x="19607" y="1298"/>
                  </a:cubicBezTo>
                  <a:cubicBezTo>
                    <a:pt x="19607" y="1391"/>
                    <a:pt x="19777" y="1298"/>
                    <a:pt x="19947" y="1391"/>
                  </a:cubicBezTo>
                  <a:cubicBezTo>
                    <a:pt x="19947" y="1298"/>
                    <a:pt x="19947" y="1391"/>
                    <a:pt x="20117" y="1298"/>
                  </a:cubicBezTo>
                  <a:cubicBezTo>
                    <a:pt x="20117" y="1205"/>
                    <a:pt x="20117" y="1112"/>
                    <a:pt x="20117" y="1020"/>
                  </a:cubicBezTo>
                  <a:cubicBezTo>
                    <a:pt x="20287" y="1020"/>
                    <a:pt x="20287" y="927"/>
                    <a:pt x="20458" y="834"/>
                  </a:cubicBezTo>
                  <a:cubicBezTo>
                    <a:pt x="20458" y="649"/>
                    <a:pt x="20798" y="834"/>
                    <a:pt x="20798" y="649"/>
                  </a:cubicBezTo>
                  <a:cubicBezTo>
                    <a:pt x="20968" y="649"/>
                    <a:pt x="20458" y="834"/>
                    <a:pt x="20798" y="649"/>
                  </a:cubicBezTo>
                  <a:cubicBezTo>
                    <a:pt x="20798" y="649"/>
                    <a:pt x="20798" y="649"/>
                    <a:pt x="20798" y="649"/>
                  </a:cubicBezTo>
                  <a:cubicBezTo>
                    <a:pt x="20798" y="649"/>
                    <a:pt x="21138" y="464"/>
                    <a:pt x="20968" y="371"/>
                  </a:cubicBezTo>
                  <a:cubicBezTo>
                    <a:pt x="20968" y="464"/>
                    <a:pt x="20968" y="464"/>
                    <a:pt x="20968" y="464"/>
                  </a:cubicBezTo>
                  <a:cubicBezTo>
                    <a:pt x="21138" y="464"/>
                    <a:pt x="20968" y="464"/>
                    <a:pt x="20968" y="464"/>
                  </a:cubicBezTo>
                  <a:cubicBezTo>
                    <a:pt x="21138" y="464"/>
                    <a:pt x="21138" y="464"/>
                    <a:pt x="21138" y="464"/>
                  </a:cubicBezTo>
                  <a:cubicBezTo>
                    <a:pt x="21308" y="464"/>
                    <a:pt x="21308" y="371"/>
                    <a:pt x="21308" y="371"/>
                  </a:cubicBezTo>
                  <a:cubicBezTo>
                    <a:pt x="21138" y="371"/>
                    <a:pt x="21138" y="371"/>
                    <a:pt x="21138" y="371"/>
                  </a:cubicBezTo>
                  <a:cubicBezTo>
                    <a:pt x="21308" y="278"/>
                    <a:pt x="21308" y="185"/>
                    <a:pt x="21478" y="93"/>
                  </a:cubicBezTo>
                  <a:cubicBezTo>
                    <a:pt x="21478" y="185"/>
                    <a:pt x="21478" y="185"/>
                    <a:pt x="21478" y="185"/>
                  </a:cubicBezTo>
                  <a:cubicBezTo>
                    <a:pt x="21478" y="93"/>
                    <a:pt x="21478" y="93"/>
                    <a:pt x="21478" y="93"/>
                  </a:cubicBezTo>
                  <a:cubicBezTo>
                    <a:pt x="21478" y="93"/>
                    <a:pt x="21478" y="93"/>
                    <a:pt x="21478" y="0"/>
                  </a:cubicBezTo>
                  <a:cubicBezTo>
                    <a:pt x="21478" y="185"/>
                    <a:pt x="21478" y="185"/>
                    <a:pt x="21478" y="185"/>
                  </a:cubicBezTo>
                  <a:cubicBezTo>
                    <a:pt x="21478" y="278"/>
                    <a:pt x="21478" y="185"/>
                    <a:pt x="21478" y="185"/>
                  </a:cubicBezTo>
                  <a:cubicBezTo>
                    <a:pt x="21478" y="185"/>
                    <a:pt x="21478" y="278"/>
                    <a:pt x="21478" y="278"/>
                  </a:cubicBezTo>
                  <a:cubicBezTo>
                    <a:pt x="21478" y="278"/>
                    <a:pt x="21478" y="278"/>
                    <a:pt x="21478" y="185"/>
                  </a:cubicBezTo>
                  <a:cubicBezTo>
                    <a:pt x="21478" y="278"/>
                    <a:pt x="21478" y="278"/>
                    <a:pt x="21478" y="371"/>
                  </a:cubicBezTo>
                  <a:cubicBezTo>
                    <a:pt x="21478" y="278"/>
                    <a:pt x="21478" y="278"/>
                    <a:pt x="21478" y="278"/>
                  </a:cubicBezTo>
                  <a:cubicBezTo>
                    <a:pt x="21478" y="371"/>
                    <a:pt x="21478" y="371"/>
                    <a:pt x="21478" y="371"/>
                  </a:cubicBezTo>
                  <a:cubicBezTo>
                    <a:pt x="21478" y="371"/>
                    <a:pt x="21478" y="371"/>
                    <a:pt x="21478" y="371"/>
                  </a:cubicBezTo>
                  <a:cubicBezTo>
                    <a:pt x="21478" y="464"/>
                    <a:pt x="21478" y="464"/>
                    <a:pt x="21478" y="464"/>
                  </a:cubicBezTo>
                  <a:cubicBezTo>
                    <a:pt x="21308" y="556"/>
                    <a:pt x="21308" y="649"/>
                    <a:pt x="21308" y="834"/>
                  </a:cubicBezTo>
                  <a:cubicBezTo>
                    <a:pt x="21138" y="649"/>
                    <a:pt x="21138" y="649"/>
                    <a:pt x="21138" y="556"/>
                  </a:cubicBezTo>
                  <a:cubicBezTo>
                    <a:pt x="20968" y="556"/>
                    <a:pt x="21138" y="649"/>
                    <a:pt x="20968" y="649"/>
                  </a:cubicBezTo>
                  <a:cubicBezTo>
                    <a:pt x="20968" y="834"/>
                    <a:pt x="21138" y="834"/>
                    <a:pt x="21138" y="927"/>
                  </a:cubicBezTo>
                  <a:cubicBezTo>
                    <a:pt x="20968" y="927"/>
                    <a:pt x="20968" y="927"/>
                    <a:pt x="20968" y="927"/>
                  </a:cubicBezTo>
                  <a:cubicBezTo>
                    <a:pt x="20968" y="1020"/>
                    <a:pt x="21138" y="1020"/>
                    <a:pt x="20968" y="1020"/>
                  </a:cubicBezTo>
                  <a:cubicBezTo>
                    <a:pt x="20798" y="1112"/>
                    <a:pt x="20458" y="1298"/>
                    <a:pt x="20287" y="1391"/>
                  </a:cubicBezTo>
                  <a:cubicBezTo>
                    <a:pt x="20287" y="1391"/>
                    <a:pt x="20287" y="1391"/>
                    <a:pt x="20287" y="1391"/>
                  </a:cubicBezTo>
                  <a:cubicBezTo>
                    <a:pt x="20458" y="1483"/>
                    <a:pt x="20287" y="1576"/>
                    <a:pt x="20287" y="1669"/>
                  </a:cubicBezTo>
                  <a:cubicBezTo>
                    <a:pt x="20117" y="1854"/>
                    <a:pt x="20117" y="2039"/>
                    <a:pt x="19777" y="2039"/>
                  </a:cubicBezTo>
                  <a:cubicBezTo>
                    <a:pt x="19607" y="2225"/>
                    <a:pt x="19437" y="2503"/>
                    <a:pt x="19267" y="2781"/>
                  </a:cubicBezTo>
                  <a:cubicBezTo>
                    <a:pt x="19267" y="2688"/>
                    <a:pt x="19267" y="2688"/>
                    <a:pt x="19267" y="2688"/>
                  </a:cubicBezTo>
                  <a:cubicBezTo>
                    <a:pt x="19267" y="2781"/>
                    <a:pt x="19267" y="2688"/>
                    <a:pt x="19267" y="2781"/>
                  </a:cubicBezTo>
                  <a:cubicBezTo>
                    <a:pt x="19267" y="2781"/>
                    <a:pt x="19267" y="2874"/>
                    <a:pt x="19267" y="2874"/>
                  </a:cubicBezTo>
                  <a:cubicBezTo>
                    <a:pt x="18927" y="2874"/>
                    <a:pt x="18927" y="3059"/>
                    <a:pt x="18757" y="3245"/>
                  </a:cubicBezTo>
                  <a:cubicBezTo>
                    <a:pt x="18757" y="3152"/>
                    <a:pt x="18757" y="3152"/>
                    <a:pt x="18757" y="3152"/>
                  </a:cubicBezTo>
                  <a:cubicBezTo>
                    <a:pt x="18757" y="3430"/>
                    <a:pt x="18587" y="3523"/>
                    <a:pt x="18417" y="3523"/>
                  </a:cubicBezTo>
                  <a:cubicBezTo>
                    <a:pt x="18247" y="3523"/>
                    <a:pt x="18247" y="3523"/>
                    <a:pt x="18247" y="3615"/>
                  </a:cubicBezTo>
                  <a:cubicBezTo>
                    <a:pt x="18247" y="3708"/>
                    <a:pt x="18247" y="3708"/>
                    <a:pt x="18247" y="3894"/>
                  </a:cubicBezTo>
                  <a:cubicBezTo>
                    <a:pt x="18076" y="3894"/>
                    <a:pt x="18076" y="3986"/>
                    <a:pt x="18076" y="4079"/>
                  </a:cubicBezTo>
                  <a:cubicBezTo>
                    <a:pt x="17906" y="4450"/>
                    <a:pt x="17396" y="4635"/>
                    <a:pt x="17056" y="5006"/>
                  </a:cubicBezTo>
                  <a:cubicBezTo>
                    <a:pt x="17056" y="5006"/>
                    <a:pt x="17056" y="5006"/>
                    <a:pt x="17056" y="5006"/>
                  </a:cubicBezTo>
                  <a:cubicBezTo>
                    <a:pt x="16886" y="5284"/>
                    <a:pt x="16546" y="5470"/>
                    <a:pt x="16376" y="5748"/>
                  </a:cubicBezTo>
                  <a:cubicBezTo>
                    <a:pt x="16376" y="5748"/>
                    <a:pt x="16376" y="5748"/>
                    <a:pt x="16376" y="5748"/>
                  </a:cubicBezTo>
                  <a:cubicBezTo>
                    <a:pt x="16206" y="5748"/>
                    <a:pt x="16206" y="6026"/>
                    <a:pt x="16206" y="6026"/>
                  </a:cubicBezTo>
                  <a:cubicBezTo>
                    <a:pt x="16206" y="6026"/>
                    <a:pt x="16206" y="6118"/>
                    <a:pt x="16035" y="6118"/>
                  </a:cubicBezTo>
                  <a:cubicBezTo>
                    <a:pt x="15695" y="6211"/>
                    <a:pt x="16035" y="6211"/>
                    <a:pt x="15695" y="6304"/>
                  </a:cubicBezTo>
                  <a:cubicBezTo>
                    <a:pt x="15695" y="6397"/>
                    <a:pt x="15695" y="6489"/>
                    <a:pt x="15525" y="6675"/>
                  </a:cubicBezTo>
                  <a:cubicBezTo>
                    <a:pt x="15525" y="6582"/>
                    <a:pt x="15525" y="6582"/>
                    <a:pt x="15525" y="6582"/>
                  </a:cubicBezTo>
                  <a:cubicBezTo>
                    <a:pt x="15525" y="6582"/>
                    <a:pt x="15525" y="6582"/>
                    <a:pt x="15525" y="6582"/>
                  </a:cubicBezTo>
                  <a:cubicBezTo>
                    <a:pt x="15525" y="6675"/>
                    <a:pt x="15185" y="6767"/>
                    <a:pt x="15525" y="6767"/>
                  </a:cubicBezTo>
                  <a:cubicBezTo>
                    <a:pt x="15185" y="6953"/>
                    <a:pt x="15185" y="7138"/>
                    <a:pt x="14845" y="7324"/>
                  </a:cubicBezTo>
                  <a:cubicBezTo>
                    <a:pt x="15015" y="7324"/>
                    <a:pt x="14845" y="7324"/>
                    <a:pt x="14845" y="7324"/>
                  </a:cubicBezTo>
                  <a:cubicBezTo>
                    <a:pt x="14845" y="7509"/>
                    <a:pt x="14675" y="7602"/>
                    <a:pt x="14675" y="7694"/>
                  </a:cubicBezTo>
                  <a:cubicBezTo>
                    <a:pt x="14675" y="7787"/>
                    <a:pt x="14675" y="7694"/>
                    <a:pt x="14335" y="7694"/>
                  </a:cubicBezTo>
                  <a:cubicBezTo>
                    <a:pt x="14335" y="7787"/>
                    <a:pt x="14675" y="7787"/>
                    <a:pt x="14675" y="7787"/>
                  </a:cubicBezTo>
                  <a:cubicBezTo>
                    <a:pt x="14335" y="7973"/>
                    <a:pt x="13995" y="8158"/>
                    <a:pt x="13654" y="8436"/>
                  </a:cubicBezTo>
                  <a:cubicBezTo>
                    <a:pt x="13484" y="8714"/>
                    <a:pt x="13144" y="9085"/>
                    <a:pt x="12634" y="9363"/>
                  </a:cubicBezTo>
                  <a:cubicBezTo>
                    <a:pt x="12634" y="9363"/>
                    <a:pt x="12634" y="9363"/>
                    <a:pt x="12634" y="9363"/>
                  </a:cubicBezTo>
                  <a:cubicBezTo>
                    <a:pt x="12634" y="9548"/>
                    <a:pt x="12294" y="9641"/>
                    <a:pt x="12464" y="9734"/>
                  </a:cubicBezTo>
                  <a:cubicBezTo>
                    <a:pt x="12294" y="9734"/>
                    <a:pt x="12294" y="9827"/>
                    <a:pt x="12294" y="9827"/>
                  </a:cubicBezTo>
                  <a:cubicBezTo>
                    <a:pt x="12294" y="9827"/>
                    <a:pt x="11954" y="10012"/>
                    <a:pt x="11954" y="10197"/>
                  </a:cubicBezTo>
                  <a:cubicBezTo>
                    <a:pt x="11954" y="10197"/>
                    <a:pt x="11954" y="10197"/>
                    <a:pt x="11954" y="10197"/>
                  </a:cubicBezTo>
                  <a:cubicBezTo>
                    <a:pt x="11784" y="10290"/>
                    <a:pt x="11784" y="10476"/>
                    <a:pt x="11613" y="10476"/>
                  </a:cubicBezTo>
                  <a:cubicBezTo>
                    <a:pt x="11613" y="10476"/>
                    <a:pt x="11613" y="10476"/>
                    <a:pt x="11613" y="10476"/>
                  </a:cubicBezTo>
                  <a:cubicBezTo>
                    <a:pt x="11443" y="10476"/>
                    <a:pt x="11613" y="10568"/>
                    <a:pt x="11443" y="10568"/>
                  </a:cubicBezTo>
                  <a:cubicBezTo>
                    <a:pt x="11443" y="10568"/>
                    <a:pt x="11443" y="10568"/>
                    <a:pt x="11443" y="10568"/>
                  </a:cubicBezTo>
                  <a:cubicBezTo>
                    <a:pt x="11103" y="10939"/>
                    <a:pt x="10933" y="11217"/>
                    <a:pt x="10593" y="11495"/>
                  </a:cubicBezTo>
                  <a:cubicBezTo>
                    <a:pt x="10253" y="11773"/>
                    <a:pt x="10253" y="11495"/>
                    <a:pt x="10253" y="11681"/>
                  </a:cubicBezTo>
                  <a:cubicBezTo>
                    <a:pt x="10253" y="11681"/>
                    <a:pt x="10253" y="11681"/>
                    <a:pt x="10253" y="11681"/>
                  </a:cubicBezTo>
                  <a:cubicBezTo>
                    <a:pt x="10253" y="11773"/>
                    <a:pt x="9913" y="11773"/>
                    <a:pt x="9913" y="11866"/>
                  </a:cubicBezTo>
                  <a:cubicBezTo>
                    <a:pt x="10083" y="11866"/>
                    <a:pt x="10083" y="11866"/>
                    <a:pt x="10083" y="11866"/>
                  </a:cubicBezTo>
                  <a:cubicBezTo>
                    <a:pt x="9913" y="12052"/>
                    <a:pt x="9913" y="12052"/>
                    <a:pt x="9913" y="12144"/>
                  </a:cubicBezTo>
                  <a:cubicBezTo>
                    <a:pt x="9913" y="12144"/>
                    <a:pt x="9913" y="12144"/>
                    <a:pt x="9913" y="12144"/>
                  </a:cubicBezTo>
                  <a:cubicBezTo>
                    <a:pt x="9913" y="12330"/>
                    <a:pt x="9402" y="12330"/>
                    <a:pt x="9572" y="12608"/>
                  </a:cubicBezTo>
                  <a:cubicBezTo>
                    <a:pt x="8892" y="13257"/>
                    <a:pt x="8382" y="13906"/>
                    <a:pt x="7702" y="14647"/>
                  </a:cubicBezTo>
                  <a:cubicBezTo>
                    <a:pt x="7021" y="15296"/>
                    <a:pt x="6341" y="15945"/>
                    <a:pt x="5491" y="16594"/>
                  </a:cubicBezTo>
                  <a:cubicBezTo>
                    <a:pt x="5321" y="16779"/>
                    <a:pt x="5321" y="16779"/>
                    <a:pt x="5321" y="16872"/>
                  </a:cubicBezTo>
                  <a:cubicBezTo>
                    <a:pt x="5321" y="16872"/>
                    <a:pt x="5321" y="16872"/>
                    <a:pt x="5321" y="16872"/>
                  </a:cubicBezTo>
                  <a:cubicBezTo>
                    <a:pt x="5321" y="16872"/>
                    <a:pt x="4980" y="16965"/>
                    <a:pt x="4980" y="17058"/>
                  </a:cubicBezTo>
                  <a:cubicBezTo>
                    <a:pt x="4810" y="17336"/>
                    <a:pt x="4640" y="17428"/>
                    <a:pt x="4300" y="17799"/>
                  </a:cubicBezTo>
                  <a:cubicBezTo>
                    <a:pt x="4300" y="17799"/>
                    <a:pt x="4300" y="17706"/>
                    <a:pt x="4300" y="17799"/>
                  </a:cubicBezTo>
                  <a:cubicBezTo>
                    <a:pt x="4300" y="17799"/>
                    <a:pt x="4300" y="17799"/>
                    <a:pt x="4300" y="17799"/>
                  </a:cubicBezTo>
                  <a:cubicBezTo>
                    <a:pt x="4300" y="17799"/>
                    <a:pt x="4300" y="17799"/>
                    <a:pt x="4300" y="17799"/>
                  </a:cubicBezTo>
                  <a:cubicBezTo>
                    <a:pt x="4300" y="17892"/>
                    <a:pt x="4300" y="17892"/>
                    <a:pt x="4300" y="17892"/>
                  </a:cubicBezTo>
                  <a:cubicBezTo>
                    <a:pt x="3790" y="18633"/>
                    <a:pt x="2939" y="19097"/>
                    <a:pt x="2259" y="19746"/>
                  </a:cubicBezTo>
                  <a:cubicBezTo>
                    <a:pt x="2089" y="19839"/>
                    <a:pt x="1919" y="20117"/>
                    <a:pt x="1749" y="20302"/>
                  </a:cubicBezTo>
                  <a:cubicBezTo>
                    <a:pt x="1069" y="20673"/>
                    <a:pt x="728" y="21136"/>
                    <a:pt x="218" y="21600"/>
                  </a:cubicBezTo>
                  <a:cubicBezTo>
                    <a:pt x="218" y="21600"/>
                    <a:pt x="-122" y="21415"/>
                    <a:pt x="48" y="21229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5" name="Полилиния 122"/>
            <p:cNvSpPr/>
            <p:nvPr/>
          </p:nvSpPr>
          <p:spPr>
            <a:xfrm>
              <a:off x="386342" y="447830"/>
              <a:ext cx="59132" cy="2554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9" y="0"/>
                  </a:moveTo>
                  <a:cubicBezTo>
                    <a:pt x="6703" y="10696"/>
                    <a:pt x="6703" y="10696"/>
                    <a:pt x="6703" y="10696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9366" y="21600"/>
                    <a:pt x="19366" y="21600"/>
                    <a:pt x="19366" y="21600"/>
                  </a:cubicBezTo>
                  <a:cubicBezTo>
                    <a:pt x="12662" y="15644"/>
                    <a:pt x="12662" y="15644"/>
                    <a:pt x="12662" y="15644"/>
                  </a:cubicBezTo>
                  <a:cubicBezTo>
                    <a:pt x="21600" y="4914"/>
                    <a:pt x="21600" y="4914"/>
                    <a:pt x="21600" y="4914"/>
                  </a:cubicBezTo>
                  <a:cubicBezTo>
                    <a:pt x="14897" y="0"/>
                    <a:pt x="14897" y="0"/>
                    <a:pt x="14897" y="0"/>
                  </a:cubicBezTo>
                  <a:cubicBezTo>
                    <a:pt x="2979" y="0"/>
                    <a:pt x="2979" y="0"/>
                    <a:pt x="2979" y="0"/>
                  </a:cubicBezTo>
                  <a:cubicBezTo>
                    <a:pt x="2979" y="0"/>
                    <a:pt x="2979" y="0"/>
                    <a:pt x="2979" y="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6" name="Полилиния 123"/>
            <p:cNvSpPr/>
            <p:nvPr/>
          </p:nvSpPr>
          <p:spPr>
            <a:xfrm>
              <a:off x="832100" y="917573"/>
              <a:ext cx="123805" cy="325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52" h="20972" fill="norm" stroke="1" extrusionOk="0">
                  <a:moveTo>
                    <a:pt x="4939" y="35"/>
                  </a:moveTo>
                  <a:cubicBezTo>
                    <a:pt x="7310" y="-628"/>
                    <a:pt x="18637" y="8383"/>
                    <a:pt x="15213" y="20972"/>
                  </a:cubicBezTo>
                  <a:cubicBezTo>
                    <a:pt x="11261" y="20309"/>
                    <a:pt x="988" y="12756"/>
                    <a:pt x="988" y="12756"/>
                  </a:cubicBezTo>
                  <a:cubicBezTo>
                    <a:pt x="988" y="12756"/>
                    <a:pt x="-2963" y="1492"/>
                    <a:pt x="4939" y="35"/>
                  </a:cubicBezTo>
                  <a:close/>
                </a:path>
              </a:pathLst>
            </a:custGeom>
            <a:solidFill>
              <a:srgbClr val="F7D6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7" name="Полилиния 124"/>
            <p:cNvSpPr/>
            <p:nvPr/>
          </p:nvSpPr>
          <p:spPr>
            <a:xfrm>
              <a:off x="831501" y="918270"/>
              <a:ext cx="72239" cy="276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92" h="21600" fill="norm" stroke="1" extrusionOk="0">
                  <a:moveTo>
                    <a:pt x="10057" y="0"/>
                  </a:moveTo>
                  <a:cubicBezTo>
                    <a:pt x="17592" y="21600"/>
                    <a:pt x="17592" y="21600"/>
                    <a:pt x="17592" y="21600"/>
                  </a:cubicBezTo>
                  <a:cubicBezTo>
                    <a:pt x="17592" y="21600"/>
                    <a:pt x="5536" y="18400"/>
                    <a:pt x="2522" y="15360"/>
                  </a:cubicBezTo>
                  <a:cubicBezTo>
                    <a:pt x="11" y="12320"/>
                    <a:pt x="-4008" y="1440"/>
                    <a:pt x="10057" y="0"/>
                  </a:cubicBezTo>
                  <a:close/>
                </a:path>
              </a:pathLst>
            </a:custGeom>
            <a:solidFill>
              <a:srgbClr val="EAA3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8" name="Полилиния 125"/>
            <p:cNvSpPr/>
            <p:nvPr/>
          </p:nvSpPr>
          <p:spPr>
            <a:xfrm>
              <a:off x="818202" y="1962720"/>
              <a:ext cx="141471" cy="362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73" h="21138" fill="norm" stroke="1" extrusionOk="0">
                  <a:moveTo>
                    <a:pt x="5023" y="18"/>
                  </a:moveTo>
                  <a:cubicBezTo>
                    <a:pt x="6881" y="-462"/>
                    <a:pt x="18494" y="8538"/>
                    <a:pt x="15475" y="21138"/>
                  </a:cubicBezTo>
                  <a:cubicBezTo>
                    <a:pt x="11526" y="20538"/>
                    <a:pt x="1075" y="12618"/>
                    <a:pt x="1075" y="12618"/>
                  </a:cubicBezTo>
                  <a:cubicBezTo>
                    <a:pt x="1075" y="12618"/>
                    <a:pt x="-3106" y="1698"/>
                    <a:pt x="5023" y="18"/>
                  </a:cubicBezTo>
                  <a:close/>
                </a:path>
              </a:pathLst>
            </a:custGeom>
            <a:solidFill>
              <a:srgbClr val="F7D6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9" name="Полилиния 126"/>
            <p:cNvSpPr/>
            <p:nvPr/>
          </p:nvSpPr>
          <p:spPr>
            <a:xfrm>
              <a:off x="816660" y="1961759"/>
              <a:ext cx="79254" cy="312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35" h="21600" fill="norm" stroke="1" extrusionOk="0">
                  <a:moveTo>
                    <a:pt x="10382" y="0"/>
                  </a:moveTo>
                  <a:cubicBezTo>
                    <a:pt x="17735" y="21600"/>
                    <a:pt x="17735" y="21600"/>
                    <a:pt x="17735" y="21600"/>
                  </a:cubicBezTo>
                  <a:cubicBezTo>
                    <a:pt x="17735" y="21600"/>
                    <a:pt x="6246" y="18332"/>
                    <a:pt x="2569" y="15205"/>
                  </a:cubicBezTo>
                  <a:cubicBezTo>
                    <a:pt x="-188" y="12363"/>
                    <a:pt x="-3865" y="1563"/>
                    <a:pt x="10382" y="0"/>
                  </a:cubicBezTo>
                  <a:close/>
                </a:path>
              </a:pathLst>
            </a:custGeom>
            <a:solidFill>
              <a:srgbClr val="EAA3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0" name="Полилиния 127"/>
            <p:cNvSpPr/>
            <p:nvPr/>
          </p:nvSpPr>
          <p:spPr>
            <a:xfrm>
              <a:off x="827837" y="2887223"/>
              <a:ext cx="139610" cy="362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21" h="21031" fill="norm" stroke="1" extrusionOk="0">
                  <a:moveTo>
                    <a:pt x="4860" y="28"/>
                  </a:moveTo>
                  <a:cubicBezTo>
                    <a:pt x="7157" y="-569"/>
                    <a:pt x="18417" y="8501"/>
                    <a:pt x="14970" y="21031"/>
                  </a:cubicBezTo>
                  <a:cubicBezTo>
                    <a:pt x="11523" y="20554"/>
                    <a:pt x="1183" y="12797"/>
                    <a:pt x="1183" y="12797"/>
                  </a:cubicBezTo>
                  <a:cubicBezTo>
                    <a:pt x="1183" y="12797"/>
                    <a:pt x="-3183" y="1698"/>
                    <a:pt x="4860" y="28"/>
                  </a:cubicBezTo>
                  <a:close/>
                </a:path>
              </a:pathLst>
            </a:custGeom>
            <a:solidFill>
              <a:srgbClr val="F7D6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1" name="Полилиния 128"/>
            <p:cNvSpPr/>
            <p:nvPr/>
          </p:nvSpPr>
          <p:spPr>
            <a:xfrm>
              <a:off x="827085" y="2887856"/>
              <a:ext cx="78394" cy="307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70" h="21600" fill="norm" stroke="1" extrusionOk="0">
                  <a:moveTo>
                    <a:pt x="10210" y="0"/>
                  </a:moveTo>
                  <a:cubicBezTo>
                    <a:pt x="18370" y="21600"/>
                    <a:pt x="18370" y="21600"/>
                    <a:pt x="18370" y="21600"/>
                  </a:cubicBezTo>
                  <a:cubicBezTo>
                    <a:pt x="18370" y="21600"/>
                    <a:pt x="5890" y="18144"/>
                    <a:pt x="3010" y="15408"/>
                  </a:cubicBezTo>
                  <a:cubicBezTo>
                    <a:pt x="-830" y="12096"/>
                    <a:pt x="-3230" y="1440"/>
                    <a:pt x="10210" y="0"/>
                  </a:cubicBezTo>
                  <a:close/>
                </a:path>
              </a:pathLst>
            </a:custGeom>
            <a:solidFill>
              <a:srgbClr val="EAA3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2" name="Полилиния 129"/>
            <p:cNvSpPr/>
            <p:nvPr/>
          </p:nvSpPr>
          <p:spPr>
            <a:xfrm>
              <a:off x="1012118" y="1822864"/>
              <a:ext cx="137789" cy="366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00" h="21038" fill="norm" stroke="1" extrusionOk="0">
                  <a:moveTo>
                    <a:pt x="10843" y="28"/>
                  </a:moveTo>
                  <a:cubicBezTo>
                    <a:pt x="8964" y="-562"/>
                    <a:pt x="-2540" y="8290"/>
                    <a:pt x="512" y="21038"/>
                  </a:cubicBezTo>
                  <a:cubicBezTo>
                    <a:pt x="4269" y="20212"/>
                    <a:pt x="14364" y="12540"/>
                    <a:pt x="14364" y="12540"/>
                  </a:cubicBezTo>
                  <a:cubicBezTo>
                    <a:pt x="14364" y="12540"/>
                    <a:pt x="19060" y="1563"/>
                    <a:pt x="10843" y="28"/>
                  </a:cubicBezTo>
                  <a:close/>
                </a:path>
              </a:pathLst>
            </a:custGeom>
            <a:solidFill>
              <a:srgbClr val="F7D6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3" name="Полилиния 130"/>
            <p:cNvSpPr/>
            <p:nvPr/>
          </p:nvSpPr>
          <p:spPr>
            <a:xfrm>
              <a:off x="1074176" y="1823497"/>
              <a:ext cx="79425" cy="308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74" h="21600" fill="norm" stroke="1" extrusionOk="0">
                  <a:moveTo>
                    <a:pt x="7813" y="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11489" y="18432"/>
                    <a:pt x="15166" y="15264"/>
                  </a:cubicBezTo>
                  <a:cubicBezTo>
                    <a:pt x="17923" y="12384"/>
                    <a:pt x="21600" y="1728"/>
                    <a:pt x="7813" y="0"/>
                  </a:cubicBezTo>
                  <a:close/>
                </a:path>
              </a:pathLst>
            </a:custGeom>
            <a:solidFill>
              <a:srgbClr val="EAA3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4" name="Полилиния 131"/>
            <p:cNvSpPr/>
            <p:nvPr/>
          </p:nvSpPr>
          <p:spPr>
            <a:xfrm>
              <a:off x="988107" y="2364372"/>
              <a:ext cx="234680" cy="418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6" h="21600" fill="norm" stroke="1" extrusionOk="0">
                  <a:moveTo>
                    <a:pt x="9" y="21600"/>
                  </a:moveTo>
                  <a:cubicBezTo>
                    <a:pt x="9" y="21600"/>
                    <a:pt x="20604" y="14400"/>
                    <a:pt x="19097" y="0"/>
                  </a:cubicBezTo>
                  <a:cubicBezTo>
                    <a:pt x="-996" y="6247"/>
                    <a:pt x="9" y="21600"/>
                    <a:pt x="9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5" name="Полилиния 132"/>
            <p:cNvSpPr/>
            <p:nvPr/>
          </p:nvSpPr>
          <p:spPr>
            <a:xfrm>
              <a:off x="743977" y="2035673"/>
              <a:ext cx="233619" cy="414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19017" y="21600"/>
                  </a:moveTo>
                  <a:cubicBezTo>
                    <a:pt x="19017" y="21600"/>
                    <a:pt x="-1578" y="14543"/>
                    <a:pt x="96" y="0"/>
                  </a:cubicBezTo>
                  <a:cubicBezTo>
                    <a:pt x="20022" y="6309"/>
                    <a:pt x="19017" y="21600"/>
                    <a:pt x="19017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6" name="Полилиния 133"/>
            <p:cNvSpPr/>
            <p:nvPr/>
          </p:nvSpPr>
          <p:spPr>
            <a:xfrm>
              <a:off x="995974" y="2916552"/>
              <a:ext cx="235451" cy="416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6" h="21600" fill="norm" stroke="1" extrusionOk="0">
                  <a:moveTo>
                    <a:pt x="9" y="21600"/>
                  </a:moveTo>
                  <a:cubicBezTo>
                    <a:pt x="9" y="21600"/>
                    <a:pt x="20604" y="14471"/>
                    <a:pt x="19097" y="0"/>
                  </a:cubicBezTo>
                  <a:cubicBezTo>
                    <a:pt x="-996" y="6278"/>
                    <a:pt x="9" y="21600"/>
                    <a:pt x="9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7" name="Полилиния 134"/>
            <p:cNvSpPr/>
            <p:nvPr/>
          </p:nvSpPr>
          <p:spPr>
            <a:xfrm>
              <a:off x="749049" y="2509591"/>
              <a:ext cx="236680" cy="413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9" h="21600" fill="norm" stroke="1" extrusionOk="0">
                  <a:moveTo>
                    <a:pt x="19334" y="21600"/>
                  </a:moveTo>
                  <a:cubicBezTo>
                    <a:pt x="19334" y="21600"/>
                    <a:pt x="-1429" y="14507"/>
                    <a:pt x="78" y="0"/>
                  </a:cubicBezTo>
                  <a:cubicBezTo>
                    <a:pt x="20171" y="6233"/>
                    <a:pt x="19334" y="21600"/>
                    <a:pt x="19334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8" name="Полилиния 135"/>
            <p:cNvSpPr/>
            <p:nvPr/>
          </p:nvSpPr>
          <p:spPr>
            <a:xfrm>
              <a:off x="756932" y="2920900"/>
              <a:ext cx="237460" cy="419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9" h="21600" fill="norm" stroke="1" extrusionOk="0">
                  <a:moveTo>
                    <a:pt x="19334" y="21600"/>
                  </a:moveTo>
                  <a:cubicBezTo>
                    <a:pt x="19334" y="21600"/>
                    <a:pt x="-1429" y="14400"/>
                    <a:pt x="78" y="0"/>
                  </a:cubicBezTo>
                  <a:cubicBezTo>
                    <a:pt x="20171" y="6353"/>
                    <a:pt x="19334" y="21600"/>
                    <a:pt x="19334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9" name="Полилиния 136"/>
            <p:cNvSpPr/>
            <p:nvPr/>
          </p:nvSpPr>
          <p:spPr>
            <a:xfrm>
              <a:off x="988107" y="1868715"/>
              <a:ext cx="234680" cy="41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6" h="21600" fill="norm" stroke="1" extrusionOk="0">
                  <a:moveTo>
                    <a:pt x="9" y="21600"/>
                  </a:moveTo>
                  <a:cubicBezTo>
                    <a:pt x="9" y="21600"/>
                    <a:pt x="20604" y="14506"/>
                    <a:pt x="19097" y="0"/>
                  </a:cubicBezTo>
                  <a:cubicBezTo>
                    <a:pt x="-996" y="6353"/>
                    <a:pt x="9" y="21600"/>
                    <a:pt x="9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50" name="Полилиния 137"/>
            <p:cNvSpPr/>
            <p:nvPr/>
          </p:nvSpPr>
          <p:spPr>
            <a:xfrm>
              <a:off x="728105" y="1486972"/>
              <a:ext cx="235312" cy="420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4" h="21600" fill="norm" stroke="1" extrusionOk="0">
                  <a:moveTo>
                    <a:pt x="19152" y="21600"/>
                  </a:moveTo>
                  <a:cubicBezTo>
                    <a:pt x="19152" y="21600"/>
                    <a:pt x="-1276" y="14435"/>
                    <a:pt x="64" y="0"/>
                  </a:cubicBezTo>
                  <a:cubicBezTo>
                    <a:pt x="20324" y="6322"/>
                    <a:pt x="19152" y="21600"/>
                    <a:pt x="19152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51" name="Полилиния 138"/>
            <p:cNvSpPr/>
            <p:nvPr/>
          </p:nvSpPr>
          <p:spPr>
            <a:xfrm>
              <a:off x="988107" y="1313926"/>
              <a:ext cx="234680" cy="415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6" h="21600" fill="norm" stroke="1" extrusionOk="0">
                  <a:moveTo>
                    <a:pt x="9" y="21600"/>
                  </a:moveTo>
                  <a:cubicBezTo>
                    <a:pt x="9" y="21600"/>
                    <a:pt x="20604" y="14543"/>
                    <a:pt x="19097" y="0"/>
                  </a:cubicBezTo>
                  <a:cubicBezTo>
                    <a:pt x="-996" y="6309"/>
                    <a:pt x="9" y="21600"/>
                    <a:pt x="9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52" name="Полилиния 139"/>
            <p:cNvSpPr/>
            <p:nvPr/>
          </p:nvSpPr>
          <p:spPr>
            <a:xfrm>
              <a:off x="985784" y="847834"/>
              <a:ext cx="233394" cy="413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84" h="21600" fill="norm" stroke="1" extrusionOk="0">
                  <a:moveTo>
                    <a:pt x="13" y="21600"/>
                  </a:moveTo>
                  <a:cubicBezTo>
                    <a:pt x="13" y="21600"/>
                    <a:pt x="20450" y="14507"/>
                    <a:pt x="18788" y="0"/>
                  </a:cubicBezTo>
                  <a:cubicBezTo>
                    <a:pt x="-1150" y="6340"/>
                    <a:pt x="13" y="21600"/>
                    <a:pt x="13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53" name="Полилиния 140"/>
            <p:cNvSpPr/>
            <p:nvPr/>
          </p:nvSpPr>
          <p:spPr>
            <a:xfrm>
              <a:off x="762807" y="995662"/>
              <a:ext cx="214496" cy="372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5" h="21600" fill="norm" stroke="1" extrusionOk="0">
                  <a:moveTo>
                    <a:pt x="19442" y="21600"/>
                  </a:moveTo>
                  <a:cubicBezTo>
                    <a:pt x="19442" y="21600"/>
                    <a:pt x="-1413" y="14440"/>
                    <a:pt x="77" y="0"/>
                  </a:cubicBezTo>
                  <a:cubicBezTo>
                    <a:pt x="20187" y="6444"/>
                    <a:pt x="19442" y="21600"/>
                    <a:pt x="19442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54" name="Полилиния 141"/>
            <p:cNvSpPr/>
            <p:nvPr/>
          </p:nvSpPr>
          <p:spPr>
            <a:xfrm>
              <a:off x="749824" y="2035673"/>
              <a:ext cx="224307" cy="412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1404" y="21063"/>
                  </a:moveTo>
                  <a:cubicBezTo>
                    <a:pt x="21600" y="20633"/>
                    <a:pt x="20618" y="20418"/>
                    <a:pt x="20618" y="20203"/>
                  </a:cubicBezTo>
                  <a:cubicBezTo>
                    <a:pt x="20618" y="19988"/>
                    <a:pt x="20225" y="20203"/>
                    <a:pt x="20225" y="20203"/>
                  </a:cubicBezTo>
                  <a:cubicBezTo>
                    <a:pt x="20225" y="19666"/>
                    <a:pt x="19833" y="19343"/>
                    <a:pt x="19244" y="19021"/>
                  </a:cubicBezTo>
                  <a:cubicBezTo>
                    <a:pt x="19244" y="19021"/>
                    <a:pt x="19244" y="19021"/>
                    <a:pt x="19244" y="19021"/>
                  </a:cubicBezTo>
                  <a:cubicBezTo>
                    <a:pt x="19047" y="19021"/>
                    <a:pt x="19244" y="18913"/>
                    <a:pt x="19047" y="18913"/>
                  </a:cubicBezTo>
                  <a:cubicBezTo>
                    <a:pt x="19047" y="18913"/>
                    <a:pt x="19047" y="18913"/>
                    <a:pt x="19047" y="18913"/>
                  </a:cubicBezTo>
                  <a:cubicBezTo>
                    <a:pt x="19047" y="18806"/>
                    <a:pt x="19047" y="18806"/>
                    <a:pt x="19047" y="18806"/>
                  </a:cubicBezTo>
                  <a:cubicBezTo>
                    <a:pt x="18851" y="18806"/>
                    <a:pt x="18851" y="18806"/>
                    <a:pt x="18851" y="18806"/>
                  </a:cubicBezTo>
                  <a:cubicBezTo>
                    <a:pt x="18851" y="18591"/>
                    <a:pt x="18851" y="18591"/>
                    <a:pt x="18851" y="18591"/>
                  </a:cubicBezTo>
                  <a:cubicBezTo>
                    <a:pt x="19047" y="18376"/>
                    <a:pt x="18262" y="18376"/>
                    <a:pt x="18851" y="18054"/>
                  </a:cubicBezTo>
                  <a:cubicBezTo>
                    <a:pt x="18851" y="18161"/>
                    <a:pt x="18262" y="18161"/>
                    <a:pt x="18262" y="18161"/>
                  </a:cubicBezTo>
                  <a:cubicBezTo>
                    <a:pt x="18262" y="17946"/>
                    <a:pt x="18065" y="17624"/>
                    <a:pt x="17673" y="17409"/>
                  </a:cubicBezTo>
                  <a:cubicBezTo>
                    <a:pt x="17673" y="17516"/>
                    <a:pt x="17673" y="17516"/>
                    <a:pt x="17673" y="17516"/>
                  </a:cubicBezTo>
                  <a:cubicBezTo>
                    <a:pt x="17673" y="17409"/>
                    <a:pt x="17673" y="17409"/>
                    <a:pt x="17673" y="17194"/>
                  </a:cubicBezTo>
                  <a:cubicBezTo>
                    <a:pt x="17476" y="17194"/>
                    <a:pt x="17673" y="17087"/>
                    <a:pt x="17476" y="17087"/>
                  </a:cubicBezTo>
                  <a:cubicBezTo>
                    <a:pt x="17476" y="17087"/>
                    <a:pt x="17476" y="17087"/>
                    <a:pt x="17476" y="17087"/>
                  </a:cubicBezTo>
                  <a:cubicBezTo>
                    <a:pt x="17673" y="16764"/>
                    <a:pt x="17476" y="16764"/>
                    <a:pt x="17476" y="16764"/>
                  </a:cubicBezTo>
                  <a:cubicBezTo>
                    <a:pt x="17476" y="16764"/>
                    <a:pt x="17476" y="16764"/>
                    <a:pt x="17476" y="16764"/>
                  </a:cubicBezTo>
                  <a:cubicBezTo>
                    <a:pt x="17476" y="16657"/>
                    <a:pt x="17280" y="16657"/>
                    <a:pt x="17280" y="16657"/>
                  </a:cubicBezTo>
                  <a:cubicBezTo>
                    <a:pt x="17280" y="16657"/>
                    <a:pt x="17280" y="16657"/>
                    <a:pt x="17280" y="16657"/>
                  </a:cubicBezTo>
                  <a:cubicBezTo>
                    <a:pt x="17280" y="16549"/>
                    <a:pt x="17280" y="16549"/>
                    <a:pt x="17280" y="16549"/>
                  </a:cubicBezTo>
                  <a:cubicBezTo>
                    <a:pt x="17280" y="16549"/>
                    <a:pt x="17280" y="16549"/>
                    <a:pt x="17280" y="16549"/>
                  </a:cubicBezTo>
                  <a:cubicBezTo>
                    <a:pt x="17280" y="16442"/>
                    <a:pt x="16887" y="16442"/>
                    <a:pt x="17280" y="16442"/>
                  </a:cubicBezTo>
                  <a:cubicBezTo>
                    <a:pt x="16887" y="16442"/>
                    <a:pt x="17280" y="16549"/>
                    <a:pt x="16887" y="16549"/>
                  </a:cubicBezTo>
                  <a:cubicBezTo>
                    <a:pt x="16691" y="16119"/>
                    <a:pt x="16495" y="15797"/>
                    <a:pt x="16298" y="15367"/>
                  </a:cubicBezTo>
                  <a:cubicBezTo>
                    <a:pt x="15905" y="15367"/>
                    <a:pt x="15905" y="15367"/>
                    <a:pt x="15905" y="15367"/>
                  </a:cubicBezTo>
                  <a:cubicBezTo>
                    <a:pt x="15905" y="15260"/>
                    <a:pt x="15513" y="15260"/>
                    <a:pt x="15905" y="15152"/>
                  </a:cubicBezTo>
                  <a:cubicBezTo>
                    <a:pt x="15905" y="15260"/>
                    <a:pt x="15513" y="15260"/>
                    <a:pt x="15513" y="15152"/>
                  </a:cubicBezTo>
                  <a:cubicBezTo>
                    <a:pt x="15513" y="15152"/>
                    <a:pt x="15905" y="15152"/>
                    <a:pt x="15513" y="15045"/>
                  </a:cubicBezTo>
                  <a:cubicBezTo>
                    <a:pt x="15513" y="15152"/>
                    <a:pt x="15513" y="15152"/>
                    <a:pt x="15513" y="15152"/>
                  </a:cubicBezTo>
                  <a:cubicBezTo>
                    <a:pt x="15513" y="15045"/>
                    <a:pt x="15120" y="15045"/>
                    <a:pt x="15120" y="14830"/>
                  </a:cubicBezTo>
                  <a:cubicBezTo>
                    <a:pt x="15120" y="14830"/>
                    <a:pt x="15120" y="14830"/>
                    <a:pt x="15120" y="15045"/>
                  </a:cubicBezTo>
                  <a:cubicBezTo>
                    <a:pt x="15120" y="14830"/>
                    <a:pt x="15120" y="14830"/>
                    <a:pt x="15120" y="14722"/>
                  </a:cubicBezTo>
                  <a:cubicBezTo>
                    <a:pt x="14924" y="14830"/>
                    <a:pt x="14924" y="14830"/>
                    <a:pt x="14924" y="14830"/>
                  </a:cubicBezTo>
                  <a:cubicBezTo>
                    <a:pt x="14727" y="14722"/>
                    <a:pt x="15120" y="14722"/>
                    <a:pt x="14924" y="14615"/>
                  </a:cubicBezTo>
                  <a:cubicBezTo>
                    <a:pt x="14924" y="14722"/>
                    <a:pt x="14924" y="14722"/>
                    <a:pt x="14924" y="14722"/>
                  </a:cubicBezTo>
                  <a:cubicBezTo>
                    <a:pt x="14924" y="14615"/>
                    <a:pt x="14924" y="14400"/>
                    <a:pt x="14924" y="14293"/>
                  </a:cubicBezTo>
                  <a:cubicBezTo>
                    <a:pt x="14924" y="14400"/>
                    <a:pt x="14924" y="14400"/>
                    <a:pt x="14924" y="14400"/>
                  </a:cubicBezTo>
                  <a:cubicBezTo>
                    <a:pt x="14727" y="14293"/>
                    <a:pt x="14727" y="13970"/>
                    <a:pt x="14727" y="13970"/>
                  </a:cubicBezTo>
                  <a:cubicBezTo>
                    <a:pt x="14335" y="13863"/>
                    <a:pt x="14335" y="13970"/>
                    <a:pt x="14335" y="13863"/>
                  </a:cubicBezTo>
                  <a:cubicBezTo>
                    <a:pt x="14335" y="13863"/>
                    <a:pt x="14138" y="13755"/>
                    <a:pt x="14335" y="13755"/>
                  </a:cubicBezTo>
                  <a:cubicBezTo>
                    <a:pt x="14335" y="13755"/>
                    <a:pt x="14138" y="13540"/>
                    <a:pt x="14138" y="13433"/>
                  </a:cubicBezTo>
                  <a:cubicBezTo>
                    <a:pt x="14138" y="13540"/>
                    <a:pt x="13942" y="13540"/>
                    <a:pt x="13942" y="13540"/>
                  </a:cubicBezTo>
                  <a:cubicBezTo>
                    <a:pt x="13942" y="13540"/>
                    <a:pt x="13942" y="13540"/>
                    <a:pt x="13942" y="13540"/>
                  </a:cubicBezTo>
                  <a:cubicBezTo>
                    <a:pt x="13745" y="13540"/>
                    <a:pt x="13942" y="13540"/>
                    <a:pt x="13942" y="13755"/>
                  </a:cubicBezTo>
                  <a:cubicBezTo>
                    <a:pt x="13745" y="13540"/>
                    <a:pt x="13745" y="13540"/>
                    <a:pt x="13745" y="13433"/>
                  </a:cubicBezTo>
                  <a:cubicBezTo>
                    <a:pt x="13745" y="13433"/>
                    <a:pt x="13942" y="13325"/>
                    <a:pt x="13942" y="13218"/>
                  </a:cubicBezTo>
                  <a:cubicBezTo>
                    <a:pt x="13942" y="13325"/>
                    <a:pt x="13745" y="13218"/>
                    <a:pt x="13745" y="13325"/>
                  </a:cubicBezTo>
                  <a:cubicBezTo>
                    <a:pt x="13942" y="13003"/>
                    <a:pt x="13942" y="13003"/>
                    <a:pt x="13942" y="13003"/>
                  </a:cubicBezTo>
                  <a:cubicBezTo>
                    <a:pt x="13745" y="13003"/>
                    <a:pt x="13745" y="13003"/>
                    <a:pt x="13745" y="13003"/>
                  </a:cubicBezTo>
                  <a:cubicBezTo>
                    <a:pt x="13745" y="13003"/>
                    <a:pt x="13745" y="12896"/>
                    <a:pt x="13942" y="12896"/>
                  </a:cubicBezTo>
                  <a:cubicBezTo>
                    <a:pt x="13745" y="12896"/>
                    <a:pt x="13745" y="12573"/>
                    <a:pt x="13353" y="12896"/>
                  </a:cubicBezTo>
                  <a:cubicBezTo>
                    <a:pt x="13353" y="12896"/>
                    <a:pt x="13353" y="12896"/>
                    <a:pt x="13353" y="12896"/>
                  </a:cubicBezTo>
                  <a:cubicBezTo>
                    <a:pt x="13353" y="12573"/>
                    <a:pt x="13353" y="12573"/>
                    <a:pt x="13353" y="12573"/>
                  </a:cubicBezTo>
                  <a:cubicBezTo>
                    <a:pt x="13353" y="12573"/>
                    <a:pt x="13353" y="12573"/>
                    <a:pt x="13353" y="12573"/>
                  </a:cubicBezTo>
                  <a:cubicBezTo>
                    <a:pt x="12960" y="12573"/>
                    <a:pt x="13353" y="12466"/>
                    <a:pt x="13353" y="12466"/>
                  </a:cubicBezTo>
                  <a:cubicBezTo>
                    <a:pt x="13353" y="12466"/>
                    <a:pt x="13353" y="12466"/>
                    <a:pt x="13353" y="12466"/>
                  </a:cubicBezTo>
                  <a:cubicBezTo>
                    <a:pt x="13353" y="12358"/>
                    <a:pt x="13353" y="12358"/>
                    <a:pt x="13353" y="12358"/>
                  </a:cubicBezTo>
                  <a:cubicBezTo>
                    <a:pt x="13353" y="12358"/>
                    <a:pt x="13353" y="12358"/>
                    <a:pt x="13353" y="12466"/>
                  </a:cubicBezTo>
                  <a:cubicBezTo>
                    <a:pt x="13353" y="12358"/>
                    <a:pt x="13353" y="12143"/>
                    <a:pt x="13353" y="12036"/>
                  </a:cubicBezTo>
                  <a:cubicBezTo>
                    <a:pt x="12960" y="12143"/>
                    <a:pt x="12960" y="12143"/>
                    <a:pt x="12960" y="12143"/>
                  </a:cubicBezTo>
                  <a:cubicBezTo>
                    <a:pt x="12567" y="12036"/>
                    <a:pt x="12960" y="11928"/>
                    <a:pt x="12567" y="11821"/>
                  </a:cubicBezTo>
                  <a:cubicBezTo>
                    <a:pt x="12567" y="11928"/>
                    <a:pt x="12960" y="11821"/>
                    <a:pt x="12960" y="11821"/>
                  </a:cubicBezTo>
                  <a:cubicBezTo>
                    <a:pt x="12567" y="11821"/>
                    <a:pt x="12567" y="11821"/>
                    <a:pt x="12567" y="11821"/>
                  </a:cubicBezTo>
                  <a:cubicBezTo>
                    <a:pt x="12567" y="11821"/>
                    <a:pt x="12567" y="11821"/>
                    <a:pt x="12567" y="11606"/>
                  </a:cubicBezTo>
                  <a:cubicBezTo>
                    <a:pt x="12567" y="11606"/>
                    <a:pt x="12567" y="11606"/>
                    <a:pt x="12567" y="11606"/>
                  </a:cubicBezTo>
                  <a:cubicBezTo>
                    <a:pt x="12567" y="11606"/>
                    <a:pt x="12371" y="11176"/>
                    <a:pt x="12175" y="11176"/>
                  </a:cubicBezTo>
                  <a:cubicBezTo>
                    <a:pt x="12371" y="11176"/>
                    <a:pt x="12371" y="11069"/>
                    <a:pt x="12371" y="11069"/>
                  </a:cubicBezTo>
                  <a:cubicBezTo>
                    <a:pt x="12175" y="11069"/>
                    <a:pt x="12175" y="11069"/>
                    <a:pt x="12175" y="11069"/>
                  </a:cubicBezTo>
                  <a:cubicBezTo>
                    <a:pt x="12175" y="11069"/>
                    <a:pt x="12175" y="10961"/>
                    <a:pt x="12175" y="11069"/>
                  </a:cubicBezTo>
                  <a:cubicBezTo>
                    <a:pt x="12175" y="10961"/>
                    <a:pt x="12175" y="11176"/>
                    <a:pt x="12175" y="11176"/>
                  </a:cubicBezTo>
                  <a:cubicBezTo>
                    <a:pt x="12175" y="11176"/>
                    <a:pt x="12175" y="10961"/>
                    <a:pt x="12175" y="11069"/>
                  </a:cubicBezTo>
                  <a:cubicBezTo>
                    <a:pt x="12175" y="10961"/>
                    <a:pt x="12175" y="10961"/>
                    <a:pt x="11782" y="10961"/>
                  </a:cubicBezTo>
                  <a:cubicBezTo>
                    <a:pt x="12175" y="10961"/>
                    <a:pt x="11782" y="10961"/>
                    <a:pt x="11782" y="10961"/>
                  </a:cubicBezTo>
                  <a:cubicBezTo>
                    <a:pt x="11782" y="10746"/>
                    <a:pt x="11782" y="10961"/>
                    <a:pt x="11782" y="10746"/>
                  </a:cubicBezTo>
                  <a:cubicBezTo>
                    <a:pt x="11782" y="10746"/>
                    <a:pt x="11782" y="10746"/>
                    <a:pt x="11782" y="10746"/>
                  </a:cubicBezTo>
                  <a:cubicBezTo>
                    <a:pt x="11782" y="10639"/>
                    <a:pt x="11782" y="10639"/>
                    <a:pt x="11782" y="10639"/>
                  </a:cubicBezTo>
                  <a:cubicBezTo>
                    <a:pt x="11782" y="10639"/>
                    <a:pt x="11782" y="10531"/>
                    <a:pt x="11585" y="10639"/>
                  </a:cubicBezTo>
                  <a:cubicBezTo>
                    <a:pt x="11585" y="10639"/>
                    <a:pt x="11585" y="10639"/>
                    <a:pt x="11585" y="10639"/>
                  </a:cubicBezTo>
                  <a:cubicBezTo>
                    <a:pt x="11585" y="10639"/>
                    <a:pt x="11585" y="10639"/>
                    <a:pt x="11585" y="10531"/>
                  </a:cubicBezTo>
                  <a:cubicBezTo>
                    <a:pt x="11585" y="10531"/>
                    <a:pt x="11585" y="10531"/>
                    <a:pt x="11585" y="10531"/>
                  </a:cubicBezTo>
                  <a:cubicBezTo>
                    <a:pt x="11782" y="10531"/>
                    <a:pt x="11585" y="10531"/>
                    <a:pt x="11585" y="10424"/>
                  </a:cubicBezTo>
                  <a:cubicBezTo>
                    <a:pt x="11389" y="10424"/>
                    <a:pt x="11389" y="10209"/>
                    <a:pt x="11389" y="10209"/>
                  </a:cubicBezTo>
                  <a:cubicBezTo>
                    <a:pt x="11389" y="10101"/>
                    <a:pt x="11389" y="10101"/>
                    <a:pt x="10996" y="10101"/>
                  </a:cubicBezTo>
                  <a:cubicBezTo>
                    <a:pt x="10996" y="10101"/>
                    <a:pt x="10996" y="10101"/>
                    <a:pt x="10996" y="10101"/>
                  </a:cubicBezTo>
                  <a:cubicBezTo>
                    <a:pt x="10996" y="10101"/>
                    <a:pt x="10996" y="10101"/>
                    <a:pt x="10996" y="9994"/>
                  </a:cubicBezTo>
                  <a:cubicBezTo>
                    <a:pt x="10800" y="9994"/>
                    <a:pt x="10800" y="9994"/>
                    <a:pt x="10800" y="9994"/>
                  </a:cubicBezTo>
                  <a:cubicBezTo>
                    <a:pt x="10800" y="9672"/>
                    <a:pt x="10800" y="9672"/>
                    <a:pt x="10996" y="9672"/>
                  </a:cubicBezTo>
                  <a:cubicBezTo>
                    <a:pt x="10800" y="9672"/>
                    <a:pt x="10996" y="9564"/>
                    <a:pt x="10800" y="9564"/>
                  </a:cubicBezTo>
                  <a:cubicBezTo>
                    <a:pt x="10800" y="9564"/>
                    <a:pt x="10604" y="9672"/>
                    <a:pt x="10604" y="9564"/>
                  </a:cubicBezTo>
                  <a:cubicBezTo>
                    <a:pt x="10015" y="9672"/>
                    <a:pt x="10604" y="9349"/>
                    <a:pt x="10604" y="9349"/>
                  </a:cubicBezTo>
                  <a:cubicBezTo>
                    <a:pt x="10604" y="9349"/>
                    <a:pt x="10604" y="9349"/>
                    <a:pt x="10604" y="9349"/>
                  </a:cubicBezTo>
                  <a:cubicBezTo>
                    <a:pt x="10604" y="9242"/>
                    <a:pt x="10604" y="9242"/>
                    <a:pt x="10604" y="9242"/>
                  </a:cubicBezTo>
                  <a:cubicBezTo>
                    <a:pt x="10604" y="9242"/>
                    <a:pt x="10015" y="9242"/>
                    <a:pt x="10604" y="9134"/>
                  </a:cubicBezTo>
                  <a:cubicBezTo>
                    <a:pt x="10015" y="9134"/>
                    <a:pt x="10015" y="8812"/>
                    <a:pt x="9622" y="8812"/>
                  </a:cubicBezTo>
                  <a:cubicBezTo>
                    <a:pt x="9622" y="8812"/>
                    <a:pt x="9622" y="8812"/>
                    <a:pt x="9622" y="8704"/>
                  </a:cubicBezTo>
                  <a:cubicBezTo>
                    <a:pt x="9818" y="8704"/>
                    <a:pt x="9622" y="8812"/>
                    <a:pt x="9818" y="8812"/>
                  </a:cubicBezTo>
                  <a:cubicBezTo>
                    <a:pt x="9818" y="8812"/>
                    <a:pt x="9818" y="8812"/>
                    <a:pt x="9818" y="8812"/>
                  </a:cubicBezTo>
                  <a:cubicBezTo>
                    <a:pt x="9818" y="8704"/>
                    <a:pt x="9622" y="8704"/>
                    <a:pt x="9622" y="8812"/>
                  </a:cubicBezTo>
                  <a:cubicBezTo>
                    <a:pt x="9229" y="8704"/>
                    <a:pt x="9818" y="8597"/>
                    <a:pt x="9622" y="8597"/>
                  </a:cubicBezTo>
                  <a:cubicBezTo>
                    <a:pt x="9622" y="8597"/>
                    <a:pt x="9622" y="8597"/>
                    <a:pt x="9622" y="8597"/>
                  </a:cubicBezTo>
                  <a:cubicBezTo>
                    <a:pt x="9622" y="8275"/>
                    <a:pt x="9622" y="8275"/>
                    <a:pt x="9622" y="8275"/>
                  </a:cubicBezTo>
                  <a:cubicBezTo>
                    <a:pt x="9229" y="8275"/>
                    <a:pt x="9229" y="8275"/>
                    <a:pt x="9033" y="8275"/>
                  </a:cubicBezTo>
                  <a:cubicBezTo>
                    <a:pt x="9033" y="8275"/>
                    <a:pt x="9033" y="8275"/>
                    <a:pt x="9229" y="8167"/>
                  </a:cubicBezTo>
                  <a:cubicBezTo>
                    <a:pt x="9033" y="8167"/>
                    <a:pt x="9033" y="8167"/>
                    <a:pt x="9033" y="8167"/>
                  </a:cubicBezTo>
                  <a:cubicBezTo>
                    <a:pt x="9033" y="8167"/>
                    <a:pt x="9033" y="8167"/>
                    <a:pt x="9033" y="8167"/>
                  </a:cubicBezTo>
                  <a:cubicBezTo>
                    <a:pt x="9033" y="8167"/>
                    <a:pt x="9033" y="8167"/>
                    <a:pt x="9033" y="8167"/>
                  </a:cubicBezTo>
                  <a:cubicBezTo>
                    <a:pt x="9033" y="8167"/>
                    <a:pt x="9033" y="8167"/>
                    <a:pt x="9033" y="8167"/>
                  </a:cubicBezTo>
                  <a:cubicBezTo>
                    <a:pt x="9033" y="7952"/>
                    <a:pt x="9033" y="8167"/>
                    <a:pt x="9033" y="8167"/>
                  </a:cubicBezTo>
                  <a:cubicBezTo>
                    <a:pt x="9229" y="7952"/>
                    <a:pt x="9033" y="7952"/>
                    <a:pt x="9229" y="7952"/>
                  </a:cubicBezTo>
                  <a:cubicBezTo>
                    <a:pt x="9033" y="7952"/>
                    <a:pt x="9033" y="7952"/>
                    <a:pt x="9033" y="7952"/>
                  </a:cubicBezTo>
                  <a:cubicBezTo>
                    <a:pt x="9033" y="7845"/>
                    <a:pt x="9033" y="7845"/>
                    <a:pt x="9033" y="7845"/>
                  </a:cubicBezTo>
                  <a:cubicBezTo>
                    <a:pt x="9033" y="7845"/>
                    <a:pt x="9033" y="7845"/>
                    <a:pt x="8836" y="7845"/>
                  </a:cubicBezTo>
                  <a:cubicBezTo>
                    <a:pt x="9033" y="7845"/>
                    <a:pt x="9033" y="7845"/>
                    <a:pt x="9033" y="7845"/>
                  </a:cubicBezTo>
                  <a:cubicBezTo>
                    <a:pt x="8836" y="7845"/>
                    <a:pt x="8836" y="7845"/>
                    <a:pt x="8836" y="7845"/>
                  </a:cubicBezTo>
                  <a:cubicBezTo>
                    <a:pt x="9033" y="7737"/>
                    <a:pt x="9033" y="7737"/>
                    <a:pt x="9033" y="7737"/>
                  </a:cubicBezTo>
                  <a:cubicBezTo>
                    <a:pt x="8836" y="7737"/>
                    <a:pt x="8836" y="7737"/>
                    <a:pt x="8836" y="7845"/>
                  </a:cubicBezTo>
                  <a:cubicBezTo>
                    <a:pt x="8836" y="7737"/>
                    <a:pt x="8836" y="7737"/>
                    <a:pt x="8836" y="7737"/>
                  </a:cubicBezTo>
                  <a:cubicBezTo>
                    <a:pt x="8836" y="7737"/>
                    <a:pt x="8836" y="7737"/>
                    <a:pt x="8836" y="7737"/>
                  </a:cubicBezTo>
                  <a:cubicBezTo>
                    <a:pt x="8836" y="7737"/>
                    <a:pt x="8836" y="7737"/>
                    <a:pt x="8836" y="7737"/>
                  </a:cubicBezTo>
                  <a:cubicBezTo>
                    <a:pt x="8836" y="7522"/>
                    <a:pt x="8836" y="7522"/>
                    <a:pt x="8836" y="7522"/>
                  </a:cubicBezTo>
                  <a:cubicBezTo>
                    <a:pt x="8836" y="7522"/>
                    <a:pt x="8836" y="7522"/>
                    <a:pt x="8444" y="7415"/>
                  </a:cubicBezTo>
                  <a:cubicBezTo>
                    <a:pt x="8444" y="7522"/>
                    <a:pt x="8444" y="7522"/>
                    <a:pt x="8444" y="7522"/>
                  </a:cubicBezTo>
                  <a:cubicBezTo>
                    <a:pt x="8444" y="7415"/>
                    <a:pt x="8444" y="7415"/>
                    <a:pt x="8444" y="7415"/>
                  </a:cubicBezTo>
                  <a:cubicBezTo>
                    <a:pt x="8444" y="7415"/>
                    <a:pt x="8444" y="7415"/>
                    <a:pt x="8444" y="7415"/>
                  </a:cubicBezTo>
                  <a:cubicBezTo>
                    <a:pt x="8444" y="7307"/>
                    <a:pt x="8444" y="7307"/>
                    <a:pt x="8444" y="7307"/>
                  </a:cubicBezTo>
                  <a:cubicBezTo>
                    <a:pt x="8247" y="7307"/>
                    <a:pt x="8051" y="7415"/>
                    <a:pt x="8051" y="7307"/>
                  </a:cubicBezTo>
                  <a:cubicBezTo>
                    <a:pt x="8051" y="7200"/>
                    <a:pt x="8247" y="7200"/>
                    <a:pt x="8247" y="7200"/>
                  </a:cubicBezTo>
                  <a:cubicBezTo>
                    <a:pt x="8247" y="6878"/>
                    <a:pt x="8247" y="6770"/>
                    <a:pt x="8051" y="6770"/>
                  </a:cubicBezTo>
                  <a:cubicBezTo>
                    <a:pt x="8051" y="6770"/>
                    <a:pt x="8051" y="6770"/>
                    <a:pt x="8051" y="6555"/>
                  </a:cubicBezTo>
                  <a:cubicBezTo>
                    <a:pt x="7462" y="6555"/>
                    <a:pt x="8051" y="6340"/>
                    <a:pt x="7265" y="6340"/>
                  </a:cubicBezTo>
                  <a:cubicBezTo>
                    <a:pt x="7265" y="6340"/>
                    <a:pt x="7265" y="6340"/>
                    <a:pt x="7069" y="6340"/>
                  </a:cubicBezTo>
                  <a:cubicBezTo>
                    <a:pt x="7265" y="6340"/>
                    <a:pt x="7069" y="6340"/>
                    <a:pt x="7265" y="6340"/>
                  </a:cubicBezTo>
                  <a:cubicBezTo>
                    <a:pt x="7265" y="6125"/>
                    <a:pt x="7265" y="6125"/>
                    <a:pt x="7462" y="6125"/>
                  </a:cubicBezTo>
                  <a:cubicBezTo>
                    <a:pt x="7265" y="6125"/>
                    <a:pt x="7265" y="6018"/>
                    <a:pt x="7069" y="6018"/>
                  </a:cubicBezTo>
                  <a:cubicBezTo>
                    <a:pt x="7265" y="6018"/>
                    <a:pt x="7265" y="6018"/>
                    <a:pt x="7265" y="5910"/>
                  </a:cubicBezTo>
                  <a:cubicBezTo>
                    <a:pt x="7069" y="6018"/>
                    <a:pt x="7069" y="5910"/>
                    <a:pt x="7069" y="5910"/>
                  </a:cubicBezTo>
                  <a:cubicBezTo>
                    <a:pt x="7069" y="5910"/>
                    <a:pt x="7069" y="5910"/>
                    <a:pt x="7069" y="5910"/>
                  </a:cubicBezTo>
                  <a:cubicBezTo>
                    <a:pt x="7069" y="5910"/>
                    <a:pt x="7069" y="5910"/>
                    <a:pt x="7069" y="5910"/>
                  </a:cubicBezTo>
                  <a:cubicBezTo>
                    <a:pt x="7069" y="5803"/>
                    <a:pt x="7069" y="5803"/>
                    <a:pt x="7069" y="5803"/>
                  </a:cubicBezTo>
                  <a:cubicBezTo>
                    <a:pt x="6676" y="5803"/>
                    <a:pt x="6676" y="5803"/>
                    <a:pt x="6676" y="5803"/>
                  </a:cubicBezTo>
                  <a:cubicBezTo>
                    <a:pt x="6676" y="5803"/>
                    <a:pt x="7069" y="5481"/>
                    <a:pt x="6676" y="5481"/>
                  </a:cubicBezTo>
                  <a:cubicBezTo>
                    <a:pt x="6480" y="5481"/>
                    <a:pt x="6480" y="5481"/>
                    <a:pt x="6480" y="5481"/>
                  </a:cubicBezTo>
                  <a:cubicBezTo>
                    <a:pt x="6480" y="5373"/>
                    <a:pt x="6676" y="5373"/>
                    <a:pt x="6676" y="5373"/>
                  </a:cubicBezTo>
                  <a:cubicBezTo>
                    <a:pt x="6480" y="5373"/>
                    <a:pt x="6480" y="5158"/>
                    <a:pt x="6284" y="5158"/>
                  </a:cubicBezTo>
                  <a:cubicBezTo>
                    <a:pt x="6480" y="5051"/>
                    <a:pt x="6284" y="4728"/>
                    <a:pt x="5891" y="4621"/>
                  </a:cubicBezTo>
                  <a:cubicBezTo>
                    <a:pt x="5891" y="4621"/>
                    <a:pt x="5891" y="4621"/>
                    <a:pt x="5891" y="4621"/>
                  </a:cubicBezTo>
                  <a:cubicBezTo>
                    <a:pt x="5891" y="4621"/>
                    <a:pt x="6284" y="4513"/>
                    <a:pt x="5891" y="4513"/>
                  </a:cubicBezTo>
                  <a:cubicBezTo>
                    <a:pt x="5891" y="4621"/>
                    <a:pt x="5695" y="4513"/>
                    <a:pt x="5695" y="4621"/>
                  </a:cubicBezTo>
                  <a:cubicBezTo>
                    <a:pt x="5695" y="4513"/>
                    <a:pt x="5695" y="4513"/>
                    <a:pt x="5695" y="4513"/>
                  </a:cubicBezTo>
                  <a:cubicBezTo>
                    <a:pt x="5891" y="4299"/>
                    <a:pt x="5695" y="4513"/>
                    <a:pt x="5891" y="4513"/>
                  </a:cubicBezTo>
                  <a:cubicBezTo>
                    <a:pt x="5891" y="4513"/>
                    <a:pt x="5695" y="4299"/>
                    <a:pt x="5891" y="4299"/>
                  </a:cubicBezTo>
                  <a:cubicBezTo>
                    <a:pt x="5695" y="4299"/>
                    <a:pt x="5695" y="4299"/>
                    <a:pt x="5695" y="4299"/>
                  </a:cubicBezTo>
                  <a:cubicBezTo>
                    <a:pt x="5695" y="4299"/>
                    <a:pt x="5695" y="4299"/>
                    <a:pt x="5695" y="4299"/>
                  </a:cubicBezTo>
                  <a:cubicBezTo>
                    <a:pt x="5498" y="4299"/>
                    <a:pt x="5498" y="4513"/>
                    <a:pt x="5302" y="4513"/>
                  </a:cubicBezTo>
                  <a:cubicBezTo>
                    <a:pt x="5302" y="4513"/>
                    <a:pt x="5302" y="4513"/>
                    <a:pt x="5302" y="4513"/>
                  </a:cubicBezTo>
                  <a:cubicBezTo>
                    <a:pt x="4713" y="4513"/>
                    <a:pt x="4713" y="4621"/>
                    <a:pt x="4713" y="4621"/>
                  </a:cubicBezTo>
                  <a:cubicBezTo>
                    <a:pt x="4713" y="4513"/>
                    <a:pt x="5302" y="4513"/>
                    <a:pt x="5302" y="4513"/>
                  </a:cubicBezTo>
                  <a:cubicBezTo>
                    <a:pt x="5302" y="4299"/>
                    <a:pt x="5498" y="4299"/>
                    <a:pt x="5498" y="4191"/>
                  </a:cubicBezTo>
                  <a:cubicBezTo>
                    <a:pt x="5498" y="4191"/>
                    <a:pt x="5498" y="4191"/>
                    <a:pt x="5498" y="4299"/>
                  </a:cubicBezTo>
                  <a:cubicBezTo>
                    <a:pt x="5302" y="4299"/>
                    <a:pt x="5498" y="4191"/>
                    <a:pt x="5302" y="4191"/>
                  </a:cubicBezTo>
                  <a:cubicBezTo>
                    <a:pt x="5498" y="4191"/>
                    <a:pt x="5498" y="3976"/>
                    <a:pt x="5498" y="3976"/>
                  </a:cubicBezTo>
                  <a:cubicBezTo>
                    <a:pt x="5498" y="3976"/>
                    <a:pt x="5498" y="4191"/>
                    <a:pt x="5302" y="3976"/>
                  </a:cubicBezTo>
                  <a:cubicBezTo>
                    <a:pt x="5498" y="3976"/>
                    <a:pt x="5498" y="3761"/>
                    <a:pt x="5498" y="3761"/>
                  </a:cubicBezTo>
                  <a:cubicBezTo>
                    <a:pt x="5695" y="3761"/>
                    <a:pt x="5498" y="3761"/>
                    <a:pt x="5498" y="3654"/>
                  </a:cubicBezTo>
                  <a:cubicBezTo>
                    <a:pt x="5302" y="3761"/>
                    <a:pt x="5302" y="3976"/>
                    <a:pt x="5302" y="3761"/>
                  </a:cubicBezTo>
                  <a:cubicBezTo>
                    <a:pt x="5302" y="3761"/>
                    <a:pt x="5302" y="3654"/>
                    <a:pt x="5498" y="3654"/>
                  </a:cubicBezTo>
                  <a:cubicBezTo>
                    <a:pt x="5302" y="3654"/>
                    <a:pt x="5302" y="3654"/>
                    <a:pt x="5302" y="3654"/>
                  </a:cubicBezTo>
                  <a:cubicBezTo>
                    <a:pt x="4713" y="3654"/>
                    <a:pt x="5302" y="3546"/>
                    <a:pt x="4713" y="3654"/>
                  </a:cubicBezTo>
                  <a:cubicBezTo>
                    <a:pt x="5302" y="3546"/>
                    <a:pt x="5302" y="3546"/>
                    <a:pt x="5302" y="3546"/>
                  </a:cubicBezTo>
                  <a:cubicBezTo>
                    <a:pt x="4713" y="3546"/>
                    <a:pt x="4713" y="3546"/>
                    <a:pt x="4713" y="3546"/>
                  </a:cubicBezTo>
                  <a:cubicBezTo>
                    <a:pt x="4713" y="3546"/>
                    <a:pt x="4713" y="3331"/>
                    <a:pt x="4516" y="3331"/>
                  </a:cubicBezTo>
                  <a:cubicBezTo>
                    <a:pt x="4713" y="3331"/>
                    <a:pt x="4516" y="3331"/>
                    <a:pt x="4713" y="3331"/>
                  </a:cubicBezTo>
                  <a:cubicBezTo>
                    <a:pt x="4713" y="3331"/>
                    <a:pt x="4713" y="3331"/>
                    <a:pt x="5302" y="3331"/>
                  </a:cubicBezTo>
                  <a:cubicBezTo>
                    <a:pt x="4713" y="3331"/>
                    <a:pt x="4713" y="3331"/>
                    <a:pt x="4713" y="3224"/>
                  </a:cubicBezTo>
                  <a:cubicBezTo>
                    <a:pt x="4713" y="3224"/>
                    <a:pt x="4713" y="3224"/>
                    <a:pt x="4713" y="3224"/>
                  </a:cubicBezTo>
                  <a:cubicBezTo>
                    <a:pt x="4713" y="3224"/>
                    <a:pt x="4713" y="3224"/>
                    <a:pt x="4713" y="3224"/>
                  </a:cubicBezTo>
                  <a:cubicBezTo>
                    <a:pt x="4713" y="3224"/>
                    <a:pt x="4713" y="3224"/>
                    <a:pt x="4713" y="3224"/>
                  </a:cubicBezTo>
                  <a:cubicBezTo>
                    <a:pt x="4713" y="3116"/>
                    <a:pt x="4713" y="3116"/>
                    <a:pt x="4713" y="3116"/>
                  </a:cubicBezTo>
                  <a:cubicBezTo>
                    <a:pt x="4713" y="3116"/>
                    <a:pt x="4516" y="3224"/>
                    <a:pt x="4516" y="3116"/>
                  </a:cubicBezTo>
                  <a:cubicBezTo>
                    <a:pt x="4516" y="3224"/>
                    <a:pt x="4516" y="3224"/>
                    <a:pt x="4516" y="3224"/>
                  </a:cubicBezTo>
                  <a:cubicBezTo>
                    <a:pt x="4516" y="3224"/>
                    <a:pt x="4124" y="3224"/>
                    <a:pt x="4124" y="3116"/>
                  </a:cubicBezTo>
                  <a:cubicBezTo>
                    <a:pt x="4713" y="2901"/>
                    <a:pt x="4713" y="2901"/>
                    <a:pt x="4713" y="2901"/>
                  </a:cubicBezTo>
                  <a:cubicBezTo>
                    <a:pt x="4516" y="2901"/>
                    <a:pt x="4516" y="2901"/>
                    <a:pt x="4516" y="2901"/>
                  </a:cubicBezTo>
                  <a:cubicBezTo>
                    <a:pt x="4516" y="3116"/>
                    <a:pt x="4516" y="3116"/>
                    <a:pt x="4516" y="3116"/>
                  </a:cubicBezTo>
                  <a:cubicBezTo>
                    <a:pt x="4516" y="3116"/>
                    <a:pt x="4124" y="3116"/>
                    <a:pt x="4124" y="2901"/>
                  </a:cubicBezTo>
                  <a:cubicBezTo>
                    <a:pt x="4124" y="2901"/>
                    <a:pt x="4124" y="2794"/>
                    <a:pt x="4516" y="2901"/>
                  </a:cubicBezTo>
                  <a:cubicBezTo>
                    <a:pt x="4516" y="2794"/>
                    <a:pt x="4124" y="2794"/>
                    <a:pt x="4124" y="2901"/>
                  </a:cubicBezTo>
                  <a:cubicBezTo>
                    <a:pt x="4124" y="2794"/>
                    <a:pt x="4124" y="2794"/>
                    <a:pt x="4516" y="2794"/>
                  </a:cubicBezTo>
                  <a:cubicBezTo>
                    <a:pt x="4124" y="2794"/>
                    <a:pt x="3927" y="2794"/>
                    <a:pt x="3927" y="2794"/>
                  </a:cubicBezTo>
                  <a:cubicBezTo>
                    <a:pt x="3731" y="2794"/>
                    <a:pt x="3731" y="2794"/>
                    <a:pt x="3731" y="2794"/>
                  </a:cubicBezTo>
                  <a:cubicBezTo>
                    <a:pt x="3731" y="2794"/>
                    <a:pt x="3731" y="2794"/>
                    <a:pt x="3731" y="2794"/>
                  </a:cubicBezTo>
                  <a:cubicBezTo>
                    <a:pt x="3731" y="2901"/>
                    <a:pt x="3731" y="2794"/>
                    <a:pt x="3338" y="2901"/>
                  </a:cubicBezTo>
                  <a:cubicBezTo>
                    <a:pt x="3338" y="2794"/>
                    <a:pt x="3338" y="2794"/>
                    <a:pt x="3338" y="2794"/>
                  </a:cubicBezTo>
                  <a:cubicBezTo>
                    <a:pt x="3731" y="2794"/>
                    <a:pt x="3731" y="2579"/>
                    <a:pt x="3927" y="2364"/>
                  </a:cubicBezTo>
                  <a:cubicBezTo>
                    <a:pt x="3927" y="2257"/>
                    <a:pt x="3338" y="2579"/>
                    <a:pt x="3731" y="2364"/>
                  </a:cubicBezTo>
                  <a:cubicBezTo>
                    <a:pt x="3927" y="2257"/>
                    <a:pt x="3927" y="2257"/>
                    <a:pt x="3927" y="2257"/>
                  </a:cubicBezTo>
                  <a:cubicBezTo>
                    <a:pt x="3731" y="2257"/>
                    <a:pt x="3927" y="2257"/>
                    <a:pt x="3927" y="2149"/>
                  </a:cubicBezTo>
                  <a:cubicBezTo>
                    <a:pt x="3731" y="2257"/>
                    <a:pt x="3338" y="2149"/>
                    <a:pt x="3338" y="2257"/>
                  </a:cubicBezTo>
                  <a:cubicBezTo>
                    <a:pt x="3338" y="2257"/>
                    <a:pt x="3731" y="2257"/>
                    <a:pt x="3731" y="2364"/>
                  </a:cubicBezTo>
                  <a:cubicBezTo>
                    <a:pt x="3338" y="2364"/>
                    <a:pt x="3338" y="2364"/>
                    <a:pt x="3142" y="2364"/>
                  </a:cubicBezTo>
                  <a:cubicBezTo>
                    <a:pt x="3142" y="2257"/>
                    <a:pt x="3142" y="2257"/>
                    <a:pt x="3338" y="2257"/>
                  </a:cubicBezTo>
                  <a:cubicBezTo>
                    <a:pt x="3338" y="2149"/>
                    <a:pt x="3338" y="2257"/>
                    <a:pt x="3338" y="2257"/>
                  </a:cubicBezTo>
                  <a:cubicBezTo>
                    <a:pt x="3338" y="2149"/>
                    <a:pt x="3142" y="2149"/>
                    <a:pt x="3338" y="2149"/>
                  </a:cubicBezTo>
                  <a:cubicBezTo>
                    <a:pt x="3731" y="2149"/>
                    <a:pt x="3731" y="2149"/>
                    <a:pt x="3731" y="2149"/>
                  </a:cubicBezTo>
                  <a:cubicBezTo>
                    <a:pt x="3731" y="1934"/>
                    <a:pt x="3731" y="1934"/>
                    <a:pt x="3731" y="1934"/>
                  </a:cubicBezTo>
                  <a:cubicBezTo>
                    <a:pt x="3731" y="1934"/>
                    <a:pt x="3731" y="1934"/>
                    <a:pt x="3731" y="1934"/>
                  </a:cubicBezTo>
                  <a:cubicBezTo>
                    <a:pt x="3338" y="1934"/>
                    <a:pt x="3731" y="1934"/>
                    <a:pt x="3731" y="1827"/>
                  </a:cubicBezTo>
                  <a:cubicBezTo>
                    <a:pt x="3338" y="1827"/>
                    <a:pt x="3338" y="1827"/>
                    <a:pt x="3338" y="1827"/>
                  </a:cubicBezTo>
                  <a:cubicBezTo>
                    <a:pt x="3338" y="1934"/>
                    <a:pt x="3731" y="1934"/>
                    <a:pt x="3338" y="2149"/>
                  </a:cubicBezTo>
                  <a:cubicBezTo>
                    <a:pt x="3338" y="1934"/>
                    <a:pt x="3338" y="1934"/>
                    <a:pt x="3338" y="1934"/>
                  </a:cubicBezTo>
                  <a:cubicBezTo>
                    <a:pt x="3142" y="1934"/>
                    <a:pt x="3338" y="1934"/>
                    <a:pt x="3142" y="1934"/>
                  </a:cubicBezTo>
                  <a:cubicBezTo>
                    <a:pt x="3142" y="1934"/>
                    <a:pt x="2945" y="1934"/>
                    <a:pt x="2945" y="1827"/>
                  </a:cubicBezTo>
                  <a:cubicBezTo>
                    <a:pt x="3142" y="1827"/>
                    <a:pt x="3142" y="1827"/>
                    <a:pt x="3142" y="1827"/>
                  </a:cubicBezTo>
                  <a:cubicBezTo>
                    <a:pt x="3142" y="1719"/>
                    <a:pt x="3142" y="1719"/>
                    <a:pt x="3142" y="1504"/>
                  </a:cubicBezTo>
                  <a:cubicBezTo>
                    <a:pt x="2945" y="1719"/>
                    <a:pt x="2945" y="1504"/>
                    <a:pt x="2945" y="1504"/>
                  </a:cubicBezTo>
                  <a:cubicBezTo>
                    <a:pt x="2945" y="1504"/>
                    <a:pt x="3142" y="1719"/>
                    <a:pt x="2945" y="1827"/>
                  </a:cubicBezTo>
                  <a:cubicBezTo>
                    <a:pt x="2553" y="1827"/>
                    <a:pt x="3142" y="1827"/>
                    <a:pt x="2945" y="1934"/>
                  </a:cubicBezTo>
                  <a:cubicBezTo>
                    <a:pt x="2945" y="1934"/>
                    <a:pt x="2553" y="1934"/>
                    <a:pt x="2160" y="1934"/>
                  </a:cubicBezTo>
                  <a:cubicBezTo>
                    <a:pt x="2160" y="1934"/>
                    <a:pt x="2160" y="1934"/>
                    <a:pt x="2160" y="1934"/>
                  </a:cubicBezTo>
                  <a:cubicBezTo>
                    <a:pt x="2553" y="1827"/>
                    <a:pt x="2553" y="1934"/>
                    <a:pt x="2945" y="1827"/>
                  </a:cubicBezTo>
                  <a:cubicBezTo>
                    <a:pt x="2553" y="1827"/>
                    <a:pt x="2553" y="1719"/>
                    <a:pt x="2553" y="1719"/>
                  </a:cubicBezTo>
                  <a:cubicBezTo>
                    <a:pt x="2553" y="1504"/>
                    <a:pt x="2160" y="1719"/>
                    <a:pt x="2553" y="1719"/>
                  </a:cubicBezTo>
                  <a:cubicBezTo>
                    <a:pt x="2160" y="1504"/>
                    <a:pt x="2160" y="1504"/>
                    <a:pt x="1964" y="1397"/>
                  </a:cubicBezTo>
                  <a:cubicBezTo>
                    <a:pt x="2160" y="1397"/>
                    <a:pt x="1964" y="1182"/>
                    <a:pt x="2160" y="1182"/>
                  </a:cubicBezTo>
                  <a:cubicBezTo>
                    <a:pt x="2553" y="1182"/>
                    <a:pt x="2553" y="1182"/>
                    <a:pt x="2553" y="1182"/>
                  </a:cubicBezTo>
                  <a:cubicBezTo>
                    <a:pt x="2553" y="1182"/>
                    <a:pt x="2553" y="1182"/>
                    <a:pt x="2553" y="1182"/>
                  </a:cubicBezTo>
                  <a:cubicBezTo>
                    <a:pt x="2553" y="1182"/>
                    <a:pt x="2160" y="1182"/>
                    <a:pt x="2160" y="967"/>
                  </a:cubicBezTo>
                  <a:cubicBezTo>
                    <a:pt x="2160" y="1182"/>
                    <a:pt x="1964" y="1182"/>
                    <a:pt x="1964" y="1397"/>
                  </a:cubicBezTo>
                  <a:cubicBezTo>
                    <a:pt x="1964" y="1182"/>
                    <a:pt x="1571" y="1397"/>
                    <a:pt x="1571" y="1182"/>
                  </a:cubicBezTo>
                  <a:cubicBezTo>
                    <a:pt x="1571" y="1182"/>
                    <a:pt x="1571" y="967"/>
                    <a:pt x="1571" y="860"/>
                  </a:cubicBezTo>
                  <a:cubicBezTo>
                    <a:pt x="1375" y="860"/>
                    <a:pt x="1375" y="752"/>
                    <a:pt x="1375" y="537"/>
                  </a:cubicBezTo>
                  <a:cubicBezTo>
                    <a:pt x="1178" y="537"/>
                    <a:pt x="1178" y="752"/>
                    <a:pt x="785" y="537"/>
                  </a:cubicBezTo>
                  <a:cubicBezTo>
                    <a:pt x="1178" y="537"/>
                    <a:pt x="1178" y="537"/>
                    <a:pt x="1178" y="537"/>
                  </a:cubicBezTo>
                  <a:cubicBezTo>
                    <a:pt x="1178" y="537"/>
                    <a:pt x="1178" y="537"/>
                    <a:pt x="1178" y="537"/>
                  </a:cubicBezTo>
                  <a:cubicBezTo>
                    <a:pt x="1178" y="537"/>
                    <a:pt x="785" y="430"/>
                    <a:pt x="1178" y="430"/>
                  </a:cubicBezTo>
                  <a:cubicBezTo>
                    <a:pt x="785" y="430"/>
                    <a:pt x="785" y="430"/>
                    <a:pt x="785" y="430"/>
                  </a:cubicBezTo>
                  <a:cubicBezTo>
                    <a:pt x="785" y="430"/>
                    <a:pt x="785" y="430"/>
                    <a:pt x="785" y="430"/>
                  </a:cubicBezTo>
                  <a:cubicBezTo>
                    <a:pt x="589" y="430"/>
                    <a:pt x="589" y="430"/>
                    <a:pt x="589" y="430"/>
                  </a:cubicBezTo>
                  <a:cubicBezTo>
                    <a:pt x="393" y="430"/>
                    <a:pt x="589" y="322"/>
                    <a:pt x="589" y="322"/>
                  </a:cubicBezTo>
                  <a:cubicBezTo>
                    <a:pt x="589" y="322"/>
                    <a:pt x="589" y="322"/>
                    <a:pt x="589" y="322"/>
                  </a:cubicBezTo>
                  <a:cubicBezTo>
                    <a:pt x="589" y="107"/>
                    <a:pt x="589" y="107"/>
                    <a:pt x="393" y="0"/>
                  </a:cubicBezTo>
                  <a:cubicBezTo>
                    <a:pt x="393" y="107"/>
                    <a:pt x="393" y="107"/>
                    <a:pt x="393" y="107"/>
                  </a:cubicBezTo>
                  <a:cubicBezTo>
                    <a:pt x="393" y="0"/>
                    <a:pt x="393" y="0"/>
                    <a:pt x="3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393" y="107"/>
                  </a:cubicBezTo>
                  <a:cubicBezTo>
                    <a:pt x="393" y="107"/>
                    <a:pt x="393" y="107"/>
                    <a:pt x="393" y="322"/>
                  </a:cubicBezTo>
                  <a:cubicBezTo>
                    <a:pt x="393" y="107"/>
                    <a:pt x="393" y="107"/>
                    <a:pt x="393" y="107"/>
                  </a:cubicBezTo>
                  <a:cubicBezTo>
                    <a:pt x="0" y="107"/>
                    <a:pt x="393" y="322"/>
                    <a:pt x="0" y="322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22"/>
                    <a:pt x="0" y="322"/>
                    <a:pt x="0" y="430"/>
                  </a:cubicBezTo>
                  <a:cubicBezTo>
                    <a:pt x="0" y="322"/>
                    <a:pt x="393" y="430"/>
                    <a:pt x="393" y="430"/>
                  </a:cubicBezTo>
                  <a:cubicBezTo>
                    <a:pt x="0" y="430"/>
                    <a:pt x="0" y="430"/>
                    <a:pt x="393" y="537"/>
                  </a:cubicBezTo>
                  <a:cubicBezTo>
                    <a:pt x="589" y="537"/>
                    <a:pt x="393" y="752"/>
                    <a:pt x="393" y="752"/>
                  </a:cubicBezTo>
                  <a:cubicBezTo>
                    <a:pt x="589" y="752"/>
                    <a:pt x="589" y="537"/>
                    <a:pt x="589" y="537"/>
                  </a:cubicBezTo>
                  <a:cubicBezTo>
                    <a:pt x="785" y="537"/>
                    <a:pt x="589" y="537"/>
                    <a:pt x="785" y="537"/>
                  </a:cubicBezTo>
                  <a:cubicBezTo>
                    <a:pt x="589" y="752"/>
                    <a:pt x="589" y="752"/>
                    <a:pt x="589" y="860"/>
                  </a:cubicBezTo>
                  <a:cubicBezTo>
                    <a:pt x="589" y="860"/>
                    <a:pt x="589" y="860"/>
                    <a:pt x="589" y="860"/>
                  </a:cubicBezTo>
                  <a:cubicBezTo>
                    <a:pt x="589" y="860"/>
                    <a:pt x="589" y="860"/>
                    <a:pt x="589" y="967"/>
                  </a:cubicBezTo>
                  <a:cubicBezTo>
                    <a:pt x="785" y="1182"/>
                    <a:pt x="785" y="1397"/>
                    <a:pt x="1178" y="1397"/>
                  </a:cubicBezTo>
                  <a:cubicBezTo>
                    <a:pt x="1178" y="1397"/>
                    <a:pt x="1178" y="1397"/>
                    <a:pt x="1178" y="1397"/>
                  </a:cubicBezTo>
                  <a:cubicBezTo>
                    <a:pt x="785" y="1504"/>
                    <a:pt x="1178" y="1504"/>
                    <a:pt x="1178" y="1719"/>
                  </a:cubicBezTo>
                  <a:cubicBezTo>
                    <a:pt x="1375" y="1827"/>
                    <a:pt x="1375" y="1934"/>
                    <a:pt x="1571" y="1934"/>
                  </a:cubicBezTo>
                  <a:cubicBezTo>
                    <a:pt x="1571" y="2257"/>
                    <a:pt x="1964" y="2364"/>
                    <a:pt x="2160" y="2794"/>
                  </a:cubicBezTo>
                  <a:cubicBezTo>
                    <a:pt x="2160" y="2579"/>
                    <a:pt x="2160" y="2579"/>
                    <a:pt x="2160" y="2579"/>
                  </a:cubicBezTo>
                  <a:cubicBezTo>
                    <a:pt x="2160" y="2794"/>
                    <a:pt x="2553" y="2579"/>
                    <a:pt x="2553" y="2794"/>
                  </a:cubicBezTo>
                  <a:cubicBezTo>
                    <a:pt x="2160" y="2794"/>
                    <a:pt x="2160" y="2794"/>
                    <a:pt x="2160" y="2901"/>
                  </a:cubicBezTo>
                  <a:cubicBezTo>
                    <a:pt x="2553" y="2901"/>
                    <a:pt x="2553" y="3116"/>
                    <a:pt x="2553" y="3224"/>
                  </a:cubicBezTo>
                  <a:cubicBezTo>
                    <a:pt x="2553" y="3224"/>
                    <a:pt x="2553" y="3224"/>
                    <a:pt x="2553" y="3224"/>
                  </a:cubicBezTo>
                  <a:cubicBezTo>
                    <a:pt x="2553" y="3331"/>
                    <a:pt x="2945" y="3331"/>
                    <a:pt x="3142" y="3546"/>
                  </a:cubicBezTo>
                  <a:cubicBezTo>
                    <a:pt x="3142" y="3546"/>
                    <a:pt x="3142" y="3546"/>
                    <a:pt x="3142" y="3546"/>
                  </a:cubicBezTo>
                  <a:cubicBezTo>
                    <a:pt x="3142" y="3654"/>
                    <a:pt x="3142" y="3654"/>
                    <a:pt x="3142" y="3761"/>
                  </a:cubicBezTo>
                  <a:cubicBezTo>
                    <a:pt x="3142" y="3976"/>
                    <a:pt x="3338" y="3976"/>
                    <a:pt x="3338" y="4191"/>
                  </a:cubicBezTo>
                  <a:cubicBezTo>
                    <a:pt x="3338" y="4513"/>
                    <a:pt x="3927" y="4621"/>
                    <a:pt x="3927" y="4943"/>
                  </a:cubicBezTo>
                  <a:cubicBezTo>
                    <a:pt x="4124" y="4943"/>
                    <a:pt x="4124" y="4943"/>
                    <a:pt x="4124" y="4943"/>
                  </a:cubicBezTo>
                  <a:cubicBezTo>
                    <a:pt x="4124" y="5158"/>
                    <a:pt x="4713" y="5481"/>
                    <a:pt x="4713" y="5910"/>
                  </a:cubicBezTo>
                  <a:cubicBezTo>
                    <a:pt x="5302" y="5803"/>
                    <a:pt x="5302" y="5803"/>
                    <a:pt x="5302" y="5803"/>
                  </a:cubicBezTo>
                  <a:cubicBezTo>
                    <a:pt x="5498" y="5910"/>
                    <a:pt x="5302" y="5910"/>
                    <a:pt x="5302" y="6018"/>
                  </a:cubicBezTo>
                  <a:cubicBezTo>
                    <a:pt x="5302" y="6018"/>
                    <a:pt x="5302" y="6125"/>
                    <a:pt x="5498" y="6125"/>
                  </a:cubicBezTo>
                  <a:cubicBezTo>
                    <a:pt x="5498" y="6340"/>
                    <a:pt x="5498" y="6340"/>
                    <a:pt x="5498" y="6340"/>
                  </a:cubicBezTo>
                  <a:cubicBezTo>
                    <a:pt x="5695" y="6448"/>
                    <a:pt x="5695" y="6448"/>
                    <a:pt x="5695" y="6555"/>
                  </a:cubicBezTo>
                  <a:cubicBezTo>
                    <a:pt x="5695" y="6555"/>
                    <a:pt x="5695" y="6555"/>
                    <a:pt x="5695" y="6555"/>
                  </a:cubicBezTo>
                  <a:cubicBezTo>
                    <a:pt x="5695" y="6555"/>
                    <a:pt x="5695" y="6555"/>
                    <a:pt x="5891" y="6555"/>
                  </a:cubicBezTo>
                  <a:cubicBezTo>
                    <a:pt x="5891" y="6555"/>
                    <a:pt x="6284" y="6770"/>
                    <a:pt x="5695" y="6770"/>
                  </a:cubicBezTo>
                  <a:cubicBezTo>
                    <a:pt x="5891" y="6878"/>
                    <a:pt x="5891" y="7307"/>
                    <a:pt x="6284" y="7307"/>
                  </a:cubicBezTo>
                  <a:cubicBezTo>
                    <a:pt x="6284" y="7307"/>
                    <a:pt x="6284" y="7307"/>
                    <a:pt x="6284" y="7415"/>
                  </a:cubicBezTo>
                  <a:cubicBezTo>
                    <a:pt x="6284" y="7415"/>
                    <a:pt x="6676" y="7522"/>
                    <a:pt x="6480" y="7737"/>
                  </a:cubicBezTo>
                  <a:cubicBezTo>
                    <a:pt x="6676" y="7737"/>
                    <a:pt x="6676" y="7522"/>
                    <a:pt x="6676" y="7737"/>
                  </a:cubicBezTo>
                  <a:cubicBezTo>
                    <a:pt x="6676" y="7737"/>
                    <a:pt x="6676" y="7737"/>
                    <a:pt x="6676" y="7737"/>
                  </a:cubicBezTo>
                  <a:cubicBezTo>
                    <a:pt x="6676" y="7952"/>
                    <a:pt x="7265" y="8167"/>
                    <a:pt x="7265" y="8275"/>
                  </a:cubicBezTo>
                  <a:cubicBezTo>
                    <a:pt x="7462" y="8812"/>
                    <a:pt x="8051" y="9134"/>
                    <a:pt x="8247" y="9349"/>
                  </a:cubicBezTo>
                  <a:cubicBezTo>
                    <a:pt x="8444" y="9349"/>
                    <a:pt x="8444" y="9349"/>
                    <a:pt x="8444" y="9349"/>
                  </a:cubicBezTo>
                  <a:cubicBezTo>
                    <a:pt x="8247" y="9564"/>
                    <a:pt x="8836" y="9564"/>
                    <a:pt x="8836" y="9672"/>
                  </a:cubicBezTo>
                  <a:cubicBezTo>
                    <a:pt x="8836" y="9672"/>
                    <a:pt x="8836" y="9994"/>
                    <a:pt x="8836" y="9672"/>
                  </a:cubicBezTo>
                  <a:cubicBezTo>
                    <a:pt x="8836" y="9994"/>
                    <a:pt x="9229" y="10101"/>
                    <a:pt x="9033" y="10209"/>
                  </a:cubicBezTo>
                  <a:cubicBezTo>
                    <a:pt x="9033" y="10209"/>
                    <a:pt x="9033" y="10209"/>
                    <a:pt x="9033" y="10209"/>
                  </a:cubicBezTo>
                  <a:cubicBezTo>
                    <a:pt x="9229" y="10209"/>
                    <a:pt x="9229" y="10424"/>
                    <a:pt x="9622" y="10531"/>
                  </a:cubicBezTo>
                  <a:cubicBezTo>
                    <a:pt x="9622" y="10424"/>
                    <a:pt x="9622" y="10424"/>
                    <a:pt x="9622" y="10424"/>
                  </a:cubicBezTo>
                  <a:cubicBezTo>
                    <a:pt x="9818" y="10424"/>
                    <a:pt x="9622" y="10639"/>
                    <a:pt x="9818" y="10531"/>
                  </a:cubicBezTo>
                  <a:cubicBezTo>
                    <a:pt x="9818" y="10531"/>
                    <a:pt x="9622" y="10639"/>
                    <a:pt x="9622" y="10531"/>
                  </a:cubicBezTo>
                  <a:cubicBezTo>
                    <a:pt x="10015" y="10746"/>
                    <a:pt x="10015" y="11069"/>
                    <a:pt x="10604" y="11606"/>
                  </a:cubicBezTo>
                  <a:cubicBezTo>
                    <a:pt x="10996" y="11821"/>
                    <a:pt x="10996" y="11499"/>
                    <a:pt x="10996" y="11606"/>
                  </a:cubicBezTo>
                  <a:cubicBezTo>
                    <a:pt x="10996" y="11606"/>
                    <a:pt x="10800" y="11821"/>
                    <a:pt x="10996" y="11606"/>
                  </a:cubicBezTo>
                  <a:cubicBezTo>
                    <a:pt x="10996" y="11821"/>
                    <a:pt x="11389" y="11606"/>
                    <a:pt x="11389" y="11821"/>
                  </a:cubicBezTo>
                  <a:cubicBezTo>
                    <a:pt x="10996" y="11821"/>
                    <a:pt x="11389" y="11821"/>
                    <a:pt x="10996" y="11928"/>
                  </a:cubicBezTo>
                  <a:cubicBezTo>
                    <a:pt x="11389" y="11928"/>
                    <a:pt x="11585" y="11928"/>
                    <a:pt x="11585" y="12036"/>
                  </a:cubicBezTo>
                  <a:cubicBezTo>
                    <a:pt x="11585" y="12036"/>
                    <a:pt x="11585" y="12036"/>
                    <a:pt x="11585" y="12036"/>
                  </a:cubicBezTo>
                  <a:cubicBezTo>
                    <a:pt x="11389" y="12143"/>
                    <a:pt x="11585" y="12358"/>
                    <a:pt x="11585" y="12466"/>
                  </a:cubicBezTo>
                  <a:cubicBezTo>
                    <a:pt x="12175" y="13325"/>
                    <a:pt x="12567" y="13863"/>
                    <a:pt x="13353" y="14615"/>
                  </a:cubicBezTo>
                  <a:cubicBezTo>
                    <a:pt x="14138" y="15152"/>
                    <a:pt x="14335" y="16012"/>
                    <a:pt x="15120" y="16549"/>
                  </a:cubicBezTo>
                  <a:cubicBezTo>
                    <a:pt x="15905" y="16549"/>
                    <a:pt x="15905" y="16549"/>
                    <a:pt x="15905" y="16764"/>
                  </a:cubicBezTo>
                  <a:cubicBezTo>
                    <a:pt x="15905" y="16657"/>
                    <a:pt x="15905" y="16657"/>
                    <a:pt x="15905" y="16657"/>
                  </a:cubicBezTo>
                  <a:cubicBezTo>
                    <a:pt x="15905" y="16764"/>
                    <a:pt x="16298" y="16764"/>
                    <a:pt x="15905" y="17087"/>
                  </a:cubicBezTo>
                  <a:cubicBezTo>
                    <a:pt x="16298" y="17194"/>
                    <a:pt x="16495" y="17516"/>
                    <a:pt x="16691" y="17624"/>
                  </a:cubicBezTo>
                  <a:cubicBezTo>
                    <a:pt x="16691" y="17624"/>
                    <a:pt x="16691" y="17624"/>
                    <a:pt x="16691" y="17624"/>
                  </a:cubicBezTo>
                  <a:cubicBezTo>
                    <a:pt x="16691" y="17839"/>
                    <a:pt x="16691" y="17839"/>
                    <a:pt x="16691" y="17839"/>
                  </a:cubicBezTo>
                  <a:cubicBezTo>
                    <a:pt x="16691" y="17839"/>
                    <a:pt x="16691" y="17839"/>
                    <a:pt x="16691" y="17839"/>
                  </a:cubicBezTo>
                  <a:cubicBezTo>
                    <a:pt x="16691" y="17839"/>
                    <a:pt x="16691" y="17839"/>
                    <a:pt x="16691" y="17839"/>
                  </a:cubicBezTo>
                  <a:cubicBezTo>
                    <a:pt x="16887" y="18591"/>
                    <a:pt x="18065" y="19021"/>
                    <a:pt x="18851" y="19666"/>
                  </a:cubicBezTo>
                  <a:cubicBezTo>
                    <a:pt x="19047" y="19773"/>
                    <a:pt x="19047" y="19988"/>
                    <a:pt x="19244" y="20203"/>
                  </a:cubicBezTo>
                  <a:cubicBezTo>
                    <a:pt x="19833" y="20633"/>
                    <a:pt x="20618" y="20848"/>
                    <a:pt x="20815" y="21600"/>
                  </a:cubicBezTo>
                  <a:cubicBezTo>
                    <a:pt x="20815" y="21600"/>
                    <a:pt x="21404" y="21170"/>
                    <a:pt x="21404" y="21063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55" name="Полилиния 142"/>
            <p:cNvSpPr/>
            <p:nvPr/>
          </p:nvSpPr>
          <p:spPr>
            <a:xfrm>
              <a:off x="737650" y="1500885"/>
              <a:ext cx="221761" cy="415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600" fill="norm" stroke="1" extrusionOk="0">
                  <a:moveTo>
                    <a:pt x="21402" y="21172"/>
                  </a:moveTo>
                  <a:cubicBezTo>
                    <a:pt x="21600" y="20851"/>
                    <a:pt x="20807" y="20745"/>
                    <a:pt x="20807" y="20103"/>
                  </a:cubicBezTo>
                  <a:cubicBezTo>
                    <a:pt x="20807" y="20103"/>
                    <a:pt x="20411" y="20317"/>
                    <a:pt x="20411" y="20103"/>
                  </a:cubicBezTo>
                  <a:cubicBezTo>
                    <a:pt x="20411" y="19889"/>
                    <a:pt x="19817" y="19461"/>
                    <a:pt x="19420" y="19354"/>
                  </a:cubicBezTo>
                  <a:cubicBezTo>
                    <a:pt x="19420" y="19354"/>
                    <a:pt x="19420" y="19354"/>
                    <a:pt x="19420" y="19354"/>
                  </a:cubicBezTo>
                  <a:cubicBezTo>
                    <a:pt x="19024" y="19354"/>
                    <a:pt x="19420" y="19034"/>
                    <a:pt x="19024" y="18927"/>
                  </a:cubicBezTo>
                  <a:cubicBezTo>
                    <a:pt x="19024" y="19034"/>
                    <a:pt x="19024" y="19034"/>
                    <a:pt x="19024" y="19034"/>
                  </a:cubicBezTo>
                  <a:cubicBezTo>
                    <a:pt x="19024" y="18927"/>
                    <a:pt x="19024" y="18927"/>
                    <a:pt x="19024" y="18713"/>
                  </a:cubicBezTo>
                  <a:cubicBezTo>
                    <a:pt x="18826" y="18927"/>
                    <a:pt x="18826" y="18927"/>
                    <a:pt x="18826" y="18927"/>
                  </a:cubicBezTo>
                  <a:cubicBezTo>
                    <a:pt x="18826" y="18713"/>
                    <a:pt x="18826" y="18713"/>
                    <a:pt x="18826" y="18713"/>
                  </a:cubicBezTo>
                  <a:cubicBezTo>
                    <a:pt x="19024" y="18606"/>
                    <a:pt x="18628" y="18499"/>
                    <a:pt x="18826" y="18392"/>
                  </a:cubicBezTo>
                  <a:cubicBezTo>
                    <a:pt x="18628" y="18392"/>
                    <a:pt x="18628" y="18392"/>
                    <a:pt x="18628" y="18392"/>
                  </a:cubicBezTo>
                  <a:cubicBezTo>
                    <a:pt x="18628" y="18071"/>
                    <a:pt x="18231" y="17964"/>
                    <a:pt x="18033" y="17537"/>
                  </a:cubicBezTo>
                  <a:cubicBezTo>
                    <a:pt x="18033" y="17537"/>
                    <a:pt x="18033" y="17537"/>
                    <a:pt x="18033" y="17537"/>
                  </a:cubicBezTo>
                  <a:cubicBezTo>
                    <a:pt x="18033" y="17323"/>
                    <a:pt x="18033" y="17323"/>
                    <a:pt x="18033" y="17323"/>
                  </a:cubicBezTo>
                  <a:cubicBezTo>
                    <a:pt x="17439" y="17323"/>
                    <a:pt x="18033" y="17216"/>
                    <a:pt x="17439" y="17109"/>
                  </a:cubicBezTo>
                  <a:cubicBezTo>
                    <a:pt x="17439" y="17109"/>
                    <a:pt x="17439" y="17109"/>
                    <a:pt x="17439" y="17109"/>
                  </a:cubicBezTo>
                  <a:cubicBezTo>
                    <a:pt x="18033" y="17109"/>
                    <a:pt x="17439" y="17109"/>
                    <a:pt x="17439" y="16895"/>
                  </a:cubicBezTo>
                  <a:cubicBezTo>
                    <a:pt x="17439" y="16895"/>
                    <a:pt x="17439" y="16895"/>
                    <a:pt x="17439" y="16895"/>
                  </a:cubicBezTo>
                  <a:cubicBezTo>
                    <a:pt x="17439" y="16895"/>
                    <a:pt x="17240" y="16895"/>
                    <a:pt x="17240" y="16788"/>
                  </a:cubicBezTo>
                  <a:cubicBezTo>
                    <a:pt x="17240" y="16788"/>
                    <a:pt x="17240" y="16788"/>
                    <a:pt x="17240" y="16788"/>
                  </a:cubicBezTo>
                  <a:cubicBezTo>
                    <a:pt x="17240" y="16788"/>
                    <a:pt x="17240" y="16788"/>
                    <a:pt x="17240" y="16788"/>
                  </a:cubicBezTo>
                  <a:cubicBezTo>
                    <a:pt x="17240" y="16788"/>
                    <a:pt x="17240" y="16788"/>
                    <a:pt x="17240" y="16788"/>
                  </a:cubicBezTo>
                  <a:cubicBezTo>
                    <a:pt x="17240" y="16681"/>
                    <a:pt x="17042" y="16681"/>
                    <a:pt x="17240" y="16574"/>
                  </a:cubicBezTo>
                  <a:cubicBezTo>
                    <a:pt x="17042" y="16681"/>
                    <a:pt x="17240" y="16681"/>
                    <a:pt x="17042" y="16681"/>
                  </a:cubicBezTo>
                  <a:cubicBezTo>
                    <a:pt x="16844" y="16360"/>
                    <a:pt x="16448" y="15933"/>
                    <a:pt x="16250" y="15505"/>
                  </a:cubicBezTo>
                  <a:cubicBezTo>
                    <a:pt x="16051" y="15505"/>
                    <a:pt x="16051" y="15505"/>
                    <a:pt x="16051" y="15505"/>
                  </a:cubicBezTo>
                  <a:cubicBezTo>
                    <a:pt x="16051" y="15505"/>
                    <a:pt x="15655" y="15398"/>
                    <a:pt x="16051" y="15398"/>
                  </a:cubicBezTo>
                  <a:cubicBezTo>
                    <a:pt x="15655" y="15398"/>
                    <a:pt x="15655" y="15398"/>
                    <a:pt x="15655" y="15398"/>
                  </a:cubicBezTo>
                  <a:cubicBezTo>
                    <a:pt x="15655" y="15398"/>
                    <a:pt x="16051" y="15291"/>
                    <a:pt x="15655" y="15291"/>
                  </a:cubicBezTo>
                  <a:cubicBezTo>
                    <a:pt x="15655" y="15291"/>
                    <a:pt x="15655" y="15291"/>
                    <a:pt x="15655" y="15291"/>
                  </a:cubicBezTo>
                  <a:cubicBezTo>
                    <a:pt x="15457" y="15077"/>
                    <a:pt x="15457" y="15077"/>
                    <a:pt x="15457" y="15077"/>
                  </a:cubicBezTo>
                  <a:cubicBezTo>
                    <a:pt x="15457" y="15077"/>
                    <a:pt x="15457" y="15077"/>
                    <a:pt x="15457" y="15077"/>
                  </a:cubicBezTo>
                  <a:cubicBezTo>
                    <a:pt x="15457" y="14970"/>
                    <a:pt x="14862" y="14970"/>
                    <a:pt x="15457" y="14970"/>
                  </a:cubicBezTo>
                  <a:cubicBezTo>
                    <a:pt x="14862" y="14970"/>
                    <a:pt x="14862" y="14970"/>
                    <a:pt x="14862" y="14970"/>
                  </a:cubicBezTo>
                  <a:cubicBezTo>
                    <a:pt x="14664" y="14970"/>
                    <a:pt x="15457" y="14756"/>
                    <a:pt x="14862" y="14756"/>
                  </a:cubicBezTo>
                  <a:cubicBezTo>
                    <a:pt x="14862" y="14756"/>
                    <a:pt x="14862" y="14756"/>
                    <a:pt x="14862" y="14756"/>
                  </a:cubicBezTo>
                  <a:cubicBezTo>
                    <a:pt x="14862" y="14543"/>
                    <a:pt x="14862" y="14543"/>
                    <a:pt x="14862" y="14436"/>
                  </a:cubicBezTo>
                  <a:cubicBezTo>
                    <a:pt x="14862" y="14436"/>
                    <a:pt x="14862" y="14436"/>
                    <a:pt x="14862" y="14436"/>
                  </a:cubicBezTo>
                  <a:cubicBezTo>
                    <a:pt x="14664" y="14436"/>
                    <a:pt x="14664" y="14329"/>
                    <a:pt x="14664" y="14115"/>
                  </a:cubicBezTo>
                  <a:cubicBezTo>
                    <a:pt x="14466" y="14115"/>
                    <a:pt x="14466" y="14329"/>
                    <a:pt x="14466" y="14115"/>
                  </a:cubicBezTo>
                  <a:cubicBezTo>
                    <a:pt x="14466" y="14115"/>
                    <a:pt x="14268" y="14008"/>
                    <a:pt x="14466" y="14008"/>
                  </a:cubicBezTo>
                  <a:cubicBezTo>
                    <a:pt x="14466" y="13901"/>
                    <a:pt x="14268" y="13901"/>
                    <a:pt x="14268" y="13687"/>
                  </a:cubicBezTo>
                  <a:cubicBezTo>
                    <a:pt x="14268" y="13901"/>
                    <a:pt x="13872" y="13687"/>
                    <a:pt x="13872" y="13901"/>
                  </a:cubicBezTo>
                  <a:cubicBezTo>
                    <a:pt x="13872" y="13901"/>
                    <a:pt x="13872" y="13901"/>
                    <a:pt x="13872" y="13901"/>
                  </a:cubicBezTo>
                  <a:cubicBezTo>
                    <a:pt x="13673" y="13901"/>
                    <a:pt x="13872" y="13901"/>
                    <a:pt x="13872" y="13901"/>
                  </a:cubicBezTo>
                  <a:cubicBezTo>
                    <a:pt x="13673" y="13901"/>
                    <a:pt x="13673" y="13687"/>
                    <a:pt x="13673" y="13687"/>
                  </a:cubicBezTo>
                  <a:cubicBezTo>
                    <a:pt x="13673" y="13580"/>
                    <a:pt x="13872" y="13259"/>
                    <a:pt x="13872" y="13259"/>
                  </a:cubicBezTo>
                  <a:cubicBezTo>
                    <a:pt x="13673" y="13259"/>
                    <a:pt x="13673" y="13259"/>
                    <a:pt x="13673" y="13259"/>
                  </a:cubicBezTo>
                  <a:cubicBezTo>
                    <a:pt x="13872" y="13152"/>
                    <a:pt x="13872" y="13152"/>
                    <a:pt x="13872" y="13152"/>
                  </a:cubicBezTo>
                  <a:cubicBezTo>
                    <a:pt x="13872" y="13046"/>
                    <a:pt x="13673" y="13152"/>
                    <a:pt x="13673" y="13046"/>
                  </a:cubicBezTo>
                  <a:cubicBezTo>
                    <a:pt x="13673" y="13046"/>
                    <a:pt x="13673" y="13046"/>
                    <a:pt x="13872" y="13046"/>
                  </a:cubicBezTo>
                  <a:cubicBezTo>
                    <a:pt x="13673" y="13046"/>
                    <a:pt x="13673" y="12939"/>
                    <a:pt x="13475" y="12939"/>
                  </a:cubicBezTo>
                  <a:cubicBezTo>
                    <a:pt x="13475" y="13046"/>
                    <a:pt x="13475" y="13046"/>
                    <a:pt x="13475" y="13046"/>
                  </a:cubicBezTo>
                  <a:cubicBezTo>
                    <a:pt x="13475" y="12939"/>
                    <a:pt x="13475" y="12939"/>
                    <a:pt x="13475" y="12939"/>
                  </a:cubicBezTo>
                  <a:cubicBezTo>
                    <a:pt x="13475" y="12939"/>
                    <a:pt x="13475" y="12939"/>
                    <a:pt x="13475" y="12939"/>
                  </a:cubicBezTo>
                  <a:cubicBezTo>
                    <a:pt x="13079" y="12725"/>
                    <a:pt x="13475" y="12725"/>
                    <a:pt x="13475" y="12725"/>
                  </a:cubicBezTo>
                  <a:cubicBezTo>
                    <a:pt x="13475" y="12725"/>
                    <a:pt x="13475" y="12725"/>
                    <a:pt x="13475" y="12725"/>
                  </a:cubicBezTo>
                  <a:cubicBezTo>
                    <a:pt x="13475" y="12618"/>
                    <a:pt x="13475" y="12618"/>
                    <a:pt x="13475" y="12618"/>
                  </a:cubicBezTo>
                  <a:cubicBezTo>
                    <a:pt x="13475" y="12618"/>
                    <a:pt x="13475" y="12618"/>
                    <a:pt x="13475" y="12618"/>
                  </a:cubicBezTo>
                  <a:cubicBezTo>
                    <a:pt x="13475" y="12511"/>
                    <a:pt x="13475" y="12511"/>
                    <a:pt x="13475" y="12297"/>
                  </a:cubicBezTo>
                  <a:cubicBezTo>
                    <a:pt x="13079" y="12297"/>
                    <a:pt x="13079" y="12297"/>
                    <a:pt x="13079" y="12297"/>
                  </a:cubicBezTo>
                  <a:cubicBezTo>
                    <a:pt x="12881" y="12297"/>
                    <a:pt x="13079" y="11869"/>
                    <a:pt x="12881" y="11869"/>
                  </a:cubicBezTo>
                  <a:cubicBezTo>
                    <a:pt x="13079" y="11869"/>
                    <a:pt x="13079" y="11869"/>
                    <a:pt x="13079" y="11869"/>
                  </a:cubicBezTo>
                  <a:cubicBezTo>
                    <a:pt x="12881" y="11869"/>
                    <a:pt x="12881" y="11869"/>
                    <a:pt x="12881" y="11869"/>
                  </a:cubicBezTo>
                  <a:cubicBezTo>
                    <a:pt x="12683" y="11869"/>
                    <a:pt x="12881" y="11762"/>
                    <a:pt x="12881" y="11762"/>
                  </a:cubicBezTo>
                  <a:cubicBezTo>
                    <a:pt x="12881" y="11762"/>
                    <a:pt x="12881" y="11762"/>
                    <a:pt x="12881" y="11762"/>
                  </a:cubicBezTo>
                  <a:cubicBezTo>
                    <a:pt x="12881" y="11762"/>
                    <a:pt x="12683" y="11549"/>
                    <a:pt x="12088" y="11335"/>
                  </a:cubicBezTo>
                  <a:cubicBezTo>
                    <a:pt x="12683" y="11335"/>
                    <a:pt x="12683" y="11228"/>
                    <a:pt x="12683" y="11228"/>
                  </a:cubicBezTo>
                  <a:cubicBezTo>
                    <a:pt x="12088" y="11335"/>
                    <a:pt x="12088" y="11335"/>
                    <a:pt x="12088" y="11335"/>
                  </a:cubicBezTo>
                  <a:cubicBezTo>
                    <a:pt x="12088" y="11228"/>
                    <a:pt x="12088" y="11228"/>
                    <a:pt x="12088" y="11228"/>
                  </a:cubicBezTo>
                  <a:cubicBezTo>
                    <a:pt x="12088" y="11121"/>
                    <a:pt x="12088" y="11549"/>
                    <a:pt x="12088" y="11335"/>
                  </a:cubicBezTo>
                  <a:cubicBezTo>
                    <a:pt x="12088" y="11228"/>
                    <a:pt x="12088" y="11228"/>
                    <a:pt x="12088" y="11228"/>
                  </a:cubicBezTo>
                  <a:cubicBezTo>
                    <a:pt x="12088" y="11228"/>
                    <a:pt x="12088" y="11121"/>
                    <a:pt x="11890" y="11121"/>
                  </a:cubicBezTo>
                  <a:cubicBezTo>
                    <a:pt x="11890" y="11228"/>
                    <a:pt x="11890" y="11228"/>
                    <a:pt x="11890" y="11228"/>
                  </a:cubicBezTo>
                  <a:cubicBezTo>
                    <a:pt x="11890" y="11121"/>
                    <a:pt x="11890" y="11121"/>
                    <a:pt x="11890" y="11121"/>
                  </a:cubicBezTo>
                  <a:cubicBezTo>
                    <a:pt x="11890" y="10907"/>
                    <a:pt x="11890" y="10907"/>
                    <a:pt x="11890" y="10907"/>
                  </a:cubicBezTo>
                  <a:cubicBezTo>
                    <a:pt x="11890" y="10907"/>
                    <a:pt x="11890" y="10907"/>
                    <a:pt x="11890" y="10907"/>
                  </a:cubicBezTo>
                  <a:cubicBezTo>
                    <a:pt x="11890" y="10907"/>
                    <a:pt x="11890" y="10800"/>
                    <a:pt x="11692" y="10800"/>
                  </a:cubicBezTo>
                  <a:cubicBezTo>
                    <a:pt x="11692" y="10907"/>
                    <a:pt x="11692" y="10907"/>
                    <a:pt x="11692" y="10907"/>
                  </a:cubicBezTo>
                  <a:cubicBezTo>
                    <a:pt x="11692" y="10800"/>
                    <a:pt x="11692" y="10800"/>
                    <a:pt x="11692" y="10800"/>
                  </a:cubicBezTo>
                  <a:cubicBezTo>
                    <a:pt x="11692" y="10800"/>
                    <a:pt x="11692" y="10800"/>
                    <a:pt x="11692" y="10800"/>
                  </a:cubicBezTo>
                  <a:cubicBezTo>
                    <a:pt x="11890" y="10479"/>
                    <a:pt x="11692" y="10479"/>
                    <a:pt x="11692" y="10479"/>
                  </a:cubicBezTo>
                  <a:cubicBezTo>
                    <a:pt x="11295" y="10372"/>
                    <a:pt x="11295" y="10265"/>
                    <a:pt x="11295" y="10372"/>
                  </a:cubicBezTo>
                  <a:cubicBezTo>
                    <a:pt x="11295" y="10265"/>
                    <a:pt x="11295" y="10265"/>
                    <a:pt x="11097" y="10051"/>
                  </a:cubicBezTo>
                  <a:cubicBezTo>
                    <a:pt x="11097" y="10051"/>
                    <a:pt x="11097" y="10051"/>
                    <a:pt x="11097" y="10265"/>
                  </a:cubicBezTo>
                  <a:cubicBezTo>
                    <a:pt x="11097" y="10051"/>
                    <a:pt x="11097" y="10051"/>
                    <a:pt x="11097" y="10051"/>
                  </a:cubicBezTo>
                  <a:cubicBezTo>
                    <a:pt x="10899" y="10051"/>
                    <a:pt x="10899" y="10051"/>
                    <a:pt x="10899" y="10051"/>
                  </a:cubicBezTo>
                  <a:cubicBezTo>
                    <a:pt x="10899" y="9945"/>
                    <a:pt x="10899" y="9945"/>
                    <a:pt x="11097" y="9945"/>
                  </a:cubicBezTo>
                  <a:cubicBezTo>
                    <a:pt x="10899" y="9945"/>
                    <a:pt x="11097" y="9731"/>
                    <a:pt x="10899" y="9731"/>
                  </a:cubicBezTo>
                  <a:cubicBezTo>
                    <a:pt x="10503" y="9838"/>
                    <a:pt x="10503" y="9838"/>
                    <a:pt x="10503" y="9838"/>
                  </a:cubicBezTo>
                  <a:cubicBezTo>
                    <a:pt x="10305" y="9838"/>
                    <a:pt x="10503" y="9731"/>
                    <a:pt x="10503" y="9731"/>
                  </a:cubicBezTo>
                  <a:cubicBezTo>
                    <a:pt x="10503" y="9517"/>
                    <a:pt x="10503" y="9517"/>
                    <a:pt x="10503" y="9517"/>
                  </a:cubicBezTo>
                  <a:cubicBezTo>
                    <a:pt x="10503" y="9517"/>
                    <a:pt x="10503" y="9410"/>
                    <a:pt x="10503" y="9517"/>
                  </a:cubicBezTo>
                  <a:cubicBezTo>
                    <a:pt x="10503" y="9410"/>
                    <a:pt x="10305" y="9410"/>
                    <a:pt x="10503" y="9410"/>
                  </a:cubicBezTo>
                  <a:cubicBezTo>
                    <a:pt x="10305" y="9303"/>
                    <a:pt x="10305" y="8982"/>
                    <a:pt x="9512" y="8982"/>
                  </a:cubicBezTo>
                  <a:cubicBezTo>
                    <a:pt x="9512" y="8875"/>
                    <a:pt x="9512" y="8875"/>
                    <a:pt x="9512" y="8875"/>
                  </a:cubicBezTo>
                  <a:cubicBezTo>
                    <a:pt x="10106" y="8875"/>
                    <a:pt x="9512" y="8982"/>
                    <a:pt x="10106" y="8875"/>
                  </a:cubicBezTo>
                  <a:cubicBezTo>
                    <a:pt x="10106" y="8875"/>
                    <a:pt x="10106" y="8875"/>
                    <a:pt x="10106" y="8875"/>
                  </a:cubicBezTo>
                  <a:cubicBezTo>
                    <a:pt x="9512" y="8875"/>
                    <a:pt x="9512" y="8875"/>
                    <a:pt x="9512" y="8875"/>
                  </a:cubicBezTo>
                  <a:cubicBezTo>
                    <a:pt x="9314" y="8875"/>
                    <a:pt x="10106" y="8661"/>
                    <a:pt x="9512" y="8554"/>
                  </a:cubicBezTo>
                  <a:cubicBezTo>
                    <a:pt x="9512" y="8661"/>
                    <a:pt x="9512" y="8661"/>
                    <a:pt x="9512" y="8554"/>
                  </a:cubicBezTo>
                  <a:cubicBezTo>
                    <a:pt x="9512" y="8554"/>
                    <a:pt x="9512" y="8554"/>
                    <a:pt x="9512" y="8554"/>
                  </a:cubicBezTo>
                  <a:cubicBezTo>
                    <a:pt x="9314" y="8448"/>
                    <a:pt x="9314" y="8554"/>
                    <a:pt x="9116" y="8554"/>
                  </a:cubicBezTo>
                  <a:cubicBezTo>
                    <a:pt x="9116" y="8554"/>
                    <a:pt x="9116" y="8448"/>
                    <a:pt x="9314" y="8448"/>
                  </a:cubicBezTo>
                  <a:cubicBezTo>
                    <a:pt x="9116" y="8448"/>
                    <a:pt x="9116" y="8448"/>
                    <a:pt x="9116" y="8448"/>
                  </a:cubicBezTo>
                  <a:cubicBezTo>
                    <a:pt x="9116" y="8448"/>
                    <a:pt x="9116" y="8448"/>
                    <a:pt x="9116" y="8234"/>
                  </a:cubicBezTo>
                  <a:cubicBezTo>
                    <a:pt x="9116" y="8448"/>
                    <a:pt x="9116" y="8448"/>
                    <a:pt x="9116" y="8448"/>
                  </a:cubicBezTo>
                  <a:cubicBezTo>
                    <a:pt x="9116" y="8234"/>
                    <a:pt x="9116" y="8234"/>
                    <a:pt x="9116" y="8234"/>
                  </a:cubicBezTo>
                  <a:cubicBezTo>
                    <a:pt x="9116" y="8234"/>
                    <a:pt x="9116" y="8234"/>
                    <a:pt x="9116" y="8234"/>
                  </a:cubicBezTo>
                  <a:cubicBezTo>
                    <a:pt x="9314" y="8234"/>
                    <a:pt x="9116" y="8234"/>
                    <a:pt x="9314" y="8234"/>
                  </a:cubicBezTo>
                  <a:cubicBezTo>
                    <a:pt x="9116" y="8234"/>
                    <a:pt x="9116" y="8127"/>
                    <a:pt x="9116" y="8127"/>
                  </a:cubicBezTo>
                  <a:cubicBezTo>
                    <a:pt x="9116" y="8127"/>
                    <a:pt x="9116" y="8127"/>
                    <a:pt x="9116" y="8127"/>
                  </a:cubicBezTo>
                  <a:cubicBezTo>
                    <a:pt x="9116" y="8127"/>
                    <a:pt x="9116" y="8020"/>
                    <a:pt x="8719" y="8127"/>
                  </a:cubicBezTo>
                  <a:cubicBezTo>
                    <a:pt x="9116" y="8127"/>
                    <a:pt x="9116" y="8127"/>
                    <a:pt x="9116" y="8127"/>
                  </a:cubicBezTo>
                  <a:cubicBezTo>
                    <a:pt x="8719" y="8127"/>
                    <a:pt x="8719" y="8127"/>
                    <a:pt x="8719" y="8127"/>
                  </a:cubicBezTo>
                  <a:cubicBezTo>
                    <a:pt x="8719" y="8020"/>
                    <a:pt x="9116" y="8020"/>
                    <a:pt x="9116" y="8020"/>
                  </a:cubicBezTo>
                  <a:cubicBezTo>
                    <a:pt x="8719" y="8020"/>
                    <a:pt x="8719" y="8020"/>
                    <a:pt x="8719" y="8020"/>
                  </a:cubicBezTo>
                  <a:cubicBezTo>
                    <a:pt x="8719" y="8020"/>
                    <a:pt x="8719" y="8020"/>
                    <a:pt x="8719" y="8020"/>
                  </a:cubicBezTo>
                  <a:cubicBezTo>
                    <a:pt x="8719" y="8020"/>
                    <a:pt x="8719" y="8020"/>
                    <a:pt x="8719" y="8020"/>
                  </a:cubicBezTo>
                  <a:cubicBezTo>
                    <a:pt x="8719" y="8020"/>
                    <a:pt x="8719" y="8020"/>
                    <a:pt x="8719" y="8020"/>
                  </a:cubicBezTo>
                  <a:cubicBezTo>
                    <a:pt x="8719" y="7913"/>
                    <a:pt x="8719" y="7913"/>
                    <a:pt x="8719" y="7913"/>
                  </a:cubicBezTo>
                  <a:cubicBezTo>
                    <a:pt x="8719" y="7592"/>
                    <a:pt x="8719" y="7592"/>
                    <a:pt x="8521" y="7592"/>
                  </a:cubicBezTo>
                  <a:cubicBezTo>
                    <a:pt x="8521" y="7592"/>
                    <a:pt x="8521" y="7592"/>
                    <a:pt x="8521" y="7592"/>
                  </a:cubicBezTo>
                  <a:cubicBezTo>
                    <a:pt x="8521" y="7592"/>
                    <a:pt x="8521" y="7592"/>
                    <a:pt x="8521" y="7485"/>
                  </a:cubicBezTo>
                  <a:cubicBezTo>
                    <a:pt x="8521" y="7485"/>
                    <a:pt x="8521" y="7485"/>
                    <a:pt x="8521" y="7485"/>
                  </a:cubicBezTo>
                  <a:cubicBezTo>
                    <a:pt x="8521" y="7485"/>
                    <a:pt x="8521" y="7485"/>
                    <a:pt x="8521" y="7271"/>
                  </a:cubicBezTo>
                  <a:cubicBezTo>
                    <a:pt x="8323" y="7271"/>
                    <a:pt x="7927" y="7485"/>
                    <a:pt x="7927" y="7485"/>
                  </a:cubicBezTo>
                  <a:cubicBezTo>
                    <a:pt x="7927" y="7271"/>
                    <a:pt x="8323" y="7164"/>
                    <a:pt x="8323" y="7164"/>
                  </a:cubicBezTo>
                  <a:cubicBezTo>
                    <a:pt x="8323" y="7164"/>
                    <a:pt x="8323" y="7057"/>
                    <a:pt x="7927" y="6844"/>
                  </a:cubicBezTo>
                  <a:cubicBezTo>
                    <a:pt x="7927" y="6844"/>
                    <a:pt x="7927" y="6844"/>
                    <a:pt x="7927" y="6844"/>
                  </a:cubicBezTo>
                  <a:cubicBezTo>
                    <a:pt x="7728" y="6737"/>
                    <a:pt x="7927" y="6630"/>
                    <a:pt x="7530" y="6523"/>
                  </a:cubicBezTo>
                  <a:cubicBezTo>
                    <a:pt x="7530" y="6630"/>
                    <a:pt x="7530" y="6630"/>
                    <a:pt x="7332" y="6630"/>
                  </a:cubicBezTo>
                  <a:cubicBezTo>
                    <a:pt x="7530" y="6523"/>
                    <a:pt x="7332" y="6630"/>
                    <a:pt x="7530" y="6523"/>
                  </a:cubicBezTo>
                  <a:cubicBezTo>
                    <a:pt x="7530" y="6523"/>
                    <a:pt x="7530" y="6523"/>
                    <a:pt x="7530" y="6523"/>
                  </a:cubicBezTo>
                  <a:cubicBezTo>
                    <a:pt x="7530" y="6202"/>
                    <a:pt x="7530" y="6095"/>
                    <a:pt x="7332" y="6095"/>
                  </a:cubicBezTo>
                  <a:cubicBezTo>
                    <a:pt x="7530" y="6095"/>
                    <a:pt x="7530" y="6095"/>
                    <a:pt x="7530" y="6095"/>
                  </a:cubicBezTo>
                  <a:cubicBezTo>
                    <a:pt x="7332" y="6095"/>
                    <a:pt x="7332" y="6095"/>
                    <a:pt x="7332" y="6095"/>
                  </a:cubicBezTo>
                  <a:cubicBezTo>
                    <a:pt x="7332" y="5881"/>
                    <a:pt x="7332" y="5881"/>
                    <a:pt x="7332" y="5881"/>
                  </a:cubicBezTo>
                  <a:cubicBezTo>
                    <a:pt x="7332" y="5881"/>
                    <a:pt x="7332" y="5881"/>
                    <a:pt x="7332" y="5881"/>
                  </a:cubicBezTo>
                  <a:cubicBezTo>
                    <a:pt x="7332" y="5881"/>
                    <a:pt x="7332" y="5881"/>
                    <a:pt x="7332" y="5881"/>
                  </a:cubicBezTo>
                  <a:cubicBezTo>
                    <a:pt x="6738" y="5881"/>
                    <a:pt x="6738" y="5881"/>
                    <a:pt x="6738" y="5881"/>
                  </a:cubicBezTo>
                  <a:cubicBezTo>
                    <a:pt x="6738" y="5774"/>
                    <a:pt x="7332" y="5667"/>
                    <a:pt x="6738" y="5667"/>
                  </a:cubicBezTo>
                  <a:cubicBezTo>
                    <a:pt x="6539" y="5667"/>
                    <a:pt x="6539" y="5667"/>
                    <a:pt x="6539" y="5667"/>
                  </a:cubicBezTo>
                  <a:cubicBezTo>
                    <a:pt x="6738" y="5667"/>
                    <a:pt x="6738" y="5667"/>
                    <a:pt x="6738" y="5667"/>
                  </a:cubicBezTo>
                  <a:cubicBezTo>
                    <a:pt x="6539" y="5453"/>
                    <a:pt x="6539" y="5453"/>
                    <a:pt x="6143" y="5453"/>
                  </a:cubicBezTo>
                  <a:cubicBezTo>
                    <a:pt x="6539" y="5240"/>
                    <a:pt x="6143" y="5026"/>
                    <a:pt x="5945" y="4705"/>
                  </a:cubicBezTo>
                  <a:cubicBezTo>
                    <a:pt x="5945" y="4812"/>
                    <a:pt x="5945" y="4812"/>
                    <a:pt x="5945" y="4812"/>
                  </a:cubicBezTo>
                  <a:cubicBezTo>
                    <a:pt x="5945" y="4705"/>
                    <a:pt x="5945" y="4705"/>
                    <a:pt x="5945" y="4705"/>
                  </a:cubicBezTo>
                  <a:cubicBezTo>
                    <a:pt x="5945" y="4705"/>
                    <a:pt x="5747" y="4705"/>
                    <a:pt x="5747" y="4812"/>
                  </a:cubicBezTo>
                  <a:cubicBezTo>
                    <a:pt x="5747" y="4705"/>
                    <a:pt x="5747" y="4705"/>
                    <a:pt x="5747" y="4491"/>
                  </a:cubicBezTo>
                  <a:cubicBezTo>
                    <a:pt x="5945" y="4491"/>
                    <a:pt x="5747" y="4705"/>
                    <a:pt x="5945" y="4491"/>
                  </a:cubicBezTo>
                  <a:cubicBezTo>
                    <a:pt x="5945" y="4491"/>
                    <a:pt x="5747" y="4491"/>
                    <a:pt x="5945" y="4384"/>
                  </a:cubicBezTo>
                  <a:cubicBezTo>
                    <a:pt x="5747" y="4384"/>
                    <a:pt x="5747" y="4491"/>
                    <a:pt x="5747" y="4491"/>
                  </a:cubicBezTo>
                  <a:cubicBezTo>
                    <a:pt x="5747" y="4384"/>
                    <a:pt x="5747" y="4384"/>
                    <a:pt x="5747" y="4384"/>
                  </a:cubicBezTo>
                  <a:cubicBezTo>
                    <a:pt x="5350" y="4384"/>
                    <a:pt x="5350" y="4705"/>
                    <a:pt x="5152" y="4705"/>
                  </a:cubicBezTo>
                  <a:cubicBezTo>
                    <a:pt x="5152" y="4705"/>
                    <a:pt x="5152" y="4705"/>
                    <a:pt x="5152" y="4705"/>
                  </a:cubicBezTo>
                  <a:cubicBezTo>
                    <a:pt x="4954" y="4705"/>
                    <a:pt x="4954" y="4812"/>
                    <a:pt x="4954" y="4705"/>
                  </a:cubicBezTo>
                  <a:cubicBezTo>
                    <a:pt x="5152" y="4491"/>
                    <a:pt x="5152" y="4491"/>
                    <a:pt x="5152" y="4491"/>
                  </a:cubicBezTo>
                  <a:cubicBezTo>
                    <a:pt x="5152" y="4491"/>
                    <a:pt x="5350" y="4384"/>
                    <a:pt x="5350" y="4277"/>
                  </a:cubicBezTo>
                  <a:cubicBezTo>
                    <a:pt x="5350" y="4384"/>
                    <a:pt x="5350" y="4384"/>
                    <a:pt x="5350" y="4384"/>
                  </a:cubicBezTo>
                  <a:cubicBezTo>
                    <a:pt x="5152" y="4384"/>
                    <a:pt x="5350" y="4277"/>
                    <a:pt x="5152" y="4277"/>
                  </a:cubicBezTo>
                  <a:cubicBezTo>
                    <a:pt x="5350" y="4277"/>
                    <a:pt x="5350" y="4277"/>
                    <a:pt x="5350" y="4277"/>
                  </a:cubicBezTo>
                  <a:cubicBezTo>
                    <a:pt x="5350" y="4063"/>
                    <a:pt x="5350" y="4277"/>
                    <a:pt x="5152" y="4277"/>
                  </a:cubicBezTo>
                  <a:cubicBezTo>
                    <a:pt x="5350" y="4063"/>
                    <a:pt x="5350" y="4063"/>
                    <a:pt x="5350" y="4063"/>
                  </a:cubicBezTo>
                  <a:cubicBezTo>
                    <a:pt x="5747" y="3956"/>
                    <a:pt x="5350" y="4063"/>
                    <a:pt x="5350" y="3956"/>
                  </a:cubicBezTo>
                  <a:cubicBezTo>
                    <a:pt x="5152" y="3956"/>
                    <a:pt x="5152" y="4063"/>
                    <a:pt x="5152" y="4063"/>
                  </a:cubicBezTo>
                  <a:cubicBezTo>
                    <a:pt x="5152" y="4063"/>
                    <a:pt x="5152" y="3956"/>
                    <a:pt x="5350" y="3956"/>
                  </a:cubicBezTo>
                  <a:cubicBezTo>
                    <a:pt x="5152" y="3956"/>
                    <a:pt x="5152" y="3956"/>
                    <a:pt x="5152" y="3956"/>
                  </a:cubicBezTo>
                  <a:cubicBezTo>
                    <a:pt x="4954" y="3956"/>
                    <a:pt x="5152" y="3850"/>
                    <a:pt x="4954" y="3850"/>
                  </a:cubicBezTo>
                  <a:cubicBezTo>
                    <a:pt x="5152" y="3850"/>
                    <a:pt x="5152" y="3850"/>
                    <a:pt x="5152" y="3850"/>
                  </a:cubicBezTo>
                  <a:cubicBezTo>
                    <a:pt x="4954" y="3850"/>
                    <a:pt x="4954" y="3850"/>
                    <a:pt x="4954" y="3850"/>
                  </a:cubicBezTo>
                  <a:cubicBezTo>
                    <a:pt x="4954" y="3850"/>
                    <a:pt x="4954" y="3636"/>
                    <a:pt x="4756" y="3636"/>
                  </a:cubicBezTo>
                  <a:cubicBezTo>
                    <a:pt x="4756" y="3636"/>
                    <a:pt x="4756" y="3529"/>
                    <a:pt x="4954" y="3529"/>
                  </a:cubicBezTo>
                  <a:cubicBezTo>
                    <a:pt x="4954" y="3529"/>
                    <a:pt x="4954" y="3636"/>
                    <a:pt x="5152" y="3636"/>
                  </a:cubicBezTo>
                  <a:cubicBezTo>
                    <a:pt x="4954" y="3636"/>
                    <a:pt x="4954" y="3529"/>
                    <a:pt x="4954" y="3529"/>
                  </a:cubicBezTo>
                  <a:cubicBezTo>
                    <a:pt x="4954" y="3529"/>
                    <a:pt x="4954" y="3529"/>
                    <a:pt x="4954" y="3529"/>
                  </a:cubicBezTo>
                  <a:cubicBezTo>
                    <a:pt x="4954" y="3529"/>
                    <a:pt x="4954" y="3529"/>
                    <a:pt x="4954" y="3208"/>
                  </a:cubicBezTo>
                  <a:cubicBezTo>
                    <a:pt x="4954" y="3208"/>
                    <a:pt x="4954" y="3529"/>
                    <a:pt x="4954" y="3208"/>
                  </a:cubicBezTo>
                  <a:cubicBezTo>
                    <a:pt x="4954" y="3208"/>
                    <a:pt x="4954" y="3208"/>
                    <a:pt x="4954" y="3208"/>
                  </a:cubicBezTo>
                  <a:cubicBezTo>
                    <a:pt x="4954" y="3101"/>
                    <a:pt x="4756" y="3208"/>
                    <a:pt x="4756" y="3208"/>
                  </a:cubicBezTo>
                  <a:cubicBezTo>
                    <a:pt x="4756" y="3208"/>
                    <a:pt x="4756" y="3208"/>
                    <a:pt x="4756" y="3208"/>
                  </a:cubicBezTo>
                  <a:cubicBezTo>
                    <a:pt x="4161" y="3208"/>
                    <a:pt x="4161" y="3208"/>
                    <a:pt x="4161" y="3208"/>
                  </a:cubicBezTo>
                  <a:cubicBezTo>
                    <a:pt x="4756" y="3101"/>
                    <a:pt x="4756" y="3101"/>
                    <a:pt x="4756" y="3101"/>
                  </a:cubicBezTo>
                  <a:cubicBezTo>
                    <a:pt x="4954" y="3101"/>
                    <a:pt x="4756" y="3101"/>
                    <a:pt x="4756" y="3101"/>
                  </a:cubicBezTo>
                  <a:cubicBezTo>
                    <a:pt x="4756" y="3101"/>
                    <a:pt x="4756" y="3101"/>
                    <a:pt x="4756" y="3101"/>
                  </a:cubicBezTo>
                  <a:cubicBezTo>
                    <a:pt x="4161" y="3101"/>
                    <a:pt x="4161" y="3101"/>
                    <a:pt x="4161" y="3101"/>
                  </a:cubicBezTo>
                  <a:cubicBezTo>
                    <a:pt x="4161" y="3101"/>
                    <a:pt x="4161" y="2994"/>
                    <a:pt x="4756" y="2994"/>
                  </a:cubicBezTo>
                  <a:cubicBezTo>
                    <a:pt x="4161" y="2994"/>
                    <a:pt x="4161" y="2994"/>
                    <a:pt x="4161" y="2994"/>
                  </a:cubicBezTo>
                  <a:cubicBezTo>
                    <a:pt x="4161" y="2994"/>
                    <a:pt x="4161" y="2994"/>
                    <a:pt x="4756" y="2887"/>
                  </a:cubicBezTo>
                  <a:cubicBezTo>
                    <a:pt x="4161" y="2887"/>
                    <a:pt x="3963" y="2887"/>
                    <a:pt x="3963" y="2887"/>
                  </a:cubicBezTo>
                  <a:cubicBezTo>
                    <a:pt x="3567" y="2994"/>
                    <a:pt x="3567" y="2994"/>
                    <a:pt x="3567" y="2994"/>
                  </a:cubicBezTo>
                  <a:cubicBezTo>
                    <a:pt x="3567" y="2994"/>
                    <a:pt x="3567" y="2994"/>
                    <a:pt x="3567" y="2994"/>
                  </a:cubicBezTo>
                  <a:cubicBezTo>
                    <a:pt x="3567" y="2994"/>
                    <a:pt x="3567" y="2994"/>
                    <a:pt x="3369" y="2994"/>
                  </a:cubicBezTo>
                  <a:cubicBezTo>
                    <a:pt x="3369" y="2994"/>
                    <a:pt x="3369" y="2994"/>
                    <a:pt x="3369" y="2994"/>
                  </a:cubicBezTo>
                  <a:cubicBezTo>
                    <a:pt x="3567" y="2994"/>
                    <a:pt x="3567" y="2673"/>
                    <a:pt x="3963" y="2673"/>
                  </a:cubicBezTo>
                  <a:cubicBezTo>
                    <a:pt x="3963" y="2566"/>
                    <a:pt x="3369" y="2887"/>
                    <a:pt x="3567" y="2566"/>
                  </a:cubicBezTo>
                  <a:cubicBezTo>
                    <a:pt x="3567" y="2566"/>
                    <a:pt x="3963" y="2459"/>
                    <a:pt x="3567" y="2566"/>
                  </a:cubicBezTo>
                  <a:cubicBezTo>
                    <a:pt x="3963" y="2459"/>
                    <a:pt x="3963" y="2459"/>
                    <a:pt x="3963" y="2459"/>
                  </a:cubicBezTo>
                  <a:cubicBezTo>
                    <a:pt x="3567" y="2566"/>
                    <a:pt x="3369" y="2459"/>
                    <a:pt x="3369" y="2566"/>
                  </a:cubicBezTo>
                  <a:cubicBezTo>
                    <a:pt x="3567" y="2566"/>
                    <a:pt x="3567" y="2566"/>
                    <a:pt x="3567" y="2566"/>
                  </a:cubicBezTo>
                  <a:cubicBezTo>
                    <a:pt x="3369" y="2566"/>
                    <a:pt x="3369" y="2673"/>
                    <a:pt x="3171" y="2566"/>
                  </a:cubicBezTo>
                  <a:cubicBezTo>
                    <a:pt x="3171" y="2566"/>
                    <a:pt x="3171" y="2566"/>
                    <a:pt x="3369" y="2459"/>
                  </a:cubicBezTo>
                  <a:cubicBezTo>
                    <a:pt x="3369" y="2459"/>
                    <a:pt x="3369" y="2566"/>
                    <a:pt x="3369" y="2459"/>
                  </a:cubicBezTo>
                  <a:cubicBezTo>
                    <a:pt x="3369" y="2459"/>
                    <a:pt x="3171" y="2459"/>
                    <a:pt x="3369" y="2246"/>
                  </a:cubicBezTo>
                  <a:cubicBezTo>
                    <a:pt x="3369" y="2459"/>
                    <a:pt x="3567" y="2246"/>
                    <a:pt x="3567" y="2246"/>
                  </a:cubicBezTo>
                  <a:cubicBezTo>
                    <a:pt x="3567" y="2246"/>
                    <a:pt x="3567" y="2246"/>
                    <a:pt x="3567" y="2246"/>
                  </a:cubicBezTo>
                  <a:cubicBezTo>
                    <a:pt x="3567" y="2246"/>
                    <a:pt x="3567" y="2246"/>
                    <a:pt x="3567" y="2246"/>
                  </a:cubicBezTo>
                  <a:cubicBezTo>
                    <a:pt x="3369" y="2246"/>
                    <a:pt x="3567" y="2139"/>
                    <a:pt x="3567" y="2139"/>
                  </a:cubicBezTo>
                  <a:cubicBezTo>
                    <a:pt x="3369" y="2139"/>
                    <a:pt x="3369" y="2139"/>
                    <a:pt x="3369" y="2139"/>
                  </a:cubicBezTo>
                  <a:cubicBezTo>
                    <a:pt x="3369" y="2139"/>
                    <a:pt x="3567" y="2246"/>
                    <a:pt x="3369" y="2246"/>
                  </a:cubicBezTo>
                  <a:cubicBezTo>
                    <a:pt x="3369" y="2246"/>
                    <a:pt x="3369" y="2139"/>
                    <a:pt x="3171" y="2139"/>
                  </a:cubicBezTo>
                  <a:cubicBezTo>
                    <a:pt x="3171" y="2139"/>
                    <a:pt x="3171" y="2139"/>
                    <a:pt x="3171" y="2246"/>
                  </a:cubicBezTo>
                  <a:cubicBezTo>
                    <a:pt x="3171" y="2139"/>
                    <a:pt x="2774" y="2246"/>
                    <a:pt x="2774" y="2139"/>
                  </a:cubicBezTo>
                  <a:cubicBezTo>
                    <a:pt x="3171" y="2139"/>
                    <a:pt x="3171" y="2139"/>
                    <a:pt x="3171" y="2139"/>
                  </a:cubicBezTo>
                  <a:cubicBezTo>
                    <a:pt x="3171" y="1818"/>
                    <a:pt x="3171" y="1711"/>
                    <a:pt x="3171" y="1711"/>
                  </a:cubicBezTo>
                  <a:cubicBezTo>
                    <a:pt x="2774" y="1711"/>
                    <a:pt x="2774" y="1604"/>
                    <a:pt x="2774" y="1711"/>
                  </a:cubicBezTo>
                  <a:cubicBezTo>
                    <a:pt x="2774" y="1711"/>
                    <a:pt x="3171" y="1818"/>
                    <a:pt x="2774" y="2139"/>
                  </a:cubicBezTo>
                  <a:cubicBezTo>
                    <a:pt x="2576" y="2139"/>
                    <a:pt x="3171" y="2139"/>
                    <a:pt x="2774" y="2246"/>
                  </a:cubicBezTo>
                  <a:cubicBezTo>
                    <a:pt x="2774" y="2139"/>
                    <a:pt x="2576" y="2246"/>
                    <a:pt x="2378" y="2246"/>
                  </a:cubicBezTo>
                  <a:cubicBezTo>
                    <a:pt x="2378" y="2246"/>
                    <a:pt x="2378" y="2246"/>
                    <a:pt x="2378" y="2139"/>
                  </a:cubicBezTo>
                  <a:cubicBezTo>
                    <a:pt x="2576" y="2139"/>
                    <a:pt x="2576" y="2139"/>
                    <a:pt x="2576" y="2139"/>
                  </a:cubicBezTo>
                  <a:cubicBezTo>
                    <a:pt x="2576" y="1818"/>
                    <a:pt x="2576" y="1818"/>
                    <a:pt x="2576" y="1711"/>
                  </a:cubicBezTo>
                  <a:cubicBezTo>
                    <a:pt x="2576" y="1711"/>
                    <a:pt x="2378" y="1711"/>
                    <a:pt x="2576" y="1818"/>
                  </a:cubicBezTo>
                  <a:cubicBezTo>
                    <a:pt x="2378" y="1711"/>
                    <a:pt x="2378" y="1604"/>
                    <a:pt x="2180" y="1604"/>
                  </a:cubicBezTo>
                  <a:cubicBezTo>
                    <a:pt x="2378" y="1604"/>
                    <a:pt x="2180" y="1390"/>
                    <a:pt x="2378" y="1390"/>
                  </a:cubicBezTo>
                  <a:cubicBezTo>
                    <a:pt x="2378" y="1390"/>
                    <a:pt x="2576" y="1390"/>
                    <a:pt x="2576" y="1283"/>
                  </a:cubicBezTo>
                  <a:cubicBezTo>
                    <a:pt x="2576" y="1390"/>
                    <a:pt x="2576" y="1390"/>
                    <a:pt x="2576" y="1390"/>
                  </a:cubicBezTo>
                  <a:cubicBezTo>
                    <a:pt x="2576" y="1283"/>
                    <a:pt x="2378" y="1390"/>
                    <a:pt x="2378" y="1283"/>
                  </a:cubicBezTo>
                  <a:cubicBezTo>
                    <a:pt x="2378" y="1390"/>
                    <a:pt x="2180" y="1390"/>
                    <a:pt x="2180" y="1390"/>
                  </a:cubicBezTo>
                  <a:cubicBezTo>
                    <a:pt x="1783" y="1390"/>
                    <a:pt x="1783" y="1390"/>
                    <a:pt x="1783" y="1390"/>
                  </a:cubicBezTo>
                  <a:cubicBezTo>
                    <a:pt x="1783" y="1283"/>
                    <a:pt x="1783" y="1283"/>
                    <a:pt x="1783" y="1176"/>
                  </a:cubicBezTo>
                  <a:cubicBezTo>
                    <a:pt x="1387" y="1176"/>
                    <a:pt x="1387" y="855"/>
                    <a:pt x="1387" y="855"/>
                  </a:cubicBezTo>
                  <a:cubicBezTo>
                    <a:pt x="991" y="855"/>
                    <a:pt x="991" y="855"/>
                    <a:pt x="793" y="855"/>
                  </a:cubicBezTo>
                  <a:cubicBezTo>
                    <a:pt x="991" y="855"/>
                    <a:pt x="991" y="855"/>
                    <a:pt x="991" y="855"/>
                  </a:cubicBezTo>
                  <a:cubicBezTo>
                    <a:pt x="991" y="855"/>
                    <a:pt x="991" y="855"/>
                    <a:pt x="991" y="855"/>
                  </a:cubicBezTo>
                  <a:cubicBezTo>
                    <a:pt x="991" y="749"/>
                    <a:pt x="793" y="749"/>
                    <a:pt x="793" y="428"/>
                  </a:cubicBezTo>
                  <a:cubicBezTo>
                    <a:pt x="793" y="749"/>
                    <a:pt x="793" y="749"/>
                    <a:pt x="793" y="749"/>
                  </a:cubicBezTo>
                  <a:cubicBezTo>
                    <a:pt x="793" y="749"/>
                    <a:pt x="793" y="749"/>
                    <a:pt x="793" y="428"/>
                  </a:cubicBezTo>
                  <a:cubicBezTo>
                    <a:pt x="793" y="749"/>
                    <a:pt x="594" y="749"/>
                    <a:pt x="594" y="749"/>
                  </a:cubicBezTo>
                  <a:cubicBezTo>
                    <a:pt x="396" y="749"/>
                    <a:pt x="594" y="428"/>
                    <a:pt x="594" y="428"/>
                  </a:cubicBezTo>
                  <a:cubicBezTo>
                    <a:pt x="594" y="428"/>
                    <a:pt x="594" y="428"/>
                    <a:pt x="594" y="428"/>
                  </a:cubicBezTo>
                  <a:cubicBezTo>
                    <a:pt x="594" y="321"/>
                    <a:pt x="594" y="321"/>
                    <a:pt x="396" y="214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396" y="214"/>
                    <a:pt x="0" y="214"/>
                    <a:pt x="0" y="0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0" y="321"/>
                    <a:pt x="0" y="214"/>
                    <a:pt x="396" y="214"/>
                  </a:cubicBezTo>
                  <a:cubicBezTo>
                    <a:pt x="396" y="321"/>
                    <a:pt x="396" y="321"/>
                    <a:pt x="396" y="321"/>
                  </a:cubicBezTo>
                  <a:cubicBezTo>
                    <a:pt x="396" y="321"/>
                    <a:pt x="396" y="321"/>
                    <a:pt x="396" y="321"/>
                  </a:cubicBezTo>
                  <a:cubicBezTo>
                    <a:pt x="0" y="321"/>
                    <a:pt x="396" y="321"/>
                    <a:pt x="0" y="428"/>
                  </a:cubicBezTo>
                  <a:cubicBezTo>
                    <a:pt x="0" y="428"/>
                    <a:pt x="0" y="428"/>
                    <a:pt x="0" y="321"/>
                  </a:cubicBezTo>
                  <a:cubicBezTo>
                    <a:pt x="0" y="428"/>
                    <a:pt x="0" y="428"/>
                    <a:pt x="0" y="428"/>
                  </a:cubicBezTo>
                  <a:cubicBezTo>
                    <a:pt x="396" y="428"/>
                    <a:pt x="396" y="428"/>
                    <a:pt x="396" y="428"/>
                  </a:cubicBezTo>
                  <a:cubicBezTo>
                    <a:pt x="0" y="428"/>
                    <a:pt x="0" y="749"/>
                    <a:pt x="396" y="749"/>
                  </a:cubicBezTo>
                  <a:cubicBezTo>
                    <a:pt x="594" y="749"/>
                    <a:pt x="396" y="855"/>
                    <a:pt x="396" y="1069"/>
                  </a:cubicBezTo>
                  <a:cubicBezTo>
                    <a:pt x="594" y="855"/>
                    <a:pt x="594" y="855"/>
                    <a:pt x="594" y="749"/>
                  </a:cubicBezTo>
                  <a:cubicBezTo>
                    <a:pt x="793" y="855"/>
                    <a:pt x="594" y="855"/>
                    <a:pt x="793" y="855"/>
                  </a:cubicBezTo>
                  <a:cubicBezTo>
                    <a:pt x="594" y="855"/>
                    <a:pt x="594" y="1069"/>
                    <a:pt x="594" y="1069"/>
                  </a:cubicBezTo>
                  <a:cubicBezTo>
                    <a:pt x="594" y="1069"/>
                    <a:pt x="594" y="1069"/>
                    <a:pt x="594" y="1069"/>
                  </a:cubicBezTo>
                  <a:cubicBezTo>
                    <a:pt x="594" y="1176"/>
                    <a:pt x="594" y="1176"/>
                    <a:pt x="594" y="1283"/>
                  </a:cubicBezTo>
                  <a:cubicBezTo>
                    <a:pt x="793" y="1283"/>
                    <a:pt x="793" y="1390"/>
                    <a:pt x="991" y="1604"/>
                  </a:cubicBezTo>
                  <a:cubicBezTo>
                    <a:pt x="991" y="1604"/>
                    <a:pt x="991" y="1604"/>
                    <a:pt x="991" y="1604"/>
                  </a:cubicBezTo>
                  <a:cubicBezTo>
                    <a:pt x="793" y="1604"/>
                    <a:pt x="991" y="1711"/>
                    <a:pt x="991" y="1818"/>
                  </a:cubicBezTo>
                  <a:cubicBezTo>
                    <a:pt x="1387" y="1818"/>
                    <a:pt x="1387" y="2246"/>
                    <a:pt x="1783" y="2246"/>
                  </a:cubicBezTo>
                  <a:cubicBezTo>
                    <a:pt x="1783" y="2566"/>
                    <a:pt x="2180" y="2673"/>
                    <a:pt x="2378" y="2994"/>
                  </a:cubicBezTo>
                  <a:cubicBezTo>
                    <a:pt x="2378" y="2887"/>
                    <a:pt x="2378" y="2887"/>
                    <a:pt x="2378" y="2887"/>
                  </a:cubicBezTo>
                  <a:cubicBezTo>
                    <a:pt x="2576" y="2887"/>
                    <a:pt x="2576" y="2887"/>
                    <a:pt x="2576" y="2887"/>
                  </a:cubicBezTo>
                  <a:cubicBezTo>
                    <a:pt x="2378" y="2887"/>
                    <a:pt x="2378" y="2994"/>
                    <a:pt x="2378" y="2994"/>
                  </a:cubicBezTo>
                  <a:cubicBezTo>
                    <a:pt x="2576" y="3101"/>
                    <a:pt x="2576" y="3208"/>
                    <a:pt x="2576" y="3529"/>
                  </a:cubicBezTo>
                  <a:cubicBezTo>
                    <a:pt x="2576" y="3529"/>
                    <a:pt x="2576" y="3529"/>
                    <a:pt x="2576" y="3529"/>
                  </a:cubicBezTo>
                  <a:cubicBezTo>
                    <a:pt x="2576" y="3636"/>
                    <a:pt x="2774" y="3636"/>
                    <a:pt x="3171" y="3850"/>
                  </a:cubicBezTo>
                  <a:cubicBezTo>
                    <a:pt x="3171" y="3850"/>
                    <a:pt x="3171" y="3850"/>
                    <a:pt x="3171" y="3850"/>
                  </a:cubicBezTo>
                  <a:cubicBezTo>
                    <a:pt x="3171" y="3956"/>
                    <a:pt x="3171" y="3956"/>
                    <a:pt x="3171" y="4063"/>
                  </a:cubicBezTo>
                  <a:cubicBezTo>
                    <a:pt x="3369" y="4277"/>
                    <a:pt x="3369" y="4277"/>
                    <a:pt x="3369" y="4277"/>
                  </a:cubicBezTo>
                  <a:cubicBezTo>
                    <a:pt x="3369" y="4491"/>
                    <a:pt x="3963" y="4812"/>
                    <a:pt x="3963" y="5240"/>
                  </a:cubicBezTo>
                  <a:cubicBezTo>
                    <a:pt x="4161" y="5240"/>
                    <a:pt x="4161" y="5240"/>
                    <a:pt x="4161" y="5240"/>
                  </a:cubicBezTo>
                  <a:cubicBezTo>
                    <a:pt x="4161" y="5453"/>
                    <a:pt x="4954" y="5774"/>
                    <a:pt x="4954" y="5881"/>
                  </a:cubicBezTo>
                  <a:cubicBezTo>
                    <a:pt x="5152" y="5881"/>
                    <a:pt x="5152" y="5881"/>
                    <a:pt x="5152" y="5881"/>
                  </a:cubicBezTo>
                  <a:cubicBezTo>
                    <a:pt x="5350" y="5881"/>
                    <a:pt x="5152" y="6095"/>
                    <a:pt x="5152" y="6095"/>
                  </a:cubicBezTo>
                  <a:cubicBezTo>
                    <a:pt x="5152" y="6202"/>
                    <a:pt x="5152" y="6523"/>
                    <a:pt x="5350" y="6202"/>
                  </a:cubicBezTo>
                  <a:cubicBezTo>
                    <a:pt x="5350" y="6523"/>
                    <a:pt x="5350" y="6523"/>
                    <a:pt x="5350" y="6630"/>
                  </a:cubicBezTo>
                  <a:cubicBezTo>
                    <a:pt x="5747" y="6630"/>
                    <a:pt x="5747" y="6737"/>
                    <a:pt x="5747" y="6844"/>
                  </a:cubicBezTo>
                  <a:cubicBezTo>
                    <a:pt x="5747" y="6844"/>
                    <a:pt x="5747" y="6844"/>
                    <a:pt x="5747" y="6844"/>
                  </a:cubicBezTo>
                  <a:cubicBezTo>
                    <a:pt x="5747" y="6737"/>
                    <a:pt x="5747" y="6737"/>
                    <a:pt x="5945" y="6737"/>
                  </a:cubicBezTo>
                  <a:cubicBezTo>
                    <a:pt x="5945" y="6844"/>
                    <a:pt x="6143" y="7057"/>
                    <a:pt x="5747" y="7057"/>
                  </a:cubicBezTo>
                  <a:cubicBezTo>
                    <a:pt x="5945" y="7057"/>
                    <a:pt x="5945" y="7271"/>
                    <a:pt x="6143" y="7485"/>
                  </a:cubicBezTo>
                  <a:cubicBezTo>
                    <a:pt x="6143" y="7485"/>
                    <a:pt x="6143" y="7485"/>
                    <a:pt x="6143" y="7485"/>
                  </a:cubicBezTo>
                  <a:cubicBezTo>
                    <a:pt x="6143" y="7592"/>
                    <a:pt x="6539" y="7913"/>
                    <a:pt x="6539" y="8020"/>
                  </a:cubicBezTo>
                  <a:cubicBezTo>
                    <a:pt x="6738" y="8020"/>
                    <a:pt x="6738" y="7913"/>
                    <a:pt x="6738" y="7913"/>
                  </a:cubicBezTo>
                  <a:cubicBezTo>
                    <a:pt x="6738" y="8020"/>
                    <a:pt x="6738" y="8020"/>
                    <a:pt x="6738" y="8020"/>
                  </a:cubicBezTo>
                  <a:cubicBezTo>
                    <a:pt x="6738" y="8234"/>
                    <a:pt x="7530" y="8234"/>
                    <a:pt x="7530" y="8554"/>
                  </a:cubicBezTo>
                  <a:cubicBezTo>
                    <a:pt x="7728" y="8875"/>
                    <a:pt x="7927" y="9303"/>
                    <a:pt x="8323" y="9517"/>
                  </a:cubicBezTo>
                  <a:cubicBezTo>
                    <a:pt x="8521" y="9517"/>
                    <a:pt x="8521" y="9517"/>
                    <a:pt x="8521" y="9517"/>
                  </a:cubicBezTo>
                  <a:cubicBezTo>
                    <a:pt x="8323" y="9731"/>
                    <a:pt x="8719" y="9731"/>
                    <a:pt x="8719" y="9945"/>
                  </a:cubicBezTo>
                  <a:cubicBezTo>
                    <a:pt x="8719" y="9945"/>
                    <a:pt x="8719" y="9945"/>
                    <a:pt x="8719" y="9945"/>
                  </a:cubicBezTo>
                  <a:cubicBezTo>
                    <a:pt x="8719" y="10051"/>
                    <a:pt x="9314" y="10051"/>
                    <a:pt x="9116" y="10265"/>
                  </a:cubicBezTo>
                  <a:cubicBezTo>
                    <a:pt x="9116" y="10265"/>
                    <a:pt x="9116" y="10265"/>
                    <a:pt x="9116" y="10265"/>
                  </a:cubicBezTo>
                  <a:cubicBezTo>
                    <a:pt x="9314" y="10372"/>
                    <a:pt x="9314" y="10479"/>
                    <a:pt x="9512" y="10479"/>
                  </a:cubicBezTo>
                  <a:cubicBezTo>
                    <a:pt x="9512" y="10479"/>
                    <a:pt x="9512" y="10479"/>
                    <a:pt x="9512" y="10479"/>
                  </a:cubicBezTo>
                  <a:cubicBezTo>
                    <a:pt x="10106" y="10479"/>
                    <a:pt x="9512" y="10800"/>
                    <a:pt x="10106" y="10800"/>
                  </a:cubicBezTo>
                  <a:cubicBezTo>
                    <a:pt x="9512" y="10800"/>
                    <a:pt x="9512" y="10800"/>
                    <a:pt x="9512" y="10800"/>
                  </a:cubicBezTo>
                  <a:cubicBezTo>
                    <a:pt x="10305" y="11121"/>
                    <a:pt x="10305" y="11335"/>
                    <a:pt x="10503" y="11655"/>
                  </a:cubicBezTo>
                  <a:cubicBezTo>
                    <a:pt x="11097" y="11762"/>
                    <a:pt x="11097" y="11549"/>
                    <a:pt x="11097" y="11762"/>
                  </a:cubicBezTo>
                  <a:cubicBezTo>
                    <a:pt x="11097" y="11762"/>
                    <a:pt x="10899" y="11762"/>
                    <a:pt x="11097" y="11762"/>
                  </a:cubicBezTo>
                  <a:cubicBezTo>
                    <a:pt x="11097" y="11869"/>
                    <a:pt x="11295" y="11762"/>
                    <a:pt x="11295" y="11869"/>
                  </a:cubicBezTo>
                  <a:cubicBezTo>
                    <a:pt x="11097" y="11869"/>
                    <a:pt x="11295" y="11869"/>
                    <a:pt x="11097" y="11869"/>
                  </a:cubicBezTo>
                  <a:cubicBezTo>
                    <a:pt x="11295" y="12190"/>
                    <a:pt x="11692" y="12190"/>
                    <a:pt x="11692" y="12297"/>
                  </a:cubicBezTo>
                  <a:cubicBezTo>
                    <a:pt x="11692" y="12190"/>
                    <a:pt x="11692" y="12190"/>
                    <a:pt x="11692" y="12190"/>
                  </a:cubicBezTo>
                  <a:cubicBezTo>
                    <a:pt x="11295" y="12511"/>
                    <a:pt x="11692" y="12511"/>
                    <a:pt x="11692" y="12725"/>
                  </a:cubicBezTo>
                  <a:cubicBezTo>
                    <a:pt x="12088" y="13259"/>
                    <a:pt x="12881" y="14115"/>
                    <a:pt x="13475" y="14756"/>
                  </a:cubicBezTo>
                  <a:cubicBezTo>
                    <a:pt x="14268" y="15398"/>
                    <a:pt x="14466" y="15933"/>
                    <a:pt x="15457" y="16681"/>
                  </a:cubicBezTo>
                  <a:cubicBezTo>
                    <a:pt x="16051" y="16788"/>
                    <a:pt x="16051" y="16788"/>
                    <a:pt x="16051" y="16895"/>
                  </a:cubicBezTo>
                  <a:cubicBezTo>
                    <a:pt x="16051" y="16895"/>
                    <a:pt x="16051" y="16895"/>
                    <a:pt x="16051" y="16895"/>
                  </a:cubicBezTo>
                  <a:cubicBezTo>
                    <a:pt x="16051" y="17109"/>
                    <a:pt x="16250" y="17109"/>
                    <a:pt x="16051" y="17109"/>
                  </a:cubicBezTo>
                  <a:cubicBezTo>
                    <a:pt x="16250" y="17323"/>
                    <a:pt x="16448" y="17537"/>
                    <a:pt x="16844" y="17964"/>
                  </a:cubicBezTo>
                  <a:cubicBezTo>
                    <a:pt x="16844" y="17964"/>
                    <a:pt x="16844" y="17644"/>
                    <a:pt x="16844" y="17964"/>
                  </a:cubicBezTo>
                  <a:cubicBezTo>
                    <a:pt x="16844" y="17964"/>
                    <a:pt x="16844" y="17964"/>
                    <a:pt x="16844" y="17964"/>
                  </a:cubicBezTo>
                  <a:cubicBezTo>
                    <a:pt x="16844" y="17964"/>
                    <a:pt x="16844" y="17964"/>
                    <a:pt x="16844" y="17964"/>
                  </a:cubicBezTo>
                  <a:cubicBezTo>
                    <a:pt x="16844" y="18071"/>
                    <a:pt x="16844" y="18071"/>
                    <a:pt x="16844" y="18071"/>
                  </a:cubicBezTo>
                  <a:cubicBezTo>
                    <a:pt x="17042" y="18606"/>
                    <a:pt x="18231" y="19034"/>
                    <a:pt x="18826" y="19782"/>
                  </a:cubicBezTo>
                  <a:cubicBezTo>
                    <a:pt x="19024" y="19889"/>
                    <a:pt x="19024" y="20103"/>
                    <a:pt x="19420" y="20317"/>
                  </a:cubicBezTo>
                  <a:cubicBezTo>
                    <a:pt x="19817" y="20745"/>
                    <a:pt x="20807" y="21172"/>
                    <a:pt x="21204" y="21600"/>
                  </a:cubicBezTo>
                  <a:cubicBezTo>
                    <a:pt x="21204" y="21600"/>
                    <a:pt x="21402" y="21386"/>
                    <a:pt x="21402" y="21172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56" name="Полилиния 143"/>
            <p:cNvSpPr/>
            <p:nvPr/>
          </p:nvSpPr>
          <p:spPr>
            <a:xfrm>
              <a:off x="772433" y="1001749"/>
              <a:ext cx="197352" cy="366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21377" y="21357"/>
                  </a:moveTo>
                  <a:cubicBezTo>
                    <a:pt x="21600" y="20872"/>
                    <a:pt x="20487" y="20508"/>
                    <a:pt x="20487" y="20144"/>
                  </a:cubicBezTo>
                  <a:cubicBezTo>
                    <a:pt x="20264" y="20144"/>
                    <a:pt x="20264" y="20144"/>
                    <a:pt x="20264" y="20144"/>
                  </a:cubicBezTo>
                  <a:cubicBezTo>
                    <a:pt x="20487" y="19901"/>
                    <a:pt x="20041" y="19537"/>
                    <a:pt x="19373" y="19294"/>
                  </a:cubicBezTo>
                  <a:cubicBezTo>
                    <a:pt x="19151" y="19416"/>
                    <a:pt x="19151" y="19416"/>
                    <a:pt x="19151" y="19416"/>
                  </a:cubicBezTo>
                  <a:cubicBezTo>
                    <a:pt x="19151" y="19294"/>
                    <a:pt x="19373" y="18930"/>
                    <a:pt x="19151" y="18930"/>
                  </a:cubicBezTo>
                  <a:cubicBezTo>
                    <a:pt x="19151" y="18930"/>
                    <a:pt x="19151" y="18930"/>
                    <a:pt x="19151" y="18930"/>
                  </a:cubicBezTo>
                  <a:cubicBezTo>
                    <a:pt x="19151" y="18930"/>
                    <a:pt x="19151" y="18930"/>
                    <a:pt x="19151" y="18809"/>
                  </a:cubicBezTo>
                  <a:cubicBezTo>
                    <a:pt x="18705" y="18809"/>
                    <a:pt x="18705" y="18809"/>
                    <a:pt x="18705" y="18809"/>
                  </a:cubicBezTo>
                  <a:cubicBezTo>
                    <a:pt x="18705" y="18809"/>
                    <a:pt x="18705" y="18809"/>
                    <a:pt x="18705" y="18809"/>
                  </a:cubicBezTo>
                  <a:cubicBezTo>
                    <a:pt x="19151" y="18445"/>
                    <a:pt x="18705" y="18445"/>
                    <a:pt x="18705" y="18324"/>
                  </a:cubicBezTo>
                  <a:cubicBezTo>
                    <a:pt x="18705" y="18324"/>
                    <a:pt x="18705" y="18324"/>
                    <a:pt x="18482" y="18324"/>
                  </a:cubicBezTo>
                  <a:cubicBezTo>
                    <a:pt x="18705" y="18202"/>
                    <a:pt x="18260" y="17838"/>
                    <a:pt x="18260" y="17353"/>
                  </a:cubicBezTo>
                  <a:cubicBezTo>
                    <a:pt x="18260" y="17717"/>
                    <a:pt x="17814" y="17717"/>
                    <a:pt x="17814" y="17717"/>
                  </a:cubicBezTo>
                  <a:cubicBezTo>
                    <a:pt x="18260" y="17353"/>
                    <a:pt x="18260" y="17353"/>
                    <a:pt x="17814" y="17231"/>
                  </a:cubicBezTo>
                  <a:cubicBezTo>
                    <a:pt x="17814" y="17353"/>
                    <a:pt x="18260" y="16989"/>
                    <a:pt x="17814" y="16989"/>
                  </a:cubicBezTo>
                  <a:cubicBezTo>
                    <a:pt x="17814" y="16989"/>
                    <a:pt x="17814" y="16989"/>
                    <a:pt x="17814" y="16989"/>
                  </a:cubicBezTo>
                  <a:cubicBezTo>
                    <a:pt x="17814" y="16989"/>
                    <a:pt x="17369" y="16989"/>
                    <a:pt x="17814" y="16867"/>
                  </a:cubicBezTo>
                  <a:cubicBezTo>
                    <a:pt x="17369" y="16867"/>
                    <a:pt x="17369" y="16867"/>
                    <a:pt x="17369" y="16867"/>
                  </a:cubicBezTo>
                  <a:cubicBezTo>
                    <a:pt x="17814" y="16867"/>
                    <a:pt x="17369" y="16867"/>
                    <a:pt x="17369" y="16746"/>
                  </a:cubicBezTo>
                  <a:cubicBezTo>
                    <a:pt x="17369" y="16746"/>
                    <a:pt x="17369" y="16746"/>
                    <a:pt x="17369" y="16746"/>
                  </a:cubicBezTo>
                  <a:cubicBezTo>
                    <a:pt x="17369" y="16746"/>
                    <a:pt x="17369" y="16746"/>
                    <a:pt x="17369" y="16746"/>
                  </a:cubicBezTo>
                  <a:cubicBezTo>
                    <a:pt x="17146" y="16746"/>
                    <a:pt x="17146" y="16746"/>
                    <a:pt x="17146" y="16746"/>
                  </a:cubicBezTo>
                  <a:cubicBezTo>
                    <a:pt x="17146" y="16625"/>
                    <a:pt x="17146" y="16625"/>
                    <a:pt x="17146" y="16625"/>
                  </a:cubicBezTo>
                  <a:cubicBezTo>
                    <a:pt x="17146" y="16625"/>
                    <a:pt x="17146" y="16625"/>
                    <a:pt x="16701" y="16625"/>
                  </a:cubicBezTo>
                  <a:cubicBezTo>
                    <a:pt x="16701" y="16261"/>
                    <a:pt x="16478" y="15897"/>
                    <a:pt x="16256" y="15411"/>
                  </a:cubicBezTo>
                  <a:cubicBezTo>
                    <a:pt x="15810" y="15411"/>
                    <a:pt x="15810" y="15411"/>
                    <a:pt x="15810" y="15411"/>
                  </a:cubicBezTo>
                  <a:cubicBezTo>
                    <a:pt x="15810" y="15290"/>
                    <a:pt x="15810" y="15290"/>
                    <a:pt x="15810" y="15290"/>
                  </a:cubicBezTo>
                  <a:cubicBezTo>
                    <a:pt x="15588" y="15290"/>
                    <a:pt x="15588" y="15290"/>
                    <a:pt x="15588" y="15290"/>
                  </a:cubicBezTo>
                  <a:cubicBezTo>
                    <a:pt x="15588" y="15290"/>
                    <a:pt x="15810" y="15169"/>
                    <a:pt x="15588" y="15169"/>
                  </a:cubicBezTo>
                  <a:cubicBezTo>
                    <a:pt x="15588" y="15169"/>
                    <a:pt x="15588" y="15169"/>
                    <a:pt x="15588" y="15290"/>
                  </a:cubicBezTo>
                  <a:cubicBezTo>
                    <a:pt x="15588" y="15169"/>
                    <a:pt x="15588" y="15169"/>
                    <a:pt x="15588" y="15047"/>
                  </a:cubicBezTo>
                  <a:cubicBezTo>
                    <a:pt x="15588" y="15047"/>
                    <a:pt x="15588" y="15047"/>
                    <a:pt x="15365" y="15047"/>
                  </a:cubicBezTo>
                  <a:cubicBezTo>
                    <a:pt x="15588" y="15047"/>
                    <a:pt x="15365" y="15047"/>
                    <a:pt x="15365" y="14804"/>
                  </a:cubicBezTo>
                  <a:cubicBezTo>
                    <a:pt x="15365" y="14804"/>
                    <a:pt x="15365" y="14804"/>
                    <a:pt x="15365" y="14804"/>
                  </a:cubicBezTo>
                  <a:cubicBezTo>
                    <a:pt x="14920" y="14804"/>
                    <a:pt x="15365" y="14804"/>
                    <a:pt x="15365" y="14683"/>
                  </a:cubicBezTo>
                  <a:cubicBezTo>
                    <a:pt x="15365" y="14804"/>
                    <a:pt x="15365" y="14804"/>
                    <a:pt x="15365" y="14804"/>
                  </a:cubicBezTo>
                  <a:cubicBezTo>
                    <a:pt x="15365" y="14683"/>
                    <a:pt x="14920" y="14562"/>
                    <a:pt x="14920" y="14562"/>
                  </a:cubicBezTo>
                  <a:cubicBezTo>
                    <a:pt x="14920" y="14562"/>
                    <a:pt x="14920" y="14562"/>
                    <a:pt x="14920" y="14562"/>
                  </a:cubicBezTo>
                  <a:cubicBezTo>
                    <a:pt x="14920" y="14319"/>
                    <a:pt x="14474" y="14319"/>
                    <a:pt x="14474" y="14076"/>
                  </a:cubicBezTo>
                  <a:cubicBezTo>
                    <a:pt x="14474" y="14076"/>
                    <a:pt x="14252" y="14319"/>
                    <a:pt x="14252" y="14076"/>
                  </a:cubicBezTo>
                  <a:cubicBezTo>
                    <a:pt x="14474" y="14076"/>
                    <a:pt x="14252" y="13834"/>
                    <a:pt x="14474" y="13834"/>
                  </a:cubicBezTo>
                  <a:cubicBezTo>
                    <a:pt x="14474" y="13712"/>
                    <a:pt x="14252" y="13712"/>
                    <a:pt x="14252" y="13591"/>
                  </a:cubicBezTo>
                  <a:cubicBezTo>
                    <a:pt x="14252" y="13712"/>
                    <a:pt x="13806" y="13712"/>
                    <a:pt x="13806" y="13712"/>
                  </a:cubicBezTo>
                  <a:cubicBezTo>
                    <a:pt x="13806" y="13712"/>
                    <a:pt x="13806" y="13712"/>
                    <a:pt x="13806" y="13712"/>
                  </a:cubicBezTo>
                  <a:cubicBezTo>
                    <a:pt x="13584" y="13712"/>
                    <a:pt x="13806" y="13712"/>
                    <a:pt x="13584" y="13712"/>
                  </a:cubicBezTo>
                  <a:cubicBezTo>
                    <a:pt x="13584" y="13591"/>
                    <a:pt x="13584" y="13591"/>
                    <a:pt x="13584" y="13591"/>
                  </a:cubicBezTo>
                  <a:cubicBezTo>
                    <a:pt x="13584" y="13591"/>
                    <a:pt x="13806" y="13470"/>
                    <a:pt x="13806" y="13227"/>
                  </a:cubicBezTo>
                  <a:cubicBezTo>
                    <a:pt x="13806" y="13470"/>
                    <a:pt x="13584" y="13227"/>
                    <a:pt x="13584" y="13470"/>
                  </a:cubicBezTo>
                  <a:cubicBezTo>
                    <a:pt x="13806" y="13106"/>
                    <a:pt x="13806" y="13106"/>
                    <a:pt x="13806" y="13106"/>
                  </a:cubicBezTo>
                  <a:cubicBezTo>
                    <a:pt x="13584" y="13106"/>
                    <a:pt x="13584" y="13106"/>
                    <a:pt x="13584" y="13106"/>
                  </a:cubicBezTo>
                  <a:cubicBezTo>
                    <a:pt x="13584" y="13106"/>
                    <a:pt x="13806" y="13106"/>
                    <a:pt x="13806" y="12984"/>
                  </a:cubicBezTo>
                  <a:cubicBezTo>
                    <a:pt x="13806" y="12984"/>
                    <a:pt x="13584" y="12742"/>
                    <a:pt x="13584" y="12984"/>
                  </a:cubicBezTo>
                  <a:cubicBezTo>
                    <a:pt x="13361" y="12984"/>
                    <a:pt x="13584" y="12984"/>
                    <a:pt x="13361" y="12984"/>
                  </a:cubicBezTo>
                  <a:cubicBezTo>
                    <a:pt x="13361" y="12984"/>
                    <a:pt x="13361" y="12984"/>
                    <a:pt x="13361" y="12742"/>
                  </a:cubicBezTo>
                  <a:cubicBezTo>
                    <a:pt x="13361" y="12742"/>
                    <a:pt x="13361" y="12742"/>
                    <a:pt x="13361" y="12742"/>
                  </a:cubicBezTo>
                  <a:cubicBezTo>
                    <a:pt x="13361" y="12499"/>
                    <a:pt x="13361" y="12499"/>
                    <a:pt x="13361" y="12499"/>
                  </a:cubicBezTo>
                  <a:cubicBezTo>
                    <a:pt x="13584" y="12742"/>
                    <a:pt x="13361" y="12742"/>
                    <a:pt x="13361" y="12742"/>
                  </a:cubicBezTo>
                  <a:cubicBezTo>
                    <a:pt x="13584" y="12499"/>
                    <a:pt x="13584" y="12499"/>
                    <a:pt x="13361" y="12256"/>
                  </a:cubicBezTo>
                  <a:cubicBezTo>
                    <a:pt x="13361" y="12499"/>
                    <a:pt x="13361" y="12499"/>
                    <a:pt x="13361" y="12499"/>
                  </a:cubicBezTo>
                  <a:cubicBezTo>
                    <a:pt x="13361" y="12256"/>
                    <a:pt x="13361" y="12135"/>
                    <a:pt x="13361" y="12135"/>
                  </a:cubicBezTo>
                  <a:cubicBezTo>
                    <a:pt x="13361" y="12135"/>
                    <a:pt x="13361" y="12135"/>
                    <a:pt x="13361" y="12135"/>
                  </a:cubicBezTo>
                  <a:cubicBezTo>
                    <a:pt x="12915" y="12135"/>
                    <a:pt x="13361" y="11892"/>
                    <a:pt x="12915" y="11892"/>
                  </a:cubicBezTo>
                  <a:cubicBezTo>
                    <a:pt x="12915" y="11892"/>
                    <a:pt x="12915" y="11892"/>
                    <a:pt x="12915" y="11892"/>
                  </a:cubicBezTo>
                  <a:cubicBezTo>
                    <a:pt x="12693" y="11892"/>
                    <a:pt x="12693" y="11892"/>
                    <a:pt x="12693" y="11892"/>
                  </a:cubicBezTo>
                  <a:cubicBezTo>
                    <a:pt x="12693" y="11649"/>
                    <a:pt x="12693" y="11649"/>
                    <a:pt x="12693" y="11649"/>
                  </a:cubicBezTo>
                  <a:cubicBezTo>
                    <a:pt x="12693" y="11649"/>
                    <a:pt x="12693" y="11649"/>
                    <a:pt x="12693" y="11649"/>
                  </a:cubicBezTo>
                  <a:cubicBezTo>
                    <a:pt x="12693" y="11649"/>
                    <a:pt x="12693" y="11407"/>
                    <a:pt x="12470" y="11407"/>
                  </a:cubicBezTo>
                  <a:cubicBezTo>
                    <a:pt x="12693" y="11164"/>
                    <a:pt x="12693" y="11164"/>
                    <a:pt x="12693" y="11164"/>
                  </a:cubicBezTo>
                  <a:cubicBezTo>
                    <a:pt x="12470" y="11164"/>
                    <a:pt x="12470" y="11164"/>
                    <a:pt x="12470" y="11164"/>
                  </a:cubicBezTo>
                  <a:cubicBezTo>
                    <a:pt x="12470" y="11164"/>
                    <a:pt x="12470" y="11164"/>
                    <a:pt x="12025" y="11164"/>
                  </a:cubicBezTo>
                  <a:cubicBezTo>
                    <a:pt x="12470" y="11043"/>
                    <a:pt x="12470" y="11528"/>
                    <a:pt x="12470" y="11407"/>
                  </a:cubicBezTo>
                  <a:cubicBezTo>
                    <a:pt x="12025" y="11407"/>
                    <a:pt x="12470" y="11164"/>
                    <a:pt x="12470" y="11164"/>
                  </a:cubicBezTo>
                  <a:cubicBezTo>
                    <a:pt x="12025" y="11164"/>
                    <a:pt x="12470" y="11043"/>
                    <a:pt x="12025" y="11043"/>
                  </a:cubicBezTo>
                  <a:cubicBezTo>
                    <a:pt x="12025" y="11043"/>
                    <a:pt x="12025" y="11164"/>
                    <a:pt x="12025" y="11043"/>
                  </a:cubicBezTo>
                  <a:cubicBezTo>
                    <a:pt x="11802" y="11043"/>
                    <a:pt x="12025" y="11043"/>
                    <a:pt x="12025" y="11043"/>
                  </a:cubicBezTo>
                  <a:cubicBezTo>
                    <a:pt x="12025" y="10679"/>
                    <a:pt x="12025" y="10679"/>
                    <a:pt x="12025" y="10679"/>
                  </a:cubicBezTo>
                  <a:cubicBezTo>
                    <a:pt x="12025" y="10679"/>
                    <a:pt x="11802" y="10679"/>
                    <a:pt x="12025" y="10679"/>
                  </a:cubicBezTo>
                  <a:cubicBezTo>
                    <a:pt x="12025" y="10679"/>
                    <a:pt x="12025" y="10557"/>
                    <a:pt x="11802" y="10557"/>
                  </a:cubicBezTo>
                  <a:cubicBezTo>
                    <a:pt x="11802" y="10679"/>
                    <a:pt x="11802" y="10679"/>
                    <a:pt x="11802" y="10679"/>
                  </a:cubicBezTo>
                  <a:cubicBezTo>
                    <a:pt x="11134" y="10679"/>
                    <a:pt x="11802" y="10557"/>
                    <a:pt x="11802" y="10557"/>
                  </a:cubicBezTo>
                  <a:cubicBezTo>
                    <a:pt x="11802" y="10557"/>
                    <a:pt x="11802" y="10557"/>
                    <a:pt x="11802" y="10557"/>
                  </a:cubicBezTo>
                  <a:cubicBezTo>
                    <a:pt x="12025" y="10436"/>
                    <a:pt x="11802" y="10436"/>
                    <a:pt x="11802" y="10436"/>
                  </a:cubicBezTo>
                  <a:cubicBezTo>
                    <a:pt x="11134" y="10315"/>
                    <a:pt x="11134" y="10315"/>
                    <a:pt x="11134" y="10315"/>
                  </a:cubicBezTo>
                  <a:cubicBezTo>
                    <a:pt x="11134" y="10072"/>
                    <a:pt x="11134" y="10072"/>
                    <a:pt x="11134" y="10072"/>
                  </a:cubicBezTo>
                  <a:cubicBezTo>
                    <a:pt x="11134" y="10072"/>
                    <a:pt x="11134" y="10072"/>
                    <a:pt x="10911" y="10072"/>
                  </a:cubicBezTo>
                  <a:cubicBezTo>
                    <a:pt x="10911" y="10072"/>
                    <a:pt x="10911" y="10072"/>
                    <a:pt x="10911" y="9951"/>
                  </a:cubicBezTo>
                  <a:cubicBezTo>
                    <a:pt x="10911" y="10072"/>
                    <a:pt x="10689" y="9951"/>
                    <a:pt x="10689" y="9951"/>
                  </a:cubicBezTo>
                  <a:cubicBezTo>
                    <a:pt x="10911" y="9829"/>
                    <a:pt x="10911" y="9829"/>
                    <a:pt x="10911" y="9829"/>
                  </a:cubicBezTo>
                  <a:cubicBezTo>
                    <a:pt x="10689" y="9829"/>
                    <a:pt x="10911" y="9587"/>
                    <a:pt x="10689" y="9587"/>
                  </a:cubicBezTo>
                  <a:cubicBezTo>
                    <a:pt x="10689" y="9587"/>
                    <a:pt x="10689" y="9829"/>
                    <a:pt x="10466" y="9829"/>
                  </a:cubicBezTo>
                  <a:cubicBezTo>
                    <a:pt x="10021" y="9829"/>
                    <a:pt x="10689" y="9587"/>
                    <a:pt x="10466" y="9465"/>
                  </a:cubicBezTo>
                  <a:cubicBezTo>
                    <a:pt x="10689" y="9465"/>
                    <a:pt x="10689" y="9465"/>
                    <a:pt x="10689" y="9465"/>
                  </a:cubicBezTo>
                  <a:cubicBezTo>
                    <a:pt x="10466" y="9465"/>
                    <a:pt x="10689" y="9101"/>
                    <a:pt x="10466" y="9465"/>
                  </a:cubicBezTo>
                  <a:cubicBezTo>
                    <a:pt x="10466" y="9101"/>
                    <a:pt x="10021" y="9101"/>
                    <a:pt x="10466" y="9101"/>
                  </a:cubicBezTo>
                  <a:cubicBezTo>
                    <a:pt x="10021" y="8980"/>
                    <a:pt x="10466" y="8858"/>
                    <a:pt x="9798" y="8858"/>
                  </a:cubicBezTo>
                  <a:cubicBezTo>
                    <a:pt x="9798" y="8858"/>
                    <a:pt x="9798" y="8858"/>
                    <a:pt x="9798" y="8737"/>
                  </a:cubicBezTo>
                  <a:cubicBezTo>
                    <a:pt x="10021" y="8737"/>
                    <a:pt x="9798" y="8858"/>
                    <a:pt x="9798" y="8858"/>
                  </a:cubicBezTo>
                  <a:cubicBezTo>
                    <a:pt x="9798" y="8858"/>
                    <a:pt x="9798" y="8737"/>
                    <a:pt x="10021" y="8737"/>
                  </a:cubicBezTo>
                  <a:cubicBezTo>
                    <a:pt x="9798" y="8737"/>
                    <a:pt x="9798" y="8737"/>
                    <a:pt x="9798" y="8858"/>
                  </a:cubicBezTo>
                  <a:cubicBezTo>
                    <a:pt x="9575" y="8737"/>
                    <a:pt x="10021" y="8494"/>
                    <a:pt x="9798" y="8494"/>
                  </a:cubicBezTo>
                  <a:cubicBezTo>
                    <a:pt x="9575" y="8494"/>
                    <a:pt x="9575" y="8494"/>
                    <a:pt x="9575" y="8494"/>
                  </a:cubicBezTo>
                  <a:cubicBezTo>
                    <a:pt x="9798" y="8373"/>
                    <a:pt x="9798" y="8373"/>
                    <a:pt x="9798" y="8373"/>
                  </a:cubicBezTo>
                  <a:cubicBezTo>
                    <a:pt x="9575" y="8373"/>
                    <a:pt x="9575" y="8373"/>
                    <a:pt x="9130" y="8494"/>
                  </a:cubicBezTo>
                  <a:cubicBezTo>
                    <a:pt x="9130" y="8373"/>
                    <a:pt x="9130" y="8373"/>
                    <a:pt x="9130" y="8373"/>
                  </a:cubicBezTo>
                  <a:cubicBezTo>
                    <a:pt x="9130" y="8373"/>
                    <a:pt x="9130" y="8373"/>
                    <a:pt x="9130" y="8373"/>
                  </a:cubicBezTo>
                  <a:cubicBezTo>
                    <a:pt x="9130" y="8252"/>
                    <a:pt x="9130" y="8252"/>
                    <a:pt x="9130" y="8252"/>
                  </a:cubicBezTo>
                  <a:cubicBezTo>
                    <a:pt x="9130" y="8252"/>
                    <a:pt x="9130" y="8252"/>
                    <a:pt x="9130" y="8252"/>
                  </a:cubicBezTo>
                  <a:cubicBezTo>
                    <a:pt x="8907" y="8252"/>
                    <a:pt x="8907" y="8252"/>
                    <a:pt x="8907" y="8252"/>
                  </a:cubicBezTo>
                  <a:cubicBezTo>
                    <a:pt x="9130" y="8252"/>
                    <a:pt x="9130" y="8252"/>
                    <a:pt x="9130" y="8252"/>
                  </a:cubicBezTo>
                  <a:cubicBezTo>
                    <a:pt x="9130" y="8252"/>
                    <a:pt x="9130" y="8252"/>
                    <a:pt x="9130" y="8009"/>
                  </a:cubicBezTo>
                  <a:cubicBezTo>
                    <a:pt x="9130" y="8252"/>
                    <a:pt x="9130" y="8009"/>
                    <a:pt x="9130" y="8009"/>
                  </a:cubicBezTo>
                  <a:cubicBezTo>
                    <a:pt x="8907" y="8009"/>
                    <a:pt x="9130" y="7888"/>
                    <a:pt x="9130" y="7888"/>
                  </a:cubicBezTo>
                  <a:cubicBezTo>
                    <a:pt x="9130" y="7888"/>
                    <a:pt x="9130" y="7888"/>
                    <a:pt x="8907" y="7888"/>
                  </a:cubicBezTo>
                  <a:cubicBezTo>
                    <a:pt x="8907" y="7888"/>
                    <a:pt x="9130" y="7888"/>
                    <a:pt x="9130" y="8009"/>
                  </a:cubicBezTo>
                  <a:cubicBezTo>
                    <a:pt x="8907" y="8009"/>
                    <a:pt x="8907" y="8009"/>
                    <a:pt x="8907" y="7888"/>
                  </a:cubicBezTo>
                  <a:cubicBezTo>
                    <a:pt x="9130" y="7888"/>
                    <a:pt x="9130" y="7888"/>
                    <a:pt x="9130" y="7888"/>
                  </a:cubicBezTo>
                  <a:cubicBezTo>
                    <a:pt x="8907" y="7888"/>
                    <a:pt x="8907" y="7888"/>
                    <a:pt x="8907" y="7888"/>
                  </a:cubicBezTo>
                  <a:cubicBezTo>
                    <a:pt x="8907" y="7888"/>
                    <a:pt x="8907" y="7888"/>
                    <a:pt x="8907" y="7888"/>
                  </a:cubicBezTo>
                  <a:cubicBezTo>
                    <a:pt x="8907" y="7888"/>
                    <a:pt x="8907" y="7888"/>
                    <a:pt x="8907" y="7888"/>
                  </a:cubicBezTo>
                  <a:cubicBezTo>
                    <a:pt x="8907" y="7888"/>
                    <a:pt x="8907" y="7888"/>
                    <a:pt x="8907" y="7888"/>
                  </a:cubicBezTo>
                  <a:cubicBezTo>
                    <a:pt x="8907" y="7524"/>
                    <a:pt x="8907" y="7524"/>
                    <a:pt x="8907" y="7524"/>
                  </a:cubicBezTo>
                  <a:cubicBezTo>
                    <a:pt x="8907" y="7402"/>
                    <a:pt x="8907" y="7402"/>
                    <a:pt x="8685" y="7402"/>
                  </a:cubicBezTo>
                  <a:cubicBezTo>
                    <a:pt x="8685" y="7402"/>
                    <a:pt x="8685" y="7402"/>
                    <a:pt x="8685" y="7402"/>
                  </a:cubicBezTo>
                  <a:cubicBezTo>
                    <a:pt x="8685" y="7402"/>
                    <a:pt x="8685" y="7402"/>
                    <a:pt x="8685" y="7281"/>
                  </a:cubicBezTo>
                  <a:cubicBezTo>
                    <a:pt x="8685" y="7281"/>
                    <a:pt x="8685" y="7281"/>
                    <a:pt x="8685" y="7281"/>
                  </a:cubicBezTo>
                  <a:cubicBezTo>
                    <a:pt x="8685" y="7281"/>
                    <a:pt x="8685" y="7281"/>
                    <a:pt x="8685" y="7281"/>
                  </a:cubicBezTo>
                  <a:cubicBezTo>
                    <a:pt x="8685" y="7160"/>
                    <a:pt x="7794" y="7281"/>
                    <a:pt x="8016" y="7281"/>
                  </a:cubicBezTo>
                  <a:cubicBezTo>
                    <a:pt x="7794" y="7160"/>
                    <a:pt x="8016" y="7160"/>
                    <a:pt x="8685" y="7160"/>
                  </a:cubicBezTo>
                  <a:cubicBezTo>
                    <a:pt x="8016" y="6917"/>
                    <a:pt x="8016" y="6796"/>
                    <a:pt x="7794" y="6796"/>
                  </a:cubicBezTo>
                  <a:cubicBezTo>
                    <a:pt x="8016" y="6796"/>
                    <a:pt x="8016" y="6796"/>
                    <a:pt x="8016" y="6796"/>
                  </a:cubicBezTo>
                  <a:cubicBezTo>
                    <a:pt x="7794" y="6674"/>
                    <a:pt x="7794" y="6310"/>
                    <a:pt x="7348" y="6310"/>
                  </a:cubicBezTo>
                  <a:cubicBezTo>
                    <a:pt x="7348" y="6431"/>
                    <a:pt x="7126" y="6310"/>
                    <a:pt x="7126" y="6431"/>
                  </a:cubicBezTo>
                  <a:cubicBezTo>
                    <a:pt x="7126" y="6310"/>
                    <a:pt x="6903" y="6431"/>
                    <a:pt x="7126" y="6310"/>
                  </a:cubicBezTo>
                  <a:cubicBezTo>
                    <a:pt x="7348" y="6310"/>
                    <a:pt x="7348" y="6310"/>
                    <a:pt x="7348" y="6310"/>
                  </a:cubicBezTo>
                  <a:cubicBezTo>
                    <a:pt x="7348" y="6189"/>
                    <a:pt x="7348" y="5825"/>
                    <a:pt x="7126" y="5825"/>
                  </a:cubicBezTo>
                  <a:cubicBezTo>
                    <a:pt x="7126" y="5825"/>
                    <a:pt x="7126" y="5825"/>
                    <a:pt x="7126" y="5825"/>
                  </a:cubicBezTo>
                  <a:cubicBezTo>
                    <a:pt x="6903" y="5825"/>
                    <a:pt x="6903" y="5825"/>
                    <a:pt x="6903" y="5825"/>
                  </a:cubicBezTo>
                  <a:cubicBezTo>
                    <a:pt x="7126" y="5703"/>
                    <a:pt x="7126" y="5703"/>
                    <a:pt x="7126" y="5703"/>
                  </a:cubicBezTo>
                  <a:cubicBezTo>
                    <a:pt x="6903" y="5703"/>
                    <a:pt x="6903" y="5703"/>
                    <a:pt x="6903" y="5703"/>
                  </a:cubicBezTo>
                  <a:cubicBezTo>
                    <a:pt x="7126" y="5703"/>
                    <a:pt x="7126" y="5703"/>
                    <a:pt x="7126" y="5703"/>
                  </a:cubicBezTo>
                  <a:cubicBezTo>
                    <a:pt x="6903" y="5703"/>
                    <a:pt x="6903" y="5703"/>
                    <a:pt x="6903" y="5703"/>
                  </a:cubicBezTo>
                  <a:cubicBezTo>
                    <a:pt x="6903" y="5582"/>
                    <a:pt x="7126" y="5582"/>
                    <a:pt x="6903" y="5582"/>
                  </a:cubicBezTo>
                  <a:cubicBezTo>
                    <a:pt x="6680" y="5582"/>
                    <a:pt x="6680" y="5582"/>
                    <a:pt x="6680" y="5582"/>
                  </a:cubicBezTo>
                  <a:cubicBezTo>
                    <a:pt x="6680" y="5339"/>
                    <a:pt x="6680" y="5339"/>
                    <a:pt x="6903" y="5339"/>
                  </a:cubicBezTo>
                  <a:cubicBezTo>
                    <a:pt x="6680" y="5339"/>
                    <a:pt x="6680" y="5218"/>
                    <a:pt x="6235" y="5339"/>
                  </a:cubicBezTo>
                  <a:cubicBezTo>
                    <a:pt x="6680" y="5097"/>
                    <a:pt x="6235" y="4733"/>
                    <a:pt x="6012" y="4611"/>
                  </a:cubicBezTo>
                  <a:cubicBezTo>
                    <a:pt x="6012" y="4733"/>
                    <a:pt x="6012" y="4733"/>
                    <a:pt x="6012" y="4733"/>
                  </a:cubicBezTo>
                  <a:cubicBezTo>
                    <a:pt x="6012" y="4611"/>
                    <a:pt x="6235" y="4611"/>
                    <a:pt x="6012" y="4611"/>
                  </a:cubicBezTo>
                  <a:cubicBezTo>
                    <a:pt x="6012" y="4611"/>
                    <a:pt x="6012" y="4611"/>
                    <a:pt x="5790" y="4733"/>
                  </a:cubicBezTo>
                  <a:cubicBezTo>
                    <a:pt x="5790" y="4611"/>
                    <a:pt x="6012" y="4611"/>
                    <a:pt x="6012" y="4247"/>
                  </a:cubicBezTo>
                  <a:cubicBezTo>
                    <a:pt x="6012" y="4247"/>
                    <a:pt x="5790" y="4611"/>
                    <a:pt x="6012" y="4247"/>
                  </a:cubicBezTo>
                  <a:cubicBezTo>
                    <a:pt x="6012" y="4247"/>
                    <a:pt x="5790" y="4247"/>
                    <a:pt x="6012" y="4247"/>
                  </a:cubicBezTo>
                  <a:cubicBezTo>
                    <a:pt x="5790" y="4247"/>
                    <a:pt x="5790" y="4247"/>
                    <a:pt x="5790" y="4247"/>
                  </a:cubicBezTo>
                  <a:cubicBezTo>
                    <a:pt x="5790" y="4247"/>
                    <a:pt x="5790" y="4247"/>
                    <a:pt x="5790" y="4247"/>
                  </a:cubicBezTo>
                  <a:cubicBezTo>
                    <a:pt x="5344" y="4247"/>
                    <a:pt x="5344" y="4611"/>
                    <a:pt x="4899" y="4611"/>
                  </a:cubicBezTo>
                  <a:cubicBezTo>
                    <a:pt x="4899" y="4611"/>
                    <a:pt x="4899" y="4611"/>
                    <a:pt x="4899" y="4611"/>
                  </a:cubicBezTo>
                  <a:cubicBezTo>
                    <a:pt x="4454" y="4611"/>
                    <a:pt x="4899" y="4733"/>
                    <a:pt x="4454" y="4733"/>
                  </a:cubicBezTo>
                  <a:cubicBezTo>
                    <a:pt x="4454" y="4611"/>
                    <a:pt x="4899" y="4247"/>
                    <a:pt x="4899" y="4247"/>
                  </a:cubicBezTo>
                  <a:cubicBezTo>
                    <a:pt x="4899" y="4247"/>
                    <a:pt x="5790" y="4126"/>
                    <a:pt x="5344" y="4126"/>
                  </a:cubicBezTo>
                  <a:cubicBezTo>
                    <a:pt x="5344" y="4126"/>
                    <a:pt x="5790" y="4126"/>
                    <a:pt x="5344" y="4126"/>
                  </a:cubicBezTo>
                  <a:cubicBezTo>
                    <a:pt x="4899" y="4126"/>
                    <a:pt x="5344" y="4126"/>
                    <a:pt x="5344" y="4126"/>
                  </a:cubicBezTo>
                  <a:cubicBezTo>
                    <a:pt x="5344" y="4004"/>
                    <a:pt x="5344" y="4004"/>
                    <a:pt x="5344" y="4004"/>
                  </a:cubicBezTo>
                  <a:cubicBezTo>
                    <a:pt x="5344" y="4004"/>
                    <a:pt x="5344" y="4004"/>
                    <a:pt x="5344" y="4004"/>
                  </a:cubicBezTo>
                  <a:cubicBezTo>
                    <a:pt x="5344" y="4004"/>
                    <a:pt x="5344" y="3762"/>
                    <a:pt x="5790" y="3762"/>
                  </a:cubicBezTo>
                  <a:cubicBezTo>
                    <a:pt x="5790" y="3762"/>
                    <a:pt x="5344" y="3762"/>
                    <a:pt x="5790" y="3762"/>
                  </a:cubicBezTo>
                  <a:cubicBezTo>
                    <a:pt x="5344" y="3762"/>
                    <a:pt x="4899" y="4004"/>
                    <a:pt x="4899" y="3762"/>
                  </a:cubicBezTo>
                  <a:cubicBezTo>
                    <a:pt x="5344" y="3762"/>
                    <a:pt x="4899" y="3640"/>
                    <a:pt x="5344" y="3640"/>
                  </a:cubicBezTo>
                  <a:cubicBezTo>
                    <a:pt x="5344" y="3640"/>
                    <a:pt x="5344" y="3640"/>
                    <a:pt x="4899" y="3762"/>
                  </a:cubicBezTo>
                  <a:cubicBezTo>
                    <a:pt x="4899" y="3762"/>
                    <a:pt x="5344" y="3519"/>
                    <a:pt x="4899" y="3640"/>
                  </a:cubicBezTo>
                  <a:cubicBezTo>
                    <a:pt x="4899" y="3640"/>
                    <a:pt x="4899" y="3640"/>
                    <a:pt x="4899" y="3640"/>
                  </a:cubicBezTo>
                  <a:cubicBezTo>
                    <a:pt x="4899" y="3640"/>
                    <a:pt x="4899" y="3640"/>
                    <a:pt x="4899" y="3640"/>
                  </a:cubicBezTo>
                  <a:cubicBezTo>
                    <a:pt x="4454" y="3519"/>
                    <a:pt x="4899" y="3276"/>
                    <a:pt x="4454" y="3519"/>
                  </a:cubicBezTo>
                  <a:cubicBezTo>
                    <a:pt x="4454" y="3276"/>
                    <a:pt x="4454" y="3276"/>
                    <a:pt x="4454" y="3276"/>
                  </a:cubicBezTo>
                  <a:cubicBezTo>
                    <a:pt x="4899" y="3276"/>
                    <a:pt x="4454" y="3519"/>
                    <a:pt x="4899" y="3276"/>
                  </a:cubicBezTo>
                  <a:cubicBezTo>
                    <a:pt x="4454" y="3519"/>
                    <a:pt x="4899" y="3276"/>
                    <a:pt x="4899" y="3276"/>
                  </a:cubicBezTo>
                  <a:cubicBezTo>
                    <a:pt x="4899" y="3276"/>
                    <a:pt x="4899" y="3276"/>
                    <a:pt x="4899" y="3276"/>
                  </a:cubicBezTo>
                  <a:cubicBezTo>
                    <a:pt x="4899" y="3155"/>
                    <a:pt x="4899" y="3155"/>
                    <a:pt x="4899" y="3155"/>
                  </a:cubicBezTo>
                  <a:cubicBezTo>
                    <a:pt x="4454" y="3155"/>
                    <a:pt x="4454" y="3155"/>
                    <a:pt x="4454" y="3155"/>
                  </a:cubicBezTo>
                  <a:cubicBezTo>
                    <a:pt x="4899" y="3155"/>
                    <a:pt x="4899" y="3155"/>
                    <a:pt x="4899" y="3155"/>
                  </a:cubicBezTo>
                  <a:cubicBezTo>
                    <a:pt x="4899" y="3034"/>
                    <a:pt x="4454" y="3155"/>
                    <a:pt x="4454" y="3155"/>
                  </a:cubicBezTo>
                  <a:cubicBezTo>
                    <a:pt x="4454" y="3155"/>
                    <a:pt x="4454" y="3155"/>
                    <a:pt x="4454" y="3155"/>
                  </a:cubicBezTo>
                  <a:cubicBezTo>
                    <a:pt x="4231" y="3155"/>
                    <a:pt x="4231" y="3155"/>
                    <a:pt x="4231" y="3155"/>
                  </a:cubicBezTo>
                  <a:cubicBezTo>
                    <a:pt x="4454" y="3034"/>
                    <a:pt x="4454" y="3034"/>
                    <a:pt x="4454" y="3034"/>
                  </a:cubicBezTo>
                  <a:cubicBezTo>
                    <a:pt x="4454" y="3034"/>
                    <a:pt x="4454" y="3034"/>
                    <a:pt x="4454" y="3034"/>
                  </a:cubicBezTo>
                  <a:cubicBezTo>
                    <a:pt x="4454" y="3034"/>
                    <a:pt x="4454" y="3034"/>
                    <a:pt x="4454" y="3034"/>
                  </a:cubicBezTo>
                  <a:cubicBezTo>
                    <a:pt x="4231" y="3034"/>
                    <a:pt x="4231" y="3034"/>
                    <a:pt x="4231" y="3034"/>
                  </a:cubicBezTo>
                  <a:cubicBezTo>
                    <a:pt x="4231" y="3034"/>
                    <a:pt x="4231" y="2670"/>
                    <a:pt x="4454" y="2670"/>
                  </a:cubicBezTo>
                  <a:cubicBezTo>
                    <a:pt x="4231" y="2670"/>
                    <a:pt x="4231" y="2670"/>
                    <a:pt x="4231" y="2670"/>
                  </a:cubicBezTo>
                  <a:cubicBezTo>
                    <a:pt x="4231" y="2670"/>
                    <a:pt x="4231" y="2670"/>
                    <a:pt x="4231" y="2670"/>
                  </a:cubicBezTo>
                  <a:cubicBezTo>
                    <a:pt x="4008" y="2548"/>
                    <a:pt x="4008" y="2548"/>
                    <a:pt x="4008" y="2548"/>
                  </a:cubicBezTo>
                  <a:cubicBezTo>
                    <a:pt x="3786" y="2670"/>
                    <a:pt x="3786" y="2670"/>
                    <a:pt x="3786" y="2670"/>
                  </a:cubicBezTo>
                  <a:cubicBezTo>
                    <a:pt x="3786" y="2670"/>
                    <a:pt x="3786" y="2670"/>
                    <a:pt x="3786" y="2670"/>
                  </a:cubicBezTo>
                  <a:cubicBezTo>
                    <a:pt x="3786" y="3034"/>
                    <a:pt x="3786" y="2670"/>
                    <a:pt x="3340" y="3034"/>
                  </a:cubicBezTo>
                  <a:cubicBezTo>
                    <a:pt x="3340" y="2670"/>
                    <a:pt x="3340" y="2670"/>
                    <a:pt x="3340" y="2670"/>
                  </a:cubicBezTo>
                  <a:cubicBezTo>
                    <a:pt x="3786" y="2670"/>
                    <a:pt x="3786" y="2548"/>
                    <a:pt x="4008" y="2427"/>
                  </a:cubicBezTo>
                  <a:cubicBezTo>
                    <a:pt x="4008" y="2427"/>
                    <a:pt x="3340" y="2548"/>
                    <a:pt x="3786" y="2427"/>
                  </a:cubicBezTo>
                  <a:cubicBezTo>
                    <a:pt x="3786" y="2427"/>
                    <a:pt x="4008" y="2184"/>
                    <a:pt x="3786" y="2184"/>
                  </a:cubicBezTo>
                  <a:cubicBezTo>
                    <a:pt x="3786" y="2184"/>
                    <a:pt x="4008" y="2184"/>
                    <a:pt x="4008" y="2063"/>
                  </a:cubicBezTo>
                  <a:cubicBezTo>
                    <a:pt x="3786" y="2184"/>
                    <a:pt x="3340" y="2184"/>
                    <a:pt x="3340" y="2184"/>
                  </a:cubicBezTo>
                  <a:cubicBezTo>
                    <a:pt x="3786" y="2427"/>
                    <a:pt x="3786" y="2427"/>
                    <a:pt x="3786" y="2427"/>
                  </a:cubicBezTo>
                  <a:cubicBezTo>
                    <a:pt x="3340" y="2427"/>
                    <a:pt x="3340" y="2427"/>
                    <a:pt x="3118" y="2427"/>
                  </a:cubicBezTo>
                  <a:cubicBezTo>
                    <a:pt x="3118" y="2427"/>
                    <a:pt x="3118" y="2184"/>
                    <a:pt x="3340" y="2184"/>
                  </a:cubicBezTo>
                  <a:cubicBezTo>
                    <a:pt x="3340" y="2184"/>
                    <a:pt x="3340" y="2184"/>
                    <a:pt x="3340" y="2184"/>
                  </a:cubicBezTo>
                  <a:cubicBezTo>
                    <a:pt x="3340" y="2063"/>
                    <a:pt x="3118" y="2184"/>
                    <a:pt x="3340" y="2063"/>
                  </a:cubicBezTo>
                  <a:cubicBezTo>
                    <a:pt x="3786" y="2063"/>
                    <a:pt x="3786" y="2063"/>
                    <a:pt x="3786" y="2063"/>
                  </a:cubicBezTo>
                  <a:cubicBezTo>
                    <a:pt x="3786" y="1942"/>
                    <a:pt x="3786" y="1942"/>
                    <a:pt x="3786" y="1942"/>
                  </a:cubicBezTo>
                  <a:cubicBezTo>
                    <a:pt x="3786" y="2063"/>
                    <a:pt x="3786" y="2063"/>
                    <a:pt x="3786" y="2063"/>
                  </a:cubicBezTo>
                  <a:cubicBezTo>
                    <a:pt x="3340" y="1942"/>
                    <a:pt x="3786" y="1942"/>
                    <a:pt x="3786" y="1942"/>
                  </a:cubicBezTo>
                  <a:cubicBezTo>
                    <a:pt x="3340" y="1942"/>
                    <a:pt x="3340" y="1942"/>
                    <a:pt x="3340" y="1942"/>
                  </a:cubicBezTo>
                  <a:cubicBezTo>
                    <a:pt x="3340" y="1942"/>
                    <a:pt x="3786" y="1942"/>
                    <a:pt x="3340" y="2063"/>
                  </a:cubicBezTo>
                  <a:cubicBezTo>
                    <a:pt x="3340" y="1942"/>
                    <a:pt x="3340" y="1942"/>
                    <a:pt x="3340" y="1942"/>
                  </a:cubicBezTo>
                  <a:cubicBezTo>
                    <a:pt x="3340" y="1942"/>
                    <a:pt x="3340" y="1942"/>
                    <a:pt x="3340" y="1942"/>
                  </a:cubicBezTo>
                  <a:cubicBezTo>
                    <a:pt x="3118" y="1942"/>
                    <a:pt x="2895" y="2063"/>
                    <a:pt x="3118" y="1942"/>
                  </a:cubicBezTo>
                  <a:cubicBezTo>
                    <a:pt x="3118" y="1699"/>
                    <a:pt x="3118" y="1942"/>
                    <a:pt x="3118" y="1699"/>
                  </a:cubicBezTo>
                  <a:cubicBezTo>
                    <a:pt x="3118" y="1578"/>
                    <a:pt x="3118" y="1578"/>
                    <a:pt x="3118" y="1578"/>
                  </a:cubicBezTo>
                  <a:cubicBezTo>
                    <a:pt x="2895" y="1578"/>
                    <a:pt x="3118" y="1456"/>
                    <a:pt x="2895" y="1578"/>
                  </a:cubicBezTo>
                  <a:cubicBezTo>
                    <a:pt x="3118" y="1578"/>
                    <a:pt x="3118" y="1699"/>
                    <a:pt x="3118" y="1942"/>
                  </a:cubicBezTo>
                  <a:cubicBezTo>
                    <a:pt x="2895" y="1942"/>
                    <a:pt x="3118" y="1942"/>
                    <a:pt x="2895" y="2063"/>
                  </a:cubicBezTo>
                  <a:cubicBezTo>
                    <a:pt x="2895" y="1942"/>
                    <a:pt x="2449" y="2063"/>
                    <a:pt x="2449" y="2063"/>
                  </a:cubicBezTo>
                  <a:cubicBezTo>
                    <a:pt x="2227" y="2063"/>
                    <a:pt x="2449" y="1942"/>
                    <a:pt x="2449" y="1942"/>
                  </a:cubicBezTo>
                  <a:cubicBezTo>
                    <a:pt x="2449" y="1942"/>
                    <a:pt x="2449" y="1942"/>
                    <a:pt x="2895" y="1942"/>
                  </a:cubicBezTo>
                  <a:cubicBezTo>
                    <a:pt x="2449" y="1699"/>
                    <a:pt x="2449" y="1699"/>
                    <a:pt x="2895" y="1578"/>
                  </a:cubicBezTo>
                  <a:cubicBezTo>
                    <a:pt x="2449" y="1578"/>
                    <a:pt x="2449" y="1578"/>
                    <a:pt x="2449" y="1699"/>
                  </a:cubicBezTo>
                  <a:cubicBezTo>
                    <a:pt x="2449" y="1578"/>
                    <a:pt x="2227" y="1456"/>
                    <a:pt x="2227" y="1456"/>
                  </a:cubicBezTo>
                  <a:cubicBezTo>
                    <a:pt x="2449" y="1456"/>
                    <a:pt x="2227" y="1213"/>
                    <a:pt x="2227" y="1213"/>
                  </a:cubicBezTo>
                  <a:cubicBezTo>
                    <a:pt x="2449" y="1213"/>
                    <a:pt x="2449" y="1213"/>
                    <a:pt x="2895" y="1213"/>
                  </a:cubicBezTo>
                  <a:cubicBezTo>
                    <a:pt x="2449" y="1213"/>
                    <a:pt x="2449" y="1213"/>
                    <a:pt x="2449" y="1213"/>
                  </a:cubicBezTo>
                  <a:cubicBezTo>
                    <a:pt x="2895" y="971"/>
                    <a:pt x="2227" y="1213"/>
                    <a:pt x="2449" y="971"/>
                  </a:cubicBezTo>
                  <a:cubicBezTo>
                    <a:pt x="2449" y="1213"/>
                    <a:pt x="2227" y="1213"/>
                    <a:pt x="1559" y="1213"/>
                  </a:cubicBezTo>
                  <a:cubicBezTo>
                    <a:pt x="1559" y="1213"/>
                    <a:pt x="1559" y="1456"/>
                    <a:pt x="1559" y="1213"/>
                  </a:cubicBezTo>
                  <a:cubicBezTo>
                    <a:pt x="1559" y="971"/>
                    <a:pt x="1559" y="971"/>
                    <a:pt x="1559" y="971"/>
                  </a:cubicBezTo>
                  <a:cubicBezTo>
                    <a:pt x="1336" y="849"/>
                    <a:pt x="1336" y="607"/>
                    <a:pt x="1336" y="607"/>
                  </a:cubicBezTo>
                  <a:cubicBezTo>
                    <a:pt x="1113" y="485"/>
                    <a:pt x="668" y="607"/>
                    <a:pt x="668" y="607"/>
                  </a:cubicBezTo>
                  <a:cubicBezTo>
                    <a:pt x="668" y="485"/>
                    <a:pt x="1113" y="607"/>
                    <a:pt x="668" y="485"/>
                  </a:cubicBezTo>
                  <a:cubicBezTo>
                    <a:pt x="668" y="485"/>
                    <a:pt x="668" y="485"/>
                    <a:pt x="668" y="485"/>
                  </a:cubicBezTo>
                  <a:cubicBezTo>
                    <a:pt x="668" y="485"/>
                    <a:pt x="445" y="485"/>
                    <a:pt x="668" y="364"/>
                  </a:cubicBezTo>
                  <a:cubicBezTo>
                    <a:pt x="668" y="485"/>
                    <a:pt x="668" y="485"/>
                    <a:pt x="668" y="485"/>
                  </a:cubicBezTo>
                  <a:cubicBezTo>
                    <a:pt x="445" y="485"/>
                    <a:pt x="668" y="364"/>
                    <a:pt x="668" y="364"/>
                  </a:cubicBezTo>
                  <a:cubicBezTo>
                    <a:pt x="445" y="364"/>
                    <a:pt x="445" y="364"/>
                    <a:pt x="445" y="485"/>
                  </a:cubicBezTo>
                  <a:cubicBezTo>
                    <a:pt x="223" y="485"/>
                    <a:pt x="445" y="364"/>
                    <a:pt x="445" y="364"/>
                  </a:cubicBezTo>
                  <a:cubicBezTo>
                    <a:pt x="445" y="364"/>
                    <a:pt x="445" y="364"/>
                    <a:pt x="445" y="364"/>
                  </a:cubicBezTo>
                  <a:cubicBezTo>
                    <a:pt x="445" y="121"/>
                    <a:pt x="223" y="121"/>
                    <a:pt x="223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223" y="0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0" y="121"/>
                    <a:pt x="0" y="121"/>
                    <a:pt x="0" y="364"/>
                  </a:cubicBezTo>
                  <a:cubicBezTo>
                    <a:pt x="0" y="364"/>
                    <a:pt x="0" y="364"/>
                    <a:pt x="0" y="121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64"/>
                    <a:pt x="0" y="364"/>
                    <a:pt x="223" y="36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223" y="485"/>
                    <a:pt x="0" y="607"/>
                    <a:pt x="223" y="849"/>
                  </a:cubicBezTo>
                  <a:cubicBezTo>
                    <a:pt x="223" y="607"/>
                    <a:pt x="445" y="607"/>
                    <a:pt x="445" y="485"/>
                  </a:cubicBezTo>
                  <a:cubicBezTo>
                    <a:pt x="445" y="607"/>
                    <a:pt x="445" y="607"/>
                    <a:pt x="445" y="607"/>
                  </a:cubicBezTo>
                  <a:cubicBezTo>
                    <a:pt x="223" y="849"/>
                    <a:pt x="223" y="849"/>
                    <a:pt x="223" y="849"/>
                  </a:cubicBezTo>
                  <a:cubicBezTo>
                    <a:pt x="445" y="849"/>
                    <a:pt x="445" y="849"/>
                    <a:pt x="445" y="849"/>
                  </a:cubicBezTo>
                  <a:cubicBezTo>
                    <a:pt x="445" y="849"/>
                    <a:pt x="223" y="971"/>
                    <a:pt x="445" y="971"/>
                  </a:cubicBezTo>
                  <a:cubicBezTo>
                    <a:pt x="445" y="1213"/>
                    <a:pt x="668" y="1456"/>
                    <a:pt x="668" y="1456"/>
                  </a:cubicBezTo>
                  <a:cubicBezTo>
                    <a:pt x="1113" y="1456"/>
                    <a:pt x="1113" y="1456"/>
                    <a:pt x="1113" y="1456"/>
                  </a:cubicBezTo>
                  <a:cubicBezTo>
                    <a:pt x="668" y="1578"/>
                    <a:pt x="1113" y="1578"/>
                    <a:pt x="1113" y="1699"/>
                  </a:cubicBezTo>
                  <a:cubicBezTo>
                    <a:pt x="1336" y="1699"/>
                    <a:pt x="1113" y="2063"/>
                    <a:pt x="1336" y="2063"/>
                  </a:cubicBezTo>
                  <a:cubicBezTo>
                    <a:pt x="1559" y="2184"/>
                    <a:pt x="1559" y="2548"/>
                    <a:pt x="2227" y="2670"/>
                  </a:cubicBezTo>
                  <a:cubicBezTo>
                    <a:pt x="2227" y="2548"/>
                    <a:pt x="2227" y="2548"/>
                    <a:pt x="2227" y="2548"/>
                  </a:cubicBezTo>
                  <a:cubicBezTo>
                    <a:pt x="2227" y="2670"/>
                    <a:pt x="2449" y="2548"/>
                    <a:pt x="2449" y="2670"/>
                  </a:cubicBezTo>
                  <a:cubicBezTo>
                    <a:pt x="2227" y="2670"/>
                    <a:pt x="2227" y="2670"/>
                    <a:pt x="2227" y="3034"/>
                  </a:cubicBezTo>
                  <a:cubicBezTo>
                    <a:pt x="2449" y="3034"/>
                    <a:pt x="2449" y="3155"/>
                    <a:pt x="2449" y="3276"/>
                  </a:cubicBezTo>
                  <a:cubicBezTo>
                    <a:pt x="2449" y="3276"/>
                    <a:pt x="2449" y="3276"/>
                    <a:pt x="2449" y="3276"/>
                  </a:cubicBezTo>
                  <a:cubicBezTo>
                    <a:pt x="2449" y="3519"/>
                    <a:pt x="2895" y="3519"/>
                    <a:pt x="2895" y="3640"/>
                  </a:cubicBezTo>
                  <a:cubicBezTo>
                    <a:pt x="3118" y="3640"/>
                    <a:pt x="3118" y="3640"/>
                    <a:pt x="3118" y="3640"/>
                  </a:cubicBezTo>
                  <a:cubicBezTo>
                    <a:pt x="3118" y="3762"/>
                    <a:pt x="3118" y="3762"/>
                    <a:pt x="3118" y="4004"/>
                  </a:cubicBezTo>
                  <a:cubicBezTo>
                    <a:pt x="3118" y="4004"/>
                    <a:pt x="3118" y="4126"/>
                    <a:pt x="3340" y="4126"/>
                  </a:cubicBezTo>
                  <a:cubicBezTo>
                    <a:pt x="3340" y="4611"/>
                    <a:pt x="3786" y="4733"/>
                    <a:pt x="4008" y="5097"/>
                  </a:cubicBezTo>
                  <a:cubicBezTo>
                    <a:pt x="4008" y="5097"/>
                    <a:pt x="4008" y="5097"/>
                    <a:pt x="4008" y="5097"/>
                  </a:cubicBezTo>
                  <a:cubicBezTo>
                    <a:pt x="4008" y="5339"/>
                    <a:pt x="4454" y="5582"/>
                    <a:pt x="4454" y="5825"/>
                  </a:cubicBezTo>
                  <a:cubicBezTo>
                    <a:pt x="4899" y="5703"/>
                    <a:pt x="4899" y="5703"/>
                    <a:pt x="4899" y="5703"/>
                  </a:cubicBezTo>
                  <a:cubicBezTo>
                    <a:pt x="4899" y="5825"/>
                    <a:pt x="4899" y="5825"/>
                    <a:pt x="4899" y="6189"/>
                  </a:cubicBezTo>
                  <a:cubicBezTo>
                    <a:pt x="4899" y="6189"/>
                    <a:pt x="4899" y="6310"/>
                    <a:pt x="5344" y="6310"/>
                  </a:cubicBezTo>
                  <a:cubicBezTo>
                    <a:pt x="5344" y="6310"/>
                    <a:pt x="4899" y="6310"/>
                    <a:pt x="5344" y="6431"/>
                  </a:cubicBezTo>
                  <a:cubicBezTo>
                    <a:pt x="5344" y="6674"/>
                    <a:pt x="5344" y="6674"/>
                    <a:pt x="5790" y="6796"/>
                  </a:cubicBezTo>
                  <a:cubicBezTo>
                    <a:pt x="5790" y="6796"/>
                    <a:pt x="5790" y="6796"/>
                    <a:pt x="5790" y="6796"/>
                  </a:cubicBezTo>
                  <a:cubicBezTo>
                    <a:pt x="5790" y="6674"/>
                    <a:pt x="5790" y="6674"/>
                    <a:pt x="5790" y="6674"/>
                  </a:cubicBezTo>
                  <a:cubicBezTo>
                    <a:pt x="5790" y="6796"/>
                    <a:pt x="6012" y="6796"/>
                    <a:pt x="5790" y="6917"/>
                  </a:cubicBezTo>
                  <a:cubicBezTo>
                    <a:pt x="6012" y="6917"/>
                    <a:pt x="5790" y="7281"/>
                    <a:pt x="6235" y="7281"/>
                  </a:cubicBezTo>
                  <a:cubicBezTo>
                    <a:pt x="6012" y="7281"/>
                    <a:pt x="6012" y="7402"/>
                    <a:pt x="6012" y="7402"/>
                  </a:cubicBezTo>
                  <a:cubicBezTo>
                    <a:pt x="6235" y="7524"/>
                    <a:pt x="6680" y="7524"/>
                    <a:pt x="6680" y="7888"/>
                  </a:cubicBezTo>
                  <a:cubicBezTo>
                    <a:pt x="6680" y="7888"/>
                    <a:pt x="6680" y="7524"/>
                    <a:pt x="6680" y="7888"/>
                  </a:cubicBezTo>
                  <a:cubicBezTo>
                    <a:pt x="6680" y="7888"/>
                    <a:pt x="6680" y="7888"/>
                    <a:pt x="6680" y="7888"/>
                  </a:cubicBezTo>
                  <a:cubicBezTo>
                    <a:pt x="6680" y="8252"/>
                    <a:pt x="7126" y="8252"/>
                    <a:pt x="7126" y="8494"/>
                  </a:cubicBezTo>
                  <a:cubicBezTo>
                    <a:pt x="7348" y="8858"/>
                    <a:pt x="7794" y="9101"/>
                    <a:pt x="8016" y="9587"/>
                  </a:cubicBezTo>
                  <a:cubicBezTo>
                    <a:pt x="8016" y="9465"/>
                    <a:pt x="8016" y="9465"/>
                    <a:pt x="8016" y="9465"/>
                  </a:cubicBezTo>
                  <a:cubicBezTo>
                    <a:pt x="8016" y="9587"/>
                    <a:pt x="8907" y="9587"/>
                    <a:pt x="8685" y="9951"/>
                  </a:cubicBezTo>
                  <a:cubicBezTo>
                    <a:pt x="8685" y="9951"/>
                    <a:pt x="8685" y="9951"/>
                    <a:pt x="8907" y="9951"/>
                  </a:cubicBezTo>
                  <a:cubicBezTo>
                    <a:pt x="8685" y="10072"/>
                    <a:pt x="9130" y="10072"/>
                    <a:pt x="9130" y="10315"/>
                  </a:cubicBezTo>
                  <a:cubicBezTo>
                    <a:pt x="9130" y="10315"/>
                    <a:pt x="9130" y="10315"/>
                    <a:pt x="9130" y="10315"/>
                  </a:cubicBezTo>
                  <a:cubicBezTo>
                    <a:pt x="9575" y="10315"/>
                    <a:pt x="9130" y="10436"/>
                    <a:pt x="9575" y="10557"/>
                  </a:cubicBezTo>
                  <a:cubicBezTo>
                    <a:pt x="9575" y="10436"/>
                    <a:pt x="9575" y="10436"/>
                    <a:pt x="9575" y="10436"/>
                  </a:cubicBezTo>
                  <a:cubicBezTo>
                    <a:pt x="9798" y="10436"/>
                    <a:pt x="9575" y="10679"/>
                    <a:pt x="9798" y="10557"/>
                  </a:cubicBezTo>
                  <a:cubicBezTo>
                    <a:pt x="9798" y="10557"/>
                    <a:pt x="9798" y="10679"/>
                    <a:pt x="9798" y="10557"/>
                  </a:cubicBezTo>
                  <a:cubicBezTo>
                    <a:pt x="10021" y="11043"/>
                    <a:pt x="10021" y="11407"/>
                    <a:pt x="10466" y="11649"/>
                  </a:cubicBezTo>
                  <a:cubicBezTo>
                    <a:pt x="10689" y="11892"/>
                    <a:pt x="10911" y="11528"/>
                    <a:pt x="10689" y="11649"/>
                  </a:cubicBezTo>
                  <a:cubicBezTo>
                    <a:pt x="10911" y="11649"/>
                    <a:pt x="10689" y="11892"/>
                    <a:pt x="10689" y="11892"/>
                  </a:cubicBezTo>
                  <a:cubicBezTo>
                    <a:pt x="10689" y="11892"/>
                    <a:pt x="11134" y="11892"/>
                    <a:pt x="10911" y="11892"/>
                  </a:cubicBezTo>
                  <a:cubicBezTo>
                    <a:pt x="10911" y="11892"/>
                    <a:pt x="10911" y="11892"/>
                    <a:pt x="10911" y="12013"/>
                  </a:cubicBezTo>
                  <a:cubicBezTo>
                    <a:pt x="11134" y="12013"/>
                    <a:pt x="11134" y="12013"/>
                    <a:pt x="11134" y="12135"/>
                  </a:cubicBezTo>
                  <a:cubicBezTo>
                    <a:pt x="11134" y="12135"/>
                    <a:pt x="11134" y="12135"/>
                    <a:pt x="11134" y="12135"/>
                  </a:cubicBezTo>
                  <a:cubicBezTo>
                    <a:pt x="11134" y="12256"/>
                    <a:pt x="11802" y="12499"/>
                    <a:pt x="11134" y="12742"/>
                  </a:cubicBezTo>
                  <a:cubicBezTo>
                    <a:pt x="12025" y="13470"/>
                    <a:pt x="12693" y="14076"/>
                    <a:pt x="13361" y="14804"/>
                  </a:cubicBezTo>
                  <a:cubicBezTo>
                    <a:pt x="13806" y="15290"/>
                    <a:pt x="14474" y="16139"/>
                    <a:pt x="15365" y="16746"/>
                  </a:cubicBezTo>
                  <a:cubicBezTo>
                    <a:pt x="15810" y="16746"/>
                    <a:pt x="15810" y="16746"/>
                    <a:pt x="15810" y="16867"/>
                  </a:cubicBezTo>
                  <a:cubicBezTo>
                    <a:pt x="15810" y="16867"/>
                    <a:pt x="15810" y="16867"/>
                    <a:pt x="15810" y="16867"/>
                  </a:cubicBezTo>
                  <a:cubicBezTo>
                    <a:pt x="15588" y="16989"/>
                    <a:pt x="15810" y="16989"/>
                    <a:pt x="15810" y="16989"/>
                  </a:cubicBezTo>
                  <a:cubicBezTo>
                    <a:pt x="16256" y="17353"/>
                    <a:pt x="16256" y="17717"/>
                    <a:pt x="16478" y="17960"/>
                  </a:cubicBezTo>
                  <a:cubicBezTo>
                    <a:pt x="16478" y="17838"/>
                    <a:pt x="16701" y="17838"/>
                    <a:pt x="16701" y="17838"/>
                  </a:cubicBezTo>
                  <a:cubicBezTo>
                    <a:pt x="16478" y="17960"/>
                    <a:pt x="16478" y="17960"/>
                    <a:pt x="16478" y="17960"/>
                  </a:cubicBezTo>
                  <a:cubicBezTo>
                    <a:pt x="16701" y="17960"/>
                    <a:pt x="16701" y="17960"/>
                    <a:pt x="16701" y="17960"/>
                  </a:cubicBezTo>
                  <a:cubicBezTo>
                    <a:pt x="16478" y="17960"/>
                    <a:pt x="16478" y="17960"/>
                    <a:pt x="16478" y="17960"/>
                  </a:cubicBezTo>
                  <a:cubicBezTo>
                    <a:pt x="16701" y="18566"/>
                    <a:pt x="18260" y="19294"/>
                    <a:pt x="18705" y="19901"/>
                  </a:cubicBezTo>
                  <a:cubicBezTo>
                    <a:pt x="18705" y="19901"/>
                    <a:pt x="19151" y="20144"/>
                    <a:pt x="19151" y="20387"/>
                  </a:cubicBezTo>
                  <a:cubicBezTo>
                    <a:pt x="20041" y="20872"/>
                    <a:pt x="20487" y="21115"/>
                    <a:pt x="21155" y="21600"/>
                  </a:cubicBezTo>
                  <a:cubicBezTo>
                    <a:pt x="21155" y="21600"/>
                    <a:pt x="21377" y="21479"/>
                    <a:pt x="21377" y="21357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57" name="Полилиния 144"/>
            <p:cNvSpPr/>
            <p:nvPr/>
          </p:nvSpPr>
          <p:spPr>
            <a:xfrm>
              <a:off x="971566" y="873052"/>
              <a:ext cx="240003" cy="38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" y="21486"/>
                  </a:moveTo>
                  <a:cubicBezTo>
                    <a:pt x="1292" y="21486"/>
                    <a:pt x="1292" y="21032"/>
                    <a:pt x="1846" y="20577"/>
                  </a:cubicBezTo>
                  <a:cubicBezTo>
                    <a:pt x="1846" y="20577"/>
                    <a:pt x="1477" y="20577"/>
                    <a:pt x="1846" y="20577"/>
                  </a:cubicBezTo>
                  <a:cubicBezTo>
                    <a:pt x="2585" y="20463"/>
                    <a:pt x="2769" y="20008"/>
                    <a:pt x="2769" y="19554"/>
                  </a:cubicBezTo>
                  <a:cubicBezTo>
                    <a:pt x="2769" y="19554"/>
                    <a:pt x="2769" y="19554"/>
                    <a:pt x="2769" y="19554"/>
                  </a:cubicBezTo>
                  <a:cubicBezTo>
                    <a:pt x="2769" y="19554"/>
                    <a:pt x="2954" y="19554"/>
                    <a:pt x="2954" y="19440"/>
                  </a:cubicBezTo>
                  <a:cubicBezTo>
                    <a:pt x="2954" y="19440"/>
                    <a:pt x="2954" y="19440"/>
                    <a:pt x="2769" y="19440"/>
                  </a:cubicBezTo>
                  <a:cubicBezTo>
                    <a:pt x="2954" y="19440"/>
                    <a:pt x="2954" y="19099"/>
                    <a:pt x="3138" y="19099"/>
                  </a:cubicBezTo>
                  <a:cubicBezTo>
                    <a:pt x="2954" y="19099"/>
                    <a:pt x="2954" y="19099"/>
                    <a:pt x="2954" y="18985"/>
                  </a:cubicBezTo>
                  <a:cubicBezTo>
                    <a:pt x="3138" y="18985"/>
                    <a:pt x="3138" y="18985"/>
                    <a:pt x="3138" y="18985"/>
                  </a:cubicBezTo>
                  <a:cubicBezTo>
                    <a:pt x="3508" y="19099"/>
                    <a:pt x="3138" y="18872"/>
                    <a:pt x="3692" y="18644"/>
                  </a:cubicBezTo>
                  <a:cubicBezTo>
                    <a:pt x="3508" y="18644"/>
                    <a:pt x="3508" y="18644"/>
                    <a:pt x="3508" y="18644"/>
                  </a:cubicBezTo>
                  <a:cubicBezTo>
                    <a:pt x="3877" y="18531"/>
                    <a:pt x="4246" y="18189"/>
                    <a:pt x="4615" y="18076"/>
                  </a:cubicBezTo>
                  <a:cubicBezTo>
                    <a:pt x="4615" y="18076"/>
                    <a:pt x="4246" y="18076"/>
                    <a:pt x="4246" y="17962"/>
                  </a:cubicBezTo>
                  <a:cubicBezTo>
                    <a:pt x="4615" y="18076"/>
                    <a:pt x="4615" y="17962"/>
                    <a:pt x="4985" y="17962"/>
                  </a:cubicBezTo>
                  <a:cubicBezTo>
                    <a:pt x="4615" y="17735"/>
                    <a:pt x="5169" y="17962"/>
                    <a:pt x="5169" y="17735"/>
                  </a:cubicBezTo>
                  <a:cubicBezTo>
                    <a:pt x="5169" y="17735"/>
                    <a:pt x="5169" y="17735"/>
                    <a:pt x="5169" y="17735"/>
                  </a:cubicBezTo>
                  <a:cubicBezTo>
                    <a:pt x="5169" y="17507"/>
                    <a:pt x="5169" y="17507"/>
                    <a:pt x="5169" y="17507"/>
                  </a:cubicBezTo>
                  <a:cubicBezTo>
                    <a:pt x="5169" y="17507"/>
                    <a:pt x="5169" y="17507"/>
                    <a:pt x="5169" y="17507"/>
                  </a:cubicBezTo>
                  <a:cubicBezTo>
                    <a:pt x="5354" y="17507"/>
                    <a:pt x="5169" y="17394"/>
                    <a:pt x="5354" y="17394"/>
                  </a:cubicBezTo>
                  <a:cubicBezTo>
                    <a:pt x="5354" y="17394"/>
                    <a:pt x="5354" y="17394"/>
                    <a:pt x="5354" y="17394"/>
                  </a:cubicBezTo>
                  <a:cubicBezTo>
                    <a:pt x="5354" y="17166"/>
                    <a:pt x="5354" y="17166"/>
                    <a:pt x="5354" y="17166"/>
                  </a:cubicBezTo>
                  <a:cubicBezTo>
                    <a:pt x="5354" y="17166"/>
                    <a:pt x="5354" y="17166"/>
                    <a:pt x="5354" y="17166"/>
                  </a:cubicBezTo>
                  <a:cubicBezTo>
                    <a:pt x="5538" y="17166"/>
                    <a:pt x="5354" y="17053"/>
                    <a:pt x="5538" y="17053"/>
                  </a:cubicBezTo>
                  <a:cubicBezTo>
                    <a:pt x="5538" y="17053"/>
                    <a:pt x="5354" y="17166"/>
                    <a:pt x="5354" y="17053"/>
                  </a:cubicBezTo>
                  <a:cubicBezTo>
                    <a:pt x="5908" y="16712"/>
                    <a:pt x="6092" y="16484"/>
                    <a:pt x="6277" y="16029"/>
                  </a:cubicBezTo>
                  <a:cubicBezTo>
                    <a:pt x="6277" y="15802"/>
                    <a:pt x="6277" y="15802"/>
                    <a:pt x="6277" y="15802"/>
                  </a:cubicBezTo>
                  <a:cubicBezTo>
                    <a:pt x="6277" y="15802"/>
                    <a:pt x="6277" y="15688"/>
                    <a:pt x="6646" y="15688"/>
                  </a:cubicBezTo>
                  <a:cubicBezTo>
                    <a:pt x="6646" y="15688"/>
                    <a:pt x="6646" y="15688"/>
                    <a:pt x="6646" y="15688"/>
                  </a:cubicBezTo>
                  <a:cubicBezTo>
                    <a:pt x="6646" y="15575"/>
                    <a:pt x="7015" y="15688"/>
                    <a:pt x="7015" y="15575"/>
                  </a:cubicBezTo>
                  <a:cubicBezTo>
                    <a:pt x="6646" y="15575"/>
                    <a:pt x="6646" y="15575"/>
                    <a:pt x="6646" y="15575"/>
                  </a:cubicBezTo>
                  <a:cubicBezTo>
                    <a:pt x="7015" y="15575"/>
                    <a:pt x="7015" y="15575"/>
                    <a:pt x="7015" y="15461"/>
                  </a:cubicBezTo>
                  <a:cubicBezTo>
                    <a:pt x="7015" y="15461"/>
                    <a:pt x="7015" y="15461"/>
                    <a:pt x="7015" y="15461"/>
                  </a:cubicBezTo>
                  <a:cubicBezTo>
                    <a:pt x="7385" y="15461"/>
                    <a:pt x="7015" y="15234"/>
                    <a:pt x="7385" y="15234"/>
                  </a:cubicBezTo>
                  <a:cubicBezTo>
                    <a:pt x="7015" y="15234"/>
                    <a:pt x="7015" y="15234"/>
                    <a:pt x="7015" y="15234"/>
                  </a:cubicBezTo>
                  <a:cubicBezTo>
                    <a:pt x="7015" y="15120"/>
                    <a:pt x="7385" y="15234"/>
                    <a:pt x="7385" y="15234"/>
                  </a:cubicBezTo>
                  <a:cubicBezTo>
                    <a:pt x="7385" y="15120"/>
                    <a:pt x="7385" y="15120"/>
                    <a:pt x="7385" y="15120"/>
                  </a:cubicBezTo>
                  <a:cubicBezTo>
                    <a:pt x="7569" y="15120"/>
                    <a:pt x="7569" y="15006"/>
                    <a:pt x="7569" y="15006"/>
                  </a:cubicBezTo>
                  <a:cubicBezTo>
                    <a:pt x="7569" y="15006"/>
                    <a:pt x="7569" y="15006"/>
                    <a:pt x="7569" y="15006"/>
                  </a:cubicBezTo>
                  <a:cubicBezTo>
                    <a:pt x="7754" y="14779"/>
                    <a:pt x="7754" y="14779"/>
                    <a:pt x="8123" y="14665"/>
                  </a:cubicBezTo>
                  <a:cubicBezTo>
                    <a:pt x="7754" y="14665"/>
                    <a:pt x="7754" y="14665"/>
                    <a:pt x="7754" y="14324"/>
                  </a:cubicBezTo>
                  <a:cubicBezTo>
                    <a:pt x="8123" y="14665"/>
                    <a:pt x="8123" y="14211"/>
                    <a:pt x="8308" y="14324"/>
                  </a:cubicBezTo>
                  <a:cubicBezTo>
                    <a:pt x="8308" y="14324"/>
                    <a:pt x="8308" y="14211"/>
                    <a:pt x="8308" y="14097"/>
                  </a:cubicBezTo>
                  <a:cubicBezTo>
                    <a:pt x="8308" y="14097"/>
                    <a:pt x="8308" y="14097"/>
                    <a:pt x="8123" y="14097"/>
                  </a:cubicBezTo>
                  <a:cubicBezTo>
                    <a:pt x="8123" y="13983"/>
                    <a:pt x="8123" y="13983"/>
                    <a:pt x="8123" y="13983"/>
                  </a:cubicBezTo>
                  <a:cubicBezTo>
                    <a:pt x="8123" y="13983"/>
                    <a:pt x="8123" y="14097"/>
                    <a:pt x="8123" y="13983"/>
                  </a:cubicBezTo>
                  <a:cubicBezTo>
                    <a:pt x="8123" y="13983"/>
                    <a:pt x="8123" y="13983"/>
                    <a:pt x="8123" y="13983"/>
                  </a:cubicBezTo>
                  <a:cubicBezTo>
                    <a:pt x="8308" y="13756"/>
                    <a:pt x="8492" y="13983"/>
                    <a:pt x="8677" y="13756"/>
                  </a:cubicBezTo>
                  <a:cubicBezTo>
                    <a:pt x="8492" y="13756"/>
                    <a:pt x="8492" y="13642"/>
                    <a:pt x="8492" y="13642"/>
                  </a:cubicBezTo>
                  <a:cubicBezTo>
                    <a:pt x="9046" y="13642"/>
                    <a:pt x="9046" y="13642"/>
                    <a:pt x="9046" y="13642"/>
                  </a:cubicBezTo>
                  <a:cubicBezTo>
                    <a:pt x="9046" y="13642"/>
                    <a:pt x="8677" y="13642"/>
                    <a:pt x="9046" y="13642"/>
                  </a:cubicBezTo>
                  <a:cubicBezTo>
                    <a:pt x="9046" y="13642"/>
                    <a:pt x="9046" y="13642"/>
                    <a:pt x="9046" y="13642"/>
                  </a:cubicBezTo>
                  <a:cubicBezTo>
                    <a:pt x="9046" y="13642"/>
                    <a:pt x="9415" y="13528"/>
                    <a:pt x="9046" y="13528"/>
                  </a:cubicBezTo>
                  <a:cubicBezTo>
                    <a:pt x="9046" y="13301"/>
                    <a:pt x="9046" y="13528"/>
                    <a:pt x="9046" y="13301"/>
                  </a:cubicBezTo>
                  <a:cubicBezTo>
                    <a:pt x="9046" y="13301"/>
                    <a:pt x="9046" y="13301"/>
                    <a:pt x="9046" y="13301"/>
                  </a:cubicBezTo>
                  <a:cubicBezTo>
                    <a:pt x="9046" y="13301"/>
                    <a:pt x="9046" y="13301"/>
                    <a:pt x="9046" y="13301"/>
                  </a:cubicBezTo>
                  <a:cubicBezTo>
                    <a:pt x="9046" y="13187"/>
                    <a:pt x="9415" y="13187"/>
                    <a:pt x="9415" y="13301"/>
                  </a:cubicBezTo>
                  <a:cubicBezTo>
                    <a:pt x="9415" y="13301"/>
                    <a:pt x="9415" y="13187"/>
                    <a:pt x="9415" y="13301"/>
                  </a:cubicBezTo>
                  <a:cubicBezTo>
                    <a:pt x="9785" y="13301"/>
                    <a:pt x="9785" y="13187"/>
                    <a:pt x="9785" y="13187"/>
                  </a:cubicBezTo>
                  <a:cubicBezTo>
                    <a:pt x="9785" y="13187"/>
                    <a:pt x="9785" y="13187"/>
                    <a:pt x="9785" y="13187"/>
                  </a:cubicBezTo>
                  <a:cubicBezTo>
                    <a:pt x="9785" y="13187"/>
                    <a:pt x="9969" y="12846"/>
                    <a:pt x="10154" y="12846"/>
                  </a:cubicBezTo>
                  <a:cubicBezTo>
                    <a:pt x="9969" y="12846"/>
                    <a:pt x="9969" y="12846"/>
                    <a:pt x="9969" y="12846"/>
                  </a:cubicBezTo>
                  <a:cubicBezTo>
                    <a:pt x="9969" y="12733"/>
                    <a:pt x="10523" y="12733"/>
                    <a:pt x="10154" y="12619"/>
                  </a:cubicBezTo>
                  <a:cubicBezTo>
                    <a:pt x="10523" y="12619"/>
                    <a:pt x="10523" y="12619"/>
                    <a:pt x="10523" y="12619"/>
                  </a:cubicBezTo>
                  <a:cubicBezTo>
                    <a:pt x="10523" y="12505"/>
                    <a:pt x="10154" y="12505"/>
                    <a:pt x="10523" y="12505"/>
                  </a:cubicBezTo>
                  <a:cubicBezTo>
                    <a:pt x="10154" y="12505"/>
                    <a:pt x="10523" y="12505"/>
                    <a:pt x="10523" y="12505"/>
                  </a:cubicBezTo>
                  <a:cubicBezTo>
                    <a:pt x="10523" y="12505"/>
                    <a:pt x="10523" y="12278"/>
                    <a:pt x="10523" y="12505"/>
                  </a:cubicBezTo>
                  <a:cubicBezTo>
                    <a:pt x="10523" y="12278"/>
                    <a:pt x="10892" y="12164"/>
                    <a:pt x="10892" y="12051"/>
                  </a:cubicBezTo>
                  <a:cubicBezTo>
                    <a:pt x="11077" y="12051"/>
                    <a:pt x="11077" y="12051"/>
                    <a:pt x="11077" y="12051"/>
                  </a:cubicBezTo>
                  <a:cubicBezTo>
                    <a:pt x="10892" y="12051"/>
                    <a:pt x="10892" y="12051"/>
                    <a:pt x="10892" y="12051"/>
                  </a:cubicBezTo>
                  <a:cubicBezTo>
                    <a:pt x="10892" y="12051"/>
                    <a:pt x="11077" y="11823"/>
                    <a:pt x="10892" y="11823"/>
                  </a:cubicBezTo>
                  <a:cubicBezTo>
                    <a:pt x="11077" y="11823"/>
                    <a:pt x="10708" y="12051"/>
                    <a:pt x="10892" y="12051"/>
                  </a:cubicBezTo>
                  <a:cubicBezTo>
                    <a:pt x="10708" y="12051"/>
                    <a:pt x="11077" y="12051"/>
                    <a:pt x="10892" y="11823"/>
                  </a:cubicBezTo>
                  <a:cubicBezTo>
                    <a:pt x="10892" y="11823"/>
                    <a:pt x="11077" y="11823"/>
                    <a:pt x="11077" y="11709"/>
                  </a:cubicBezTo>
                  <a:cubicBezTo>
                    <a:pt x="11077" y="11823"/>
                    <a:pt x="10892" y="11709"/>
                    <a:pt x="10892" y="11709"/>
                  </a:cubicBezTo>
                  <a:cubicBezTo>
                    <a:pt x="11077" y="11709"/>
                    <a:pt x="10892" y="11709"/>
                    <a:pt x="11077" y="11709"/>
                  </a:cubicBezTo>
                  <a:cubicBezTo>
                    <a:pt x="11077" y="11709"/>
                    <a:pt x="11077" y="11709"/>
                    <a:pt x="11077" y="11709"/>
                  </a:cubicBezTo>
                  <a:cubicBezTo>
                    <a:pt x="11446" y="11709"/>
                    <a:pt x="11077" y="11596"/>
                    <a:pt x="11446" y="11596"/>
                  </a:cubicBezTo>
                  <a:cubicBezTo>
                    <a:pt x="11077" y="11596"/>
                    <a:pt x="11631" y="11596"/>
                    <a:pt x="11446" y="11255"/>
                  </a:cubicBezTo>
                  <a:cubicBezTo>
                    <a:pt x="11077" y="11255"/>
                    <a:pt x="11077" y="11255"/>
                    <a:pt x="11077" y="11255"/>
                  </a:cubicBezTo>
                  <a:cubicBezTo>
                    <a:pt x="11446" y="11255"/>
                    <a:pt x="11446" y="11255"/>
                    <a:pt x="11446" y="11255"/>
                  </a:cubicBezTo>
                  <a:cubicBezTo>
                    <a:pt x="11446" y="11255"/>
                    <a:pt x="11446" y="11255"/>
                    <a:pt x="11446" y="11255"/>
                  </a:cubicBezTo>
                  <a:cubicBezTo>
                    <a:pt x="11631" y="11255"/>
                    <a:pt x="11446" y="11141"/>
                    <a:pt x="11631" y="11255"/>
                  </a:cubicBezTo>
                  <a:cubicBezTo>
                    <a:pt x="11631" y="11141"/>
                    <a:pt x="12185" y="11027"/>
                    <a:pt x="11631" y="11027"/>
                  </a:cubicBezTo>
                  <a:cubicBezTo>
                    <a:pt x="12185" y="11027"/>
                    <a:pt x="12185" y="10800"/>
                    <a:pt x="12185" y="10800"/>
                  </a:cubicBezTo>
                  <a:cubicBezTo>
                    <a:pt x="12185" y="10800"/>
                    <a:pt x="12185" y="10800"/>
                    <a:pt x="12185" y="10800"/>
                  </a:cubicBezTo>
                  <a:cubicBezTo>
                    <a:pt x="12185" y="10686"/>
                    <a:pt x="12185" y="10800"/>
                    <a:pt x="12185" y="10686"/>
                  </a:cubicBezTo>
                  <a:cubicBezTo>
                    <a:pt x="12185" y="10686"/>
                    <a:pt x="12185" y="10686"/>
                    <a:pt x="12185" y="10573"/>
                  </a:cubicBezTo>
                  <a:cubicBezTo>
                    <a:pt x="12369" y="10573"/>
                    <a:pt x="12369" y="10573"/>
                    <a:pt x="12369" y="10573"/>
                  </a:cubicBezTo>
                  <a:cubicBezTo>
                    <a:pt x="12369" y="10573"/>
                    <a:pt x="12923" y="10573"/>
                    <a:pt x="12554" y="10345"/>
                  </a:cubicBezTo>
                  <a:cubicBezTo>
                    <a:pt x="12369" y="10345"/>
                    <a:pt x="12369" y="10345"/>
                    <a:pt x="12369" y="10345"/>
                  </a:cubicBezTo>
                  <a:cubicBezTo>
                    <a:pt x="12185" y="10232"/>
                    <a:pt x="12554" y="10232"/>
                    <a:pt x="12554" y="10232"/>
                  </a:cubicBezTo>
                  <a:cubicBezTo>
                    <a:pt x="12923" y="10232"/>
                    <a:pt x="12923" y="10232"/>
                    <a:pt x="12923" y="10232"/>
                  </a:cubicBezTo>
                  <a:cubicBezTo>
                    <a:pt x="12554" y="10232"/>
                    <a:pt x="13108" y="10232"/>
                    <a:pt x="12923" y="10118"/>
                  </a:cubicBezTo>
                  <a:cubicBezTo>
                    <a:pt x="12923" y="10118"/>
                    <a:pt x="12923" y="9777"/>
                    <a:pt x="13108" y="10118"/>
                  </a:cubicBezTo>
                  <a:cubicBezTo>
                    <a:pt x="13108" y="9777"/>
                    <a:pt x="13292" y="9663"/>
                    <a:pt x="13108" y="9549"/>
                  </a:cubicBezTo>
                  <a:cubicBezTo>
                    <a:pt x="13108" y="9549"/>
                    <a:pt x="13292" y="9322"/>
                    <a:pt x="13292" y="9549"/>
                  </a:cubicBezTo>
                  <a:cubicBezTo>
                    <a:pt x="13292" y="9549"/>
                    <a:pt x="13108" y="9549"/>
                    <a:pt x="13292" y="9549"/>
                  </a:cubicBezTo>
                  <a:cubicBezTo>
                    <a:pt x="13292" y="9549"/>
                    <a:pt x="13292" y="9549"/>
                    <a:pt x="13292" y="9549"/>
                  </a:cubicBezTo>
                  <a:cubicBezTo>
                    <a:pt x="13292" y="9549"/>
                    <a:pt x="13292" y="9322"/>
                    <a:pt x="13108" y="9322"/>
                  </a:cubicBezTo>
                  <a:cubicBezTo>
                    <a:pt x="13108" y="9208"/>
                    <a:pt x="13662" y="9322"/>
                    <a:pt x="13662" y="9208"/>
                  </a:cubicBezTo>
                  <a:cubicBezTo>
                    <a:pt x="13662" y="9208"/>
                    <a:pt x="13662" y="9208"/>
                    <a:pt x="13662" y="9208"/>
                  </a:cubicBezTo>
                  <a:cubicBezTo>
                    <a:pt x="13846" y="9208"/>
                    <a:pt x="13846" y="9208"/>
                    <a:pt x="13846" y="9208"/>
                  </a:cubicBezTo>
                  <a:cubicBezTo>
                    <a:pt x="13846" y="9095"/>
                    <a:pt x="13662" y="9095"/>
                    <a:pt x="13662" y="9095"/>
                  </a:cubicBezTo>
                  <a:cubicBezTo>
                    <a:pt x="13662" y="9095"/>
                    <a:pt x="13662" y="8867"/>
                    <a:pt x="13846" y="8867"/>
                  </a:cubicBezTo>
                  <a:cubicBezTo>
                    <a:pt x="13662" y="8867"/>
                    <a:pt x="13662" y="8867"/>
                    <a:pt x="13662" y="8867"/>
                  </a:cubicBezTo>
                  <a:cubicBezTo>
                    <a:pt x="13662" y="8867"/>
                    <a:pt x="13662" y="8867"/>
                    <a:pt x="13846" y="8867"/>
                  </a:cubicBezTo>
                  <a:cubicBezTo>
                    <a:pt x="13662" y="8867"/>
                    <a:pt x="13662" y="8867"/>
                    <a:pt x="13662" y="8867"/>
                  </a:cubicBezTo>
                  <a:cubicBezTo>
                    <a:pt x="13662" y="8754"/>
                    <a:pt x="13846" y="8754"/>
                    <a:pt x="13846" y="8754"/>
                  </a:cubicBezTo>
                  <a:cubicBezTo>
                    <a:pt x="13846" y="8867"/>
                    <a:pt x="13846" y="8867"/>
                    <a:pt x="13846" y="8867"/>
                  </a:cubicBezTo>
                  <a:cubicBezTo>
                    <a:pt x="13846" y="8867"/>
                    <a:pt x="13846" y="8867"/>
                    <a:pt x="14031" y="8867"/>
                  </a:cubicBezTo>
                  <a:cubicBezTo>
                    <a:pt x="13846" y="8754"/>
                    <a:pt x="14031" y="8754"/>
                    <a:pt x="14031" y="8754"/>
                  </a:cubicBezTo>
                  <a:cubicBezTo>
                    <a:pt x="14031" y="8754"/>
                    <a:pt x="14031" y="8754"/>
                    <a:pt x="14031" y="8754"/>
                  </a:cubicBezTo>
                  <a:cubicBezTo>
                    <a:pt x="14031" y="8754"/>
                    <a:pt x="14585" y="8640"/>
                    <a:pt x="14031" y="8640"/>
                  </a:cubicBezTo>
                  <a:cubicBezTo>
                    <a:pt x="14031" y="8754"/>
                    <a:pt x="14031" y="8754"/>
                    <a:pt x="14031" y="8754"/>
                  </a:cubicBezTo>
                  <a:cubicBezTo>
                    <a:pt x="14031" y="8640"/>
                    <a:pt x="13846" y="8640"/>
                    <a:pt x="14031" y="8640"/>
                  </a:cubicBezTo>
                  <a:cubicBezTo>
                    <a:pt x="14031" y="8640"/>
                    <a:pt x="14585" y="8754"/>
                    <a:pt x="14585" y="8640"/>
                  </a:cubicBezTo>
                  <a:cubicBezTo>
                    <a:pt x="14031" y="8640"/>
                    <a:pt x="14031" y="8640"/>
                    <a:pt x="14031" y="8640"/>
                  </a:cubicBezTo>
                  <a:cubicBezTo>
                    <a:pt x="14031" y="8413"/>
                    <a:pt x="14031" y="8413"/>
                    <a:pt x="14031" y="8413"/>
                  </a:cubicBezTo>
                  <a:cubicBezTo>
                    <a:pt x="14585" y="8640"/>
                    <a:pt x="14585" y="8640"/>
                    <a:pt x="14585" y="8640"/>
                  </a:cubicBezTo>
                  <a:cubicBezTo>
                    <a:pt x="14585" y="8413"/>
                    <a:pt x="14031" y="8413"/>
                    <a:pt x="14031" y="8413"/>
                  </a:cubicBezTo>
                  <a:cubicBezTo>
                    <a:pt x="14585" y="8640"/>
                    <a:pt x="14585" y="8413"/>
                    <a:pt x="14769" y="8413"/>
                  </a:cubicBezTo>
                  <a:cubicBezTo>
                    <a:pt x="14769" y="8185"/>
                    <a:pt x="14769" y="8185"/>
                    <a:pt x="14769" y="8185"/>
                  </a:cubicBezTo>
                  <a:cubicBezTo>
                    <a:pt x="14769" y="8185"/>
                    <a:pt x="14769" y="8185"/>
                    <a:pt x="14769" y="8185"/>
                  </a:cubicBezTo>
                  <a:cubicBezTo>
                    <a:pt x="14585" y="8185"/>
                    <a:pt x="14769" y="7958"/>
                    <a:pt x="14769" y="7958"/>
                  </a:cubicBezTo>
                  <a:cubicBezTo>
                    <a:pt x="14769" y="7958"/>
                    <a:pt x="14769" y="7958"/>
                    <a:pt x="14769" y="7958"/>
                  </a:cubicBezTo>
                  <a:cubicBezTo>
                    <a:pt x="14769" y="7958"/>
                    <a:pt x="14769" y="7958"/>
                    <a:pt x="14954" y="7958"/>
                  </a:cubicBezTo>
                  <a:cubicBezTo>
                    <a:pt x="14954" y="7844"/>
                    <a:pt x="14585" y="7844"/>
                    <a:pt x="14769" y="7844"/>
                  </a:cubicBezTo>
                  <a:cubicBezTo>
                    <a:pt x="14769" y="7731"/>
                    <a:pt x="14954" y="7844"/>
                    <a:pt x="14954" y="7844"/>
                  </a:cubicBezTo>
                  <a:cubicBezTo>
                    <a:pt x="14954" y="7731"/>
                    <a:pt x="15508" y="7731"/>
                    <a:pt x="15323" y="7617"/>
                  </a:cubicBezTo>
                  <a:cubicBezTo>
                    <a:pt x="15508" y="7617"/>
                    <a:pt x="15508" y="7617"/>
                    <a:pt x="15508" y="7617"/>
                  </a:cubicBezTo>
                  <a:cubicBezTo>
                    <a:pt x="15508" y="7389"/>
                    <a:pt x="16062" y="7276"/>
                    <a:pt x="15692" y="7162"/>
                  </a:cubicBezTo>
                  <a:cubicBezTo>
                    <a:pt x="15692" y="7162"/>
                    <a:pt x="15692" y="6935"/>
                    <a:pt x="15508" y="6935"/>
                  </a:cubicBezTo>
                  <a:cubicBezTo>
                    <a:pt x="15692" y="6935"/>
                    <a:pt x="15508" y="6935"/>
                    <a:pt x="15692" y="6935"/>
                  </a:cubicBezTo>
                  <a:cubicBezTo>
                    <a:pt x="15692" y="6935"/>
                    <a:pt x="15692" y="6935"/>
                    <a:pt x="15692" y="7162"/>
                  </a:cubicBezTo>
                  <a:cubicBezTo>
                    <a:pt x="16062" y="6935"/>
                    <a:pt x="16246" y="6935"/>
                    <a:pt x="16062" y="6707"/>
                  </a:cubicBezTo>
                  <a:cubicBezTo>
                    <a:pt x="16246" y="6707"/>
                    <a:pt x="16246" y="6707"/>
                    <a:pt x="16246" y="6707"/>
                  </a:cubicBezTo>
                  <a:cubicBezTo>
                    <a:pt x="16062" y="6707"/>
                    <a:pt x="16062" y="6480"/>
                    <a:pt x="16246" y="6480"/>
                  </a:cubicBezTo>
                  <a:cubicBezTo>
                    <a:pt x="16246" y="6480"/>
                    <a:pt x="16246" y="6480"/>
                    <a:pt x="16246" y="6480"/>
                  </a:cubicBezTo>
                  <a:cubicBezTo>
                    <a:pt x="16246" y="6480"/>
                    <a:pt x="16246" y="6480"/>
                    <a:pt x="16246" y="6480"/>
                  </a:cubicBezTo>
                  <a:cubicBezTo>
                    <a:pt x="16431" y="6480"/>
                    <a:pt x="16431" y="6480"/>
                    <a:pt x="16431" y="6480"/>
                  </a:cubicBezTo>
                  <a:cubicBezTo>
                    <a:pt x="16246" y="6480"/>
                    <a:pt x="16246" y="6366"/>
                    <a:pt x="16246" y="6366"/>
                  </a:cubicBezTo>
                  <a:cubicBezTo>
                    <a:pt x="16431" y="6366"/>
                    <a:pt x="16985" y="6366"/>
                    <a:pt x="16431" y="6366"/>
                  </a:cubicBezTo>
                  <a:cubicBezTo>
                    <a:pt x="16431" y="6253"/>
                    <a:pt x="16431" y="6253"/>
                    <a:pt x="16431" y="6253"/>
                  </a:cubicBezTo>
                  <a:cubicBezTo>
                    <a:pt x="16985" y="6253"/>
                    <a:pt x="16985" y="6253"/>
                    <a:pt x="16985" y="6253"/>
                  </a:cubicBezTo>
                  <a:cubicBezTo>
                    <a:pt x="16985" y="6139"/>
                    <a:pt x="16985" y="6139"/>
                    <a:pt x="16985" y="5912"/>
                  </a:cubicBezTo>
                  <a:cubicBezTo>
                    <a:pt x="17169" y="5912"/>
                    <a:pt x="17354" y="5684"/>
                    <a:pt x="17723" y="5457"/>
                  </a:cubicBezTo>
                  <a:cubicBezTo>
                    <a:pt x="17723" y="5457"/>
                    <a:pt x="17723" y="5457"/>
                    <a:pt x="17723" y="5457"/>
                  </a:cubicBezTo>
                  <a:cubicBezTo>
                    <a:pt x="17723" y="5457"/>
                    <a:pt x="17723" y="5457"/>
                    <a:pt x="17723" y="5457"/>
                  </a:cubicBezTo>
                  <a:cubicBezTo>
                    <a:pt x="17723" y="5457"/>
                    <a:pt x="17723" y="5343"/>
                    <a:pt x="17354" y="5343"/>
                  </a:cubicBezTo>
                  <a:cubicBezTo>
                    <a:pt x="17723" y="5343"/>
                    <a:pt x="17723" y="5343"/>
                    <a:pt x="17723" y="5343"/>
                  </a:cubicBezTo>
                  <a:cubicBezTo>
                    <a:pt x="17908" y="5343"/>
                    <a:pt x="17723" y="5343"/>
                    <a:pt x="17908" y="5343"/>
                  </a:cubicBezTo>
                  <a:cubicBezTo>
                    <a:pt x="17908" y="5002"/>
                    <a:pt x="17908" y="5002"/>
                    <a:pt x="17908" y="5002"/>
                  </a:cubicBezTo>
                  <a:cubicBezTo>
                    <a:pt x="17908" y="5002"/>
                    <a:pt x="17908" y="5002"/>
                    <a:pt x="17723" y="5002"/>
                  </a:cubicBezTo>
                  <a:cubicBezTo>
                    <a:pt x="17908" y="5002"/>
                    <a:pt x="17908" y="5002"/>
                    <a:pt x="17908" y="5002"/>
                  </a:cubicBezTo>
                  <a:cubicBezTo>
                    <a:pt x="17723" y="4888"/>
                    <a:pt x="17354" y="5002"/>
                    <a:pt x="17169" y="4888"/>
                  </a:cubicBezTo>
                  <a:cubicBezTo>
                    <a:pt x="17354" y="4888"/>
                    <a:pt x="17354" y="4888"/>
                    <a:pt x="17354" y="4888"/>
                  </a:cubicBezTo>
                  <a:cubicBezTo>
                    <a:pt x="17169" y="4775"/>
                    <a:pt x="17169" y="4888"/>
                    <a:pt x="17169" y="4775"/>
                  </a:cubicBezTo>
                  <a:cubicBezTo>
                    <a:pt x="17169" y="4775"/>
                    <a:pt x="17354" y="4775"/>
                    <a:pt x="17354" y="4888"/>
                  </a:cubicBezTo>
                  <a:cubicBezTo>
                    <a:pt x="17723" y="4775"/>
                    <a:pt x="17908" y="4888"/>
                    <a:pt x="17908" y="4888"/>
                  </a:cubicBezTo>
                  <a:cubicBezTo>
                    <a:pt x="17908" y="4775"/>
                    <a:pt x="17908" y="4888"/>
                    <a:pt x="17723" y="4888"/>
                  </a:cubicBezTo>
                  <a:cubicBezTo>
                    <a:pt x="17723" y="4775"/>
                    <a:pt x="17908" y="4775"/>
                    <a:pt x="17908" y="4775"/>
                  </a:cubicBezTo>
                  <a:cubicBezTo>
                    <a:pt x="17908" y="4775"/>
                    <a:pt x="18092" y="4888"/>
                    <a:pt x="18092" y="4775"/>
                  </a:cubicBezTo>
                  <a:cubicBezTo>
                    <a:pt x="18092" y="4775"/>
                    <a:pt x="17908" y="4775"/>
                    <a:pt x="18092" y="4775"/>
                  </a:cubicBezTo>
                  <a:cubicBezTo>
                    <a:pt x="18462" y="4775"/>
                    <a:pt x="18462" y="4775"/>
                    <a:pt x="18462" y="4775"/>
                  </a:cubicBezTo>
                  <a:cubicBezTo>
                    <a:pt x="18462" y="4775"/>
                    <a:pt x="18462" y="4775"/>
                    <a:pt x="18462" y="4775"/>
                  </a:cubicBezTo>
                  <a:cubicBezTo>
                    <a:pt x="18462" y="4661"/>
                    <a:pt x="18092" y="4661"/>
                    <a:pt x="18092" y="4661"/>
                  </a:cubicBezTo>
                  <a:cubicBezTo>
                    <a:pt x="18092" y="4661"/>
                    <a:pt x="18462" y="4434"/>
                    <a:pt x="18646" y="4661"/>
                  </a:cubicBezTo>
                  <a:cubicBezTo>
                    <a:pt x="18462" y="4661"/>
                    <a:pt x="18462" y="4661"/>
                    <a:pt x="18462" y="4661"/>
                  </a:cubicBezTo>
                  <a:cubicBezTo>
                    <a:pt x="18462" y="4434"/>
                    <a:pt x="18646" y="4434"/>
                    <a:pt x="18462" y="4434"/>
                  </a:cubicBezTo>
                  <a:cubicBezTo>
                    <a:pt x="18646" y="4434"/>
                    <a:pt x="18646" y="4434"/>
                    <a:pt x="18646" y="4434"/>
                  </a:cubicBezTo>
                  <a:cubicBezTo>
                    <a:pt x="18646" y="4434"/>
                    <a:pt x="18646" y="4434"/>
                    <a:pt x="18462" y="4320"/>
                  </a:cubicBezTo>
                  <a:cubicBezTo>
                    <a:pt x="18462" y="4320"/>
                    <a:pt x="18831" y="4320"/>
                    <a:pt x="18646" y="4206"/>
                  </a:cubicBezTo>
                  <a:cubicBezTo>
                    <a:pt x="18646" y="4206"/>
                    <a:pt x="18646" y="4206"/>
                    <a:pt x="18831" y="4206"/>
                  </a:cubicBezTo>
                  <a:cubicBezTo>
                    <a:pt x="18831" y="4320"/>
                    <a:pt x="18646" y="4320"/>
                    <a:pt x="18831" y="4320"/>
                  </a:cubicBezTo>
                  <a:cubicBezTo>
                    <a:pt x="18646" y="4320"/>
                    <a:pt x="18831" y="4320"/>
                    <a:pt x="18831" y="4320"/>
                  </a:cubicBezTo>
                  <a:cubicBezTo>
                    <a:pt x="18831" y="4206"/>
                    <a:pt x="18831" y="4206"/>
                    <a:pt x="18831" y="4206"/>
                  </a:cubicBezTo>
                  <a:cubicBezTo>
                    <a:pt x="18831" y="4206"/>
                    <a:pt x="18831" y="4206"/>
                    <a:pt x="19385" y="4206"/>
                  </a:cubicBezTo>
                  <a:cubicBezTo>
                    <a:pt x="18831" y="4206"/>
                    <a:pt x="18831" y="4206"/>
                    <a:pt x="18831" y="4206"/>
                  </a:cubicBezTo>
                  <a:cubicBezTo>
                    <a:pt x="19385" y="4206"/>
                    <a:pt x="19385" y="4206"/>
                    <a:pt x="19385" y="4206"/>
                  </a:cubicBezTo>
                  <a:cubicBezTo>
                    <a:pt x="18831" y="3979"/>
                    <a:pt x="18831" y="3979"/>
                    <a:pt x="18831" y="3979"/>
                  </a:cubicBezTo>
                  <a:cubicBezTo>
                    <a:pt x="18831" y="3979"/>
                    <a:pt x="18831" y="3979"/>
                    <a:pt x="18831" y="3979"/>
                  </a:cubicBezTo>
                  <a:cubicBezTo>
                    <a:pt x="18831" y="3979"/>
                    <a:pt x="18831" y="3979"/>
                    <a:pt x="18831" y="3865"/>
                  </a:cubicBezTo>
                  <a:cubicBezTo>
                    <a:pt x="19385" y="3979"/>
                    <a:pt x="19385" y="3979"/>
                    <a:pt x="19385" y="3979"/>
                  </a:cubicBezTo>
                  <a:cubicBezTo>
                    <a:pt x="19569" y="3979"/>
                    <a:pt x="19385" y="3865"/>
                    <a:pt x="19569" y="3865"/>
                  </a:cubicBezTo>
                  <a:cubicBezTo>
                    <a:pt x="19385" y="3979"/>
                    <a:pt x="19385" y="3979"/>
                    <a:pt x="19385" y="3979"/>
                  </a:cubicBezTo>
                  <a:cubicBezTo>
                    <a:pt x="19385" y="3865"/>
                    <a:pt x="18831" y="3865"/>
                    <a:pt x="18831" y="3524"/>
                  </a:cubicBezTo>
                  <a:cubicBezTo>
                    <a:pt x="19385" y="3524"/>
                    <a:pt x="19569" y="3524"/>
                    <a:pt x="19569" y="3865"/>
                  </a:cubicBezTo>
                  <a:cubicBezTo>
                    <a:pt x="19569" y="3865"/>
                    <a:pt x="19569" y="3524"/>
                    <a:pt x="19385" y="3524"/>
                  </a:cubicBezTo>
                  <a:cubicBezTo>
                    <a:pt x="19569" y="3524"/>
                    <a:pt x="19569" y="3865"/>
                    <a:pt x="19569" y="3524"/>
                  </a:cubicBezTo>
                  <a:cubicBezTo>
                    <a:pt x="19569" y="3411"/>
                    <a:pt x="19569" y="3411"/>
                    <a:pt x="19569" y="3411"/>
                  </a:cubicBezTo>
                  <a:cubicBezTo>
                    <a:pt x="19385" y="3411"/>
                    <a:pt x="19385" y="3411"/>
                    <a:pt x="19385" y="3411"/>
                  </a:cubicBezTo>
                  <a:cubicBezTo>
                    <a:pt x="19385" y="3297"/>
                    <a:pt x="19385" y="3297"/>
                    <a:pt x="19385" y="3297"/>
                  </a:cubicBezTo>
                  <a:cubicBezTo>
                    <a:pt x="18831" y="3297"/>
                    <a:pt x="18831" y="3297"/>
                    <a:pt x="18831" y="3297"/>
                  </a:cubicBezTo>
                  <a:cubicBezTo>
                    <a:pt x="18831" y="3297"/>
                    <a:pt x="18831" y="3297"/>
                    <a:pt x="18831" y="3183"/>
                  </a:cubicBezTo>
                  <a:cubicBezTo>
                    <a:pt x="19385" y="3411"/>
                    <a:pt x="19569" y="3297"/>
                    <a:pt x="19754" y="3297"/>
                  </a:cubicBezTo>
                  <a:cubicBezTo>
                    <a:pt x="19754" y="3297"/>
                    <a:pt x="19385" y="3183"/>
                    <a:pt x="19754" y="3183"/>
                  </a:cubicBezTo>
                  <a:cubicBezTo>
                    <a:pt x="19754" y="3183"/>
                    <a:pt x="20123" y="3183"/>
                    <a:pt x="19754" y="3183"/>
                  </a:cubicBezTo>
                  <a:cubicBezTo>
                    <a:pt x="19754" y="3183"/>
                    <a:pt x="20123" y="3297"/>
                    <a:pt x="20123" y="3183"/>
                  </a:cubicBezTo>
                  <a:cubicBezTo>
                    <a:pt x="20123" y="3183"/>
                    <a:pt x="20123" y="2956"/>
                    <a:pt x="19754" y="2956"/>
                  </a:cubicBezTo>
                  <a:cubicBezTo>
                    <a:pt x="19754" y="3183"/>
                    <a:pt x="19754" y="3183"/>
                    <a:pt x="19754" y="3183"/>
                  </a:cubicBezTo>
                  <a:cubicBezTo>
                    <a:pt x="19569" y="2956"/>
                    <a:pt x="19569" y="2956"/>
                    <a:pt x="19569" y="2956"/>
                  </a:cubicBezTo>
                  <a:cubicBezTo>
                    <a:pt x="19569" y="2842"/>
                    <a:pt x="19569" y="2842"/>
                    <a:pt x="19754" y="2842"/>
                  </a:cubicBezTo>
                  <a:cubicBezTo>
                    <a:pt x="19754" y="2956"/>
                    <a:pt x="19754" y="2956"/>
                    <a:pt x="19754" y="2956"/>
                  </a:cubicBezTo>
                  <a:cubicBezTo>
                    <a:pt x="20123" y="2956"/>
                    <a:pt x="19754" y="2842"/>
                    <a:pt x="20123" y="2842"/>
                  </a:cubicBezTo>
                  <a:cubicBezTo>
                    <a:pt x="20123" y="2956"/>
                    <a:pt x="20123" y="2956"/>
                    <a:pt x="20308" y="2956"/>
                  </a:cubicBezTo>
                  <a:cubicBezTo>
                    <a:pt x="20308" y="2956"/>
                    <a:pt x="20308" y="2956"/>
                    <a:pt x="20308" y="2956"/>
                  </a:cubicBezTo>
                  <a:cubicBezTo>
                    <a:pt x="20308" y="2956"/>
                    <a:pt x="20308" y="2956"/>
                    <a:pt x="20308" y="2956"/>
                  </a:cubicBezTo>
                  <a:cubicBezTo>
                    <a:pt x="20308" y="2842"/>
                    <a:pt x="20308" y="2956"/>
                    <a:pt x="20492" y="2842"/>
                  </a:cubicBezTo>
                  <a:cubicBezTo>
                    <a:pt x="20308" y="2842"/>
                    <a:pt x="20308" y="2842"/>
                    <a:pt x="20308" y="2842"/>
                  </a:cubicBezTo>
                  <a:cubicBezTo>
                    <a:pt x="20123" y="2728"/>
                    <a:pt x="20308" y="2956"/>
                    <a:pt x="20123" y="2842"/>
                  </a:cubicBezTo>
                  <a:cubicBezTo>
                    <a:pt x="20123" y="2842"/>
                    <a:pt x="20308" y="2842"/>
                    <a:pt x="20308" y="2728"/>
                  </a:cubicBezTo>
                  <a:cubicBezTo>
                    <a:pt x="20123" y="2728"/>
                    <a:pt x="20123" y="2728"/>
                    <a:pt x="20123" y="2728"/>
                  </a:cubicBezTo>
                  <a:cubicBezTo>
                    <a:pt x="20123" y="2728"/>
                    <a:pt x="19754" y="2501"/>
                    <a:pt x="20123" y="2501"/>
                  </a:cubicBezTo>
                  <a:cubicBezTo>
                    <a:pt x="20308" y="2501"/>
                    <a:pt x="20308" y="2501"/>
                    <a:pt x="20308" y="2728"/>
                  </a:cubicBezTo>
                  <a:cubicBezTo>
                    <a:pt x="20308" y="2501"/>
                    <a:pt x="20492" y="2501"/>
                    <a:pt x="20492" y="2501"/>
                  </a:cubicBezTo>
                  <a:cubicBezTo>
                    <a:pt x="20308" y="2387"/>
                    <a:pt x="20862" y="2387"/>
                    <a:pt x="20492" y="2387"/>
                  </a:cubicBezTo>
                  <a:cubicBezTo>
                    <a:pt x="20308" y="2501"/>
                    <a:pt x="20308" y="2501"/>
                    <a:pt x="20308" y="2501"/>
                  </a:cubicBezTo>
                  <a:cubicBezTo>
                    <a:pt x="20123" y="2387"/>
                    <a:pt x="20123" y="2728"/>
                    <a:pt x="19754" y="2501"/>
                  </a:cubicBezTo>
                  <a:cubicBezTo>
                    <a:pt x="20123" y="2501"/>
                    <a:pt x="19754" y="2387"/>
                    <a:pt x="19569" y="2387"/>
                  </a:cubicBezTo>
                  <a:cubicBezTo>
                    <a:pt x="19754" y="2387"/>
                    <a:pt x="19754" y="2387"/>
                    <a:pt x="19754" y="2387"/>
                  </a:cubicBezTo>
                  <a:cubicBezTo>
                    <a:pt x="19754" y="2387"/>
                    <a:pt x="19754" y="2387"/>
                    <a:pt x="20123" y="2387"/>
                  </a:cubicBezTo>
                  <a:cubicBezTo>
                    <a:pt x="20308" y="2274"/>
                    <a:pt x="20308" y="2274"/>
                    <a:pt x="20308" y="2274"/>
                  </a:cubicBezTo>
                  <a:cubicBezTo>
                    <a:pt x="20308" y="2274"/>
                    <a:pt x="20308" y="2274"/>
                    <a:pt x="20123" y="2274"/>
                  </a:cubicBezTo>
                  <a:cubicBezTo>
                    <a:pt x="20308" y="1933"/>
                    <a:pt x="20308" y="1933"/>
                    <a:pt x="20492" y="1819"/>
                  </a:cubicBezTo>
                  <a:cubicBezTo>
                    <a:pt x="20492" y="1933"/>
                    <a:pt x="20492" y="1705"/>
                    <a:pt x="20862" y="1819"/>
                  </a:cubicBezTo>
                  <a:cubicBezTo>
                    <a:pt x="20862" y="1819"/>
                    <a:pt x="20862" y="1933"/>
                    <a:pt x="21046" y="1933"/>
                  </a:cubicBezTo>
                  <a:cubicBezTo>
                    <a:pt x="20862" y="1933"/>
                    <a:pt x="20862" y="1933"/>
                    <a:pt x="20862" y="1933"/>
                  </a:cubicBezTo>
                  <a:cubicBezTo>
                    <a:pt x="21046" y="1933"/>
                    <a:pt x="20862" y="1819"/>
                    <a:pt x="20862" y="1819"/>
                  </a:cubicBezTo>
                  <a:cubicBezTo>
                    <a:pt x="20862" y="1933"/>
                    <a:pt x="20492" y="1819"/>
                    <a:pt x="20492" y="1705"/>
                  </a:cubicBezTo>
                  <a:cubicBezTo>
                    <a:pt x="20308" y="1705"/>
                    <a:pt x="20308" y="1705"/>
                    <a:pt x="20308" y="1705"/>
                  </a:cubicBezTo>
                  <a:cubicBezTo>
                    <a:pt x="20492" y="1478"/>
                    <a:pt x="20862" y="1478"/>
                    <a:pt x="20862" y="1478"/>
                  </a:cubicBezTo>
                  <a:cubicBezTo>
                    <a:pt x="20862" y="1364"/>
                    <a:pt x="21046" y="1251"/>
                    <a:pt x="21046" y="1023"/>
                  </a:cubicBezTo>
                  <a:cubicBezTo>
                    <a:pt x="21046" y="1023"/>
                    <a:pt x="20862" y="1023"/>
                    <a:pt x="20862" y="909"/>
                  </a:cubicBezTo>
                  <a:cubicBezTo>
                    <a:pt x="21046" y="909"/>
                    <a:pt x="21046" y="1023"/>
                    <a:pt x="21046" y="909"/>
                  </a:cubicBezTo>
                  <a:cubicBezTo>
                    <a:pt x="21046" y="909"/>
                    <a:pt x="21046" y="909"/>
                    <a:pt x="21046" y="909"/>
                  </a:cubicBezTo>
                  <a:cubicBezTo>
                    <a:pt x="21046" y="909"/>
                    <a:pt x="21046" y="796"/>
                    <a:pt x="21231" y="796"/>
                  </a:cubicBezTo>
                  <a:cubicBezTo>
                    <a:pt x="21046" y="796"/>
                    <a:pt x="21046" y="796"/>
                    <a:pt x="21046" y="796"/>
                  </a:cubicBezTo>
                  <a:cubicBezTo>
                    <a:pt x="21046" y="796"/>
                    <a:pt x="21046" y="796"/>
                    <a:pt x="21231" y="796"/>
                  </a:cubicBezTo>
                  <a:cubicBezTo>
                    <a:pt x="21046" y="796"/>
                    <a:pt x="21046" y="796"/>
                    <a:pt x="21046" y="796"/>
                  </a:cubicBezTo>
                  <a:cubicBezTo>
                    <a:pt x="21046" y="455"/>
                    <a:pt x="21046" y="455"/>
                    <a:pt x="21231" y="455"/>
                  </a:cubicBezTo>
                  <a:cubicBezTo>
                    <a:pt x="21231" y="455"/>
                    <a:pt x="21231" y="455"/>
                    <a:pt x="21231" y="455"/>
                  </a:cubicBezTo>
                  <a:cubicBezTo>
                    <a:pt x="21600" y="455"/>
                    <a:pt x="21231" y="341"/>
                    <a:pt x="21600" y="341"/>
                  </a:cubicBezTo>
                  <a:cubicBezTo>
                    <a:pt x="21231" y="114"/>
                    <a:pt x="21231" y="114"/>
                    <a:pt x="21231" y="114"/>
                  </a:cubicBezTo>
                  <a:cubicBezTo>
                    <a:pt x="21600" y="114"/>
                    <a:pt x="21600" y="114"/>
                    <a:pt x="21600" y="114"/>
                  </a:cubicBezTo>
                  <a:cubicBezTo>
                    <a:pt x="21231" y="114"/>
                    <a:pt x="21231" y="0"/>
                    <a:pt x="21600" y="0"/>
                  </a:cubicBezTo>
                  <a:cubicBezTo>
                    <a:pt x="21046" y="114"/>
                    <a:pt x="21046" y="114"/>
                    <a:pt x="21046" y="114"/>
                  </a:cubicBezTo>
                  <a:cubicBezTo>
                    <a:pt x="21231" y="114"/>
                    <a:pt x="21231" y="114"/>
                    <a:pt x="21231" y="114"/>
                  </a:cubicBezTo>
                  <a:cubicBezTo>
                    <a:pt x="21600" y="341"/>
                    <a:pt x="21231" y="341"/>
                    <a:pt x="21231" y="341"/>
                  </a:cubicBezTo>
                  <a:cubicBezTo>
                    <a:pt x="21231" y="341"/>
                    <a:pt x="21231" y="341"/>
                    <a:pt x="21231" y="341"/>
                  </a:cubicBezTo>
                  <a:cubicBezTo>
                    <a:pt x="21046" y="114"/>
                    <a:pt x="21046" y="341"/>
                    <a:pt x="21046" y="114"/>
                  </a:cubicBezTo>
                  <a:cubicBezTo>
                    <a:pt x="21046" y="114"/>
                    <a:pt x="21046" y="114"/>
                    <a:pt x="21046" y="114"/>
                  </a:cubicBezTo>
                  <a:cubicBezTo>
                    <a:pt x="21046" y="114"/>
                    <a:pt x="20862" y="114"/>
                    <a:pt x="20862" y="341"/>
                  </a:cubicBezTo>
                  <a:cubicBezTo>
                    <a:pt x="21046" y="341"/>
                    <a:pt x="20862" y="341"/>
                    <a:pt x="21046" y="341"/>
                  </a:cubicBezTo>
                  <a:cubicBezTo>
                    <a:pt x="20862" y="341"/>
                    <a:pt x="20862" y="341"/>
                    <a:pt x="20862" y="455"/>
                  </a:cubicBezTo>
                  <a:cubicBezTo>
                    <a:pt x="20862" y="455"/>
                    <a:pt x="20492" y="455"/>
                    <a:pt x="20492" y="796"/>
                  </a:cubicBezTo>
                  <a:cubicBezTo>
                    <a:pt x="20862" y="796"/>
                    <a:pt x="20862" y="796"/>
                    <a:pt x="20862" y="796"/>
                  </a:cubicBezTo>
                  <a:cubicBezTo>
                    <a:pt x="20862" y="796"/>
                    <a:pt x="20862" y="796"/>
                    <a:pt x="20862" y="909"/>
                  </a:cubicBezTo>
                  <a:cubicBezTo>
                    <a:pt x="20862" y="909"/>
                    <a:pt x="20492" y="796"/>
                    <a:pt x="20308" y="909"/>
                  </a:cubicBezTo>
                  <a:cubicBezTo>
                    <a:pt x="20492" y="909"/>
                    <a:pt x="20492" y="909"/>
                    <a:pt x="20492" y="909"/>
                  </a:cubicBezTo>
                  <a:cubicBezTo>
                    <a:pt x="20308" y="909"/>
                    <a:pt x="20308" y="909"/>
                    <a:pt x="20308" y="909"/>
                  </a:cubicBezTo>
                  <a:cubicBezTo>
                    <a:pt x="20123" y="1023"/>
                    <a:pt x="20123" y="1251"/>
                    <a:pt x="19754" y="1364"/>
                  </a:cubicBezTo>
                  <a:cubicBezTo>
                    <a:pt x="20123" y="1364"/>
                    <a:pt x="20123" y="1364"/>
                    <a:pt x="20123" y="1364"/>
                  </a:cubicBezTo>
                  <a:cubicBezTo>
                    <a:pt x="19754" y="1364"/>
                    <a:pt x="19754" y="1478"/>
                    <a:pt x="19569" y="1478"/>
                  </a:cubicBezTo>
                  <a:cubicBezTo>
                    <a:pt x="19569" y="1705"/>
                    <a:pt x="19385" y="1819"/>
                    <a:pt x="19385" y="1933"/>
                  </a:cubicBezTo>
                  <a:cubicBezTo>
                    <a:pt x="18831" y="2274"/>
                    <a:pt x="18646" y="2387"/>
                    <a:pt x="18462" y="2728"/>
                  </a:cubicBezTo>
                  <a:cubicBezTo>
                    <a:pt x="18646" y="2728"/>
                    <a:pt x="18646" y="2728"/>
                    <a:pt x="18646" y="2728"/>
                  </a:cubicBezTo>
                  <a:cubicBezTo>
                    <a:pt x="18462" y="2728"/>
                    <a:pt x="18646" y="2728"/>
                    <a:pt x="18646" y="2842"/>
                  </a:cubicBezTo>
                  <a:cubicBezTo>
                    <a:pt x="18646" y="2728"/>
                    <a:pt x="18462" y="2842"/>
                    <a:pt x="18462" y="2728"/>
                  </a:cubicBezTo>
                  <a:cubicBezTo>
                    <a:pt x="18462" y="2842"/>
                    <a:pt x="18092" y="2956"/>
                    <a:pt x="17908" y="2956"/>
                  </a:cubicBezTo>
                  <a:cubicBezTo>
                    <a:pt x="17908" y="3183"/>
                    <a:pt x="17908" y="3183"/>
                    <a:pt x="17908" y="3183"/>
                  </a:cubicBezTo>
                  <a:cubicBezTo>
                    <a:pt x="17723" y="3183"/>
                    <a:pt x="17723" y="3297"/>
                    <a:pt x="17723" y="3411"/>
                  </a:cubicBezTo>
                  <a:cubicBezTo>
                    <a:pt x="17723" y="3411"/>
                    <a:pt x="17908" y="3411"/>
                    <a:pt x="17723" y="3411"/>
                  </a:cubicBezTo>
                  <a:cubicBezTo>
                    <a:pt x="17354" y="3524"/>
                    <a:pt x="17354" y="3524"/>
                    <a:pt x="17354" y="3524"/>
                  </a:cubicBezTo>
                  <a:cubicBezTo>
                    <a:pt x="17169" y="3865"/>
                    <a:pt x="17169" y="3865"/>
                    <a:pt x="17169" y="3979"/>
                  </a:cubicBezTo>
                  <a:cubicBezTo>
                    <a:pt x="16431" y="4206"/>
                    <a:pt x="16431" y="4434"/>
                    <a:pt x="16062" y="4661"/>
                  </a:cubicBezTo>
                  <a:cubicBezTo>
                    <a:pt x="16246" y="4775"/>
                    <a:pt x="16246" y="4775"/>
                    <a:pt x="16246" y="4775"/>
                  </a:cubicBezTo>
                  <a:cubicBezTo>
                    <a:pt x="15692" y="4888"/>
                    <a:pt x="15508" y="5457"/>
                    <a:pt x="15323" y="5684"/>
                  </a:cubicBezTo>
                  <a:cubicBezTo>
                    <a:pt x="15508" y="5684"/>
                    <a:pt x="15508" y="5684"/>
                    <a:pt x="15508" y="5684"/>
                  </a:cubicBezTo>
                  <a:cubicBezTo>
                    <a:pt x="15508" y="5798"/>
                    <a:pt x="15323" y="5798"/>
                    <a:pt x="15323" y="5684"/>
                  </a:cubicBezTo>
                  <a:cubicBezTo>
                    <a:pt x="15323" y="5798"/>
                    <a:pt x="14954" y="5798"/>
                    <a:pt x="14954" y="5912"/>
                  </a:cubicBezTo>
                  <a:cubicBezTo>
                    <a:pt x="14954" y="6139"/>
                    <a:pt x="14769" y="5912"/>
                    <a:pt x="14769" y="6139"/>
                  </a:cubicBezTo>
                  <a:cubicBezTo>
                    <a:pt x="14769" y="6253"/>
                    <a:pt x="14585" y="6253"/>
                    <a:pt x="14585" y="6366"/>
                  </a:cubicBezTo>
                  <a:cubicBezTo>
                    <a:pt x="14585" y="6366"/>
                    <a:pt x="14585" y="6366"/>
                    <a:pt x="14585" y="6366"/>
                  </a:cubicBezTo>
                  <a:cubicBezTo>
                    <a:pt x="14585" y="6366"/>
                    <a:pt x="14769" y="6366"/>
                    <a:pt x="14585" y="6366"/>
                  </a:cubicBezTo>
                  <a:cubicBezTo>
                    <a:pt x="14585" y="6366"/>
                    <a:pt x="14585" y="6480"/>
                    <a:pt x="14031" y="6366"/>
                  </a:cubicBezTo>
                  <a:cubicBezTo>
                    <a:pt x="14031" y="6707"/>
                    <a:pt x="13662" y="6707"/>
                    <a:pt x="13846" y="7162"/>
                  </a:cubicBezTo>
                  <a:cubicBezTo>
                    <a:pt x="13662" y="6935"/>
                    <a:pt x="13662" y="7162"/>
                    <a:pt x="13662" y="7162"/>
                  </a:cubicBezTo>
                  <a:cubicBezTo>
                    <a:pt x="13662" y="7162"/>
                    <a:pt x="13662" y="7389"/>
                    <a:pt x="13292" y="7389"/>
                  </a:cubicBezTo>
                  <a:cubicBezTo>
                    <a:pt x="13292" y="7389"/>
                    <a:pt x="13292" y="7389"/>
                    <a:pt x="13292" y="7389"/>
                  </a:cubicBezTo>
                  <a:cubicBezTo>
                    <a:pt x="13292" y="7389"/>
                    <a:pt x="13292" y="7389"/>
                    <a:pt x="13292" y="7389"/>
                  </a:cubicBezTo>
                  <a:cubicBezTo>
                    <a:pt x="12923" y="7617"/>
                    <a:pt x="13108" y="7844"/>
                    <a:pt x="12923" y="7958"/>
                  </a:cubicBezTo>
                  <a:cubicBezTo>
                    <a:pt x="12369" y="8413"/>
                    <a:pt x="12185" y="8867"/>
                    <a:pt x="11631" y="9095"/>
                  </a:cubicBezTo>
                  <a:cubicBezTo>
                    <a:pt x="11631" y="9208"/>
                    <a:pt x="11631" y="9208"/>
                    <a:pt x="11631" y="9208"/>
                  </a:cubicBezTo>
                  <a:cubicBezTo>
                    <a:pt x="11446" y="9208"/>
                    <a:pt x="11631" y="9549"/>
                    <a:pt x="11077" y="9322"/>
                  </a:cubicBezTo>
                  <a:cubicBezTo>
                    <a:pt x="11077" y="9549"/>
                    <a:pt x="11077" y="9549"/>
                    <a:pt x="11077" y="9549"/>
                  </a:cubicBezTo>
                  <a:cubicBezTo>
                    <a:pt x="11077" y="9549"/>
                    <a:pt x="11077" y="9777"/>
                    <a:pt x="10892" y="9777"/>
                  </a:cubicBezTo>
                  <a:cubicBezTo>
                    <a:pt x="10892" y="9777"/>
                    <a:pt x="10892" y="9777"/>
                    <a:pt x="10892" y="9777"/>
                  </a:cubicBezTo>
                  <a:cubicBezTo>
                    <a:pt x="10892" y="10118"/>
                    <a:pt x="10708" y="10232"/>
                    <a:pt x="10708" y="10345"/>
                  </a:cubicBezTo>
                  <a:cubicBezTo>
                    <a:pt x="10708" y="10345"/>
                    <a:pt x="10708" y="10345"/>
                    <a:pt x="10892" y="10345"/>
                  </a:cubicBezTo>
                  <a:cubicBezTo>
                    <a:pt x="10892" y="10345"/>
                    <a:pt x="10523" y="10345"/>
                    <a:pt x="10708" y="10573"/>
                  </a:cubicBezTo>
                  <a:cubicBezTo>
                    <a:pt x="10708" y="10573"/>
                    <a:pt x="10708" y="10573"/>
                    <a:pt x="10708" y="10345"/>
                  </a:cubicBezTo>
                  <a:cubicBezTo>
                    <a:pt x="10523" y="10800"/>
                    <a:pt x="9969" y="11027"/>
                    <a:pt x="9785" y="11255"/>
                  </a:cubicBezTo>
                  <a:cubicBezTo>
                    <a:pt x="9785" y="11709"/>
                    <a:pt x="9969" y="11596"/>
                    <a:pt x="9785" y="11709"/>
                  </a:cubicBezTo>
                  <a:cubicBezTo>
                    <a:pt x="9785" y="11709"/>
                    <a:pt x="9785" y="11596"/>
                    <a:pt x="9785" y="11709"/>
                  </a:cubicBezTo>
                  <a:cubicBezTo>
                    <a:pt x="9415" y="11709"/>
                    <a:pt x="9969" y="11823"/>
                    <a:pt x="9785" y="11823"/>
                  </a:cubicBezTo>
                  <a:cubicBezTo>
                    <a:pt x="9415" y="11709"/>
                    <a:pt x="9415" y="11823"/>
                    <a:pt x="9415" y="11823"/>
                  </a:cubicBezTo>
                  <a:cubicBezTo>
                    <a:pt x="9415" y="12051"/>
                    <a:pt x="9415" y="12051"/>
                    <a:pt x="9415" y="12164"/>
                  </a:cubicBezTo>
                  <a:cubicBezTo>
                    <a:pt x="9415" y="12164"/>
                    <a:pt x="9415" y="12164"/>
                    <a:pt x="9415" y="12164"/>
                  </a:cubicBezTo>
                  <a:cubicBezTo>
                    <a:pt x="9046" y="12164"/>
                    <a:pt x="9046" y="12278"/>
                    <a:pt x="8492" y="12278"/>
                  </a:cubicBezTo>
                  <a:cubicBezTo>
                    <a:pt x="7754" y="12846"/>
                    <a:pt x="7385" y="13642"/>
                    <a:pt x="6277" y="14211"/>
                  </a:cubicBezTo>
                  <a:cubicBezTo>
                    <a:pt x="5908" y="15006"/>
                    <a:pt x="5169" y="15575"/>
                    <a:pt x="4615" y="16257"/>
                  </a:cubicBezTo>
                  <a:cubicBezTo>
                    <a:pt x="4615" y="16598"/>
                    <a:pt x="4615" y="16598"/>
                    <a:pt x="4246" y="16712"/>
                  </a:cubicBezTo>
                  <a:cubicBezTo>
                    <a:pt x="4615" y="16712"/>
                    <a:pt x="4615" y="16712"/>
                    <a:pt x="4615" y="16712"/>
                  </a:cubicBezTo>
                  <a:cubicBezTo>
                    <a:pt x="4246" y="16712"/>
                    <a:pt x="4246" y="16939"/>
                    <a:pt x="3877" y="16712"/>
                  </a:cubicBezTo>
                  <a:cubicBezTo>
                    <a:pt x="3877" y="17053"/>
                    <a:pt x="3692" y="17166"/>
                    <a:pt x="3508" y="17507"/>
                  </a:cubicBezTo>
                  <a:cubicBezTo>
                    <a:pt x="3508" y="17507"/>
                    <a:pt x="3692" y="17507"/>
                    <a:pt x="3508" y="17507"/>
                  </a:cubicBezTo>
                  <a:cubicBezTo>
                    <a:pt x="3508" y="17507"/>
                    <a:pt x="3508" y="17507"/>
                    <a:pt x="3508" y="17507"/>
                  </a:cubicBezTo>
                  <a:cubicBezTo>
                    <a:pt x="3508" y="17507"/>
                    <a:pt x="3508" y="17507"/>
                    <a:pt x="3508" y="17507"/>
                  </a:cubicBezTo>
                  <a:cubicBezTo>
                    <a:pt x="3508" y="17735"/>
                    <a:pt x="3138" y="17735"/>
                    <a:pt x="3138" y="17507"/>
                  </a:cubicBezTo>
                  <a:cubicBezTo>
                    <a:pt x="2585" y="18189"/>
                    <a:pt x="2215" y="18985"/>
                    <a:pt x="1477" y="19554"/>
                  </a:cubicBezTo>
                  <a:cubicBezTo>
                    <a:pt x="1477" y="19667"/>
                    <a:pt x="1292" y="20008"/>
                    <a:pt x="1108" y="20008"/>
                  </a:cubicBezTo>
                  <a:cubicBezTo>
                    <a:pt x="738" y="20577"/>
                    <a:pt x="554" y="21145"/>
                    <a:pt x="0" y="21600"/>
                  </a:cubicBezTo>
                  <a:cubicBezTo>
                    <a:pt x="0" y="21600"/>
                    <a:pt x="554" y="21600"/>
                    <a:pt x="738" y="21486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58" name="Полилиния 145"/>
            <p:cNvSpPr/>
            <p:nvPr/>
          </p:nvSpPr>
          <p:spPr>
            <a:xfrm>
              <a:off x="975914" y="1330448"/>
              <a:ext cx="238264" cy="390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5" y="21486"/>
                  </a:moveTo>
                  <a:cubicBezTo>
                    <a:pt x="1117" y="21486"/>
                    <a:pt x="1117" y="20918"/>
                    <a:pt x="1862" y="20804"/>
                  </a:cubicBezTo>
                  <a:cubicBezTo>
                    <a:pt x="1862" y="20577"/>
                    <a:pt x="1676" y="20577"/>
                    <a:pt x="1862" y="20577"/>
                  </a:cubicBezTo>
                  <a:cubicBezTo>
                    <a:pt x="2421" y="20463"/>
                    <a:pt x="2607" y="20008"/>
                    <a:pt x="2607" y="19554"/>
                  </a:cubicBezTo>
                  <a:cubicBezTo>
                    <a:pt x="2607" y="19554"/>
                    <a:pt x="2607" y="19554"/>
                    <a:pt x="2607" y="19554"/>
                  </a:cubicBezTo>
                  <a:cubicBezTo>
                    <a:pt x="2607" y="19554"/>
                    <a:pt x="2979" y="19554"/>
                    <a:pt x="2979" y="19326"/>
                  </a:cubicBezTo>
                  <a:cubicBezTo>
                    <a:pt x="2979" y="19326"/>
                    <a:pt x="2979" y="19326"/>
                    <a:pt x="2607" y="19326"/>
                  </a:cubicBezTo>
                  <a:cubicBezTo>
                    <a:pt x="2979" y="19326"/>
                    <a:pt x="2979" y="19099"/>
                    <a:pt x="3166" y="19099"/>
                  </a:cubicBezTo>
                  <a:cubicBezTo>
                    <a:pt x="2979" y="19099"/>
                    <a:pt x="2979" y="19099"/>
                    <a:pt x="2979" y="18985"/>
                  </a:cubicBezTo>
                  <a:cubicBezTo>
                    <a:pt x="3166" y="19099"/>
                    <a:pt x="3166" y="19099"/>
                    <a:pt x="3166" y="19099"/>
                  </a:cubicBezTo>
                  <a:cubicBezTo>
                    <a:pt x="3352" y="19099"/>
                    <a:pt x="3166" y="18872"/>
                    <a:pt x="3538" y="18644"/>
                  </a:cubicBezTo>
                  <a:cubicBezTo>
                    <a:pt x="3352" y="18644"/>
                    <a:pt x="3352" y="18644"/>
                    <a:pt x="3352" y="18644"/>
                  </a:cubicBezTo>
                  <a:cubicBezTo>
                    <a:pt x="3910" y="18531"/>
                    <a:pt x="4097" y="18189"/>
                    <a:pt x="4655" y="18076"/>
                  </a:cubicBezTo>
                  <a:cubicBezTo>
                    <a:pt x="4655" y="18076"/>
                    <a:pt x="4097" y="18076"/>
                    <a:pt x="4097" y="17848"/>
                  </a:cubicBezTo>
                  <a:cubicBezTo>
                    <a:pt x="4655" y="18076"/>
                    <a:pt x="4655" y="17848"/>
                    <a:pt x="4841" y="17848"/>
                  </a:cubicBezTo>
                  <a:cubicBezTo>
                    <a:pt x="4655" y="17621"/>
                    <a:pt x="5028" y="17848"/>
                    <a:pt x="5028" y="17621"/>
                  </a:cubicBezTo>
                  <a:cubicBezTo>
                    <a:pt x="5028" y="17621"/>
                    <a:pt x="5028" y="17621"/>
                    <a:pt x="5028" y="17621"/>
                  </a:cubicBezTo>
                  <a:cubicBezTo>
                    <a:pt x="5028" y="17621"/>
                    <a:pt x="4841" y="17507"/>
                    <a:pt x="5028" y="17507"/>
                  </a:cubicBezTo>
                  <a:cubicBezTo>
                    <a:pt x="5028" y="17507"/>
                    <a:pt x="5028" y="17507"/>
                    <a:pt x="5028" y="17507"/>
                  </a:cubicBezTo>
                  <a:cubicBezTo>
                    <a:pt x="5400" y="17507"/>
                    <a:pt x="5028" y="17394"/>
                    <a:pt x="5400" y="17394"/>
                  </a:cubicBezTo>
                  <a:cubicBezTo>
                    <a:pt x="5400" y="17394"/>
                    <a:pt x="5400" y="17394"/>
                    <a:pt x="5400" y="17394"/>
                  </a:cubicBezTo>
                  <a:cubicBezTo>
                    <a:pt x="5400" y="17166"/>
                    <a:pt x="5400" y="17166"/>
                    <a:pt x="5400" y="17166"/>
                  </a:cubicBezTo>
                  <a:cubicBezTo>
                    <a:pt x="5400" y="17166"/>
                    <a:pt x="5400" y="17166"/>
                    <a:pt x="5400" y="17166"/>
                  </a:cubicBezTo>
                  <a:cubicBezTo>
                    <a:pt x="5586" y="17166"/>
                    <a:pt x="5400" y="17053"/>
                    <a:pt x="5586" y="17053"/>
                  </a:cubicBezTo>
                  <a:cubicBezTo>
                    <a:pt x="5586" y="17053"/>
                    <a:pt x="5400" y="17166"/>
                    <a:pt x="5400" y="17053"/>
                  </a:cubicBezTo>
                  <a:cubicBezTo>
                    <a:pt x="5772" y="16712"/>
                    <a:pt x="6145" y="16484"/>
                    <a:pt x="6331" y="16029"/>
                  </a:cubicBezTo>
                  <a:cubicBezTo>
                    <a:pt x="6331" y="15916"/>
                    <a:pt x="6331" y="15916"/>
                    <a:pt x="6331" y="15916"/>
                  </a:cubicBezTo>
                  <a:cubicBezTo>
                    <a:pt x="6331" y="15916"/>
                    <a:pt x="6331" y="15688"/>
                    <a:pt x="6517" y="15688"/>
                  </a:cubicBezTo>
                  <a:cubicBezTo>
                    <a:pt x="6517" y="15916"/>
                    <a:pt x="6517" y="15688"/>
                    <a:pt x="6517" y="15688"/>
                  </a:cubicBezTo>
                  <a:cubicBezTo>
                    <a:pt x="6517" y="15575"/>
                    <a:pt x="6703" y="15688"/>
                    <a:pt x="6703" y="15575"/>
                  </a:cubicBezTo>
                  <a:cubicBezTo>
                    <a:pt x="6517" y="15575"/>
                    <a:pt x="6517" y="15575"/>
                    <a:pt x="6517" y="15575"/>
                  </a:cubicBezTo>
                  <a:cubicBezTo>
                    <a:pt x="6517" y="15575"/>
                    <a:pt x="6703" y="15575"/>
                    <a:pt x="6703" y="15461"/>
                  </a:cubicBezTo>
                  <a:cubicBezTo>
                    <a:pt x="6703" y="15461"/>
                    <a:pt x="6703" y="15461"/>
                    <a:pt x="6703" y="15461"/>
                  </a:cubicBezTo>
                  <a:cubicBezTo>
                    <a:pt x="6703" y="15461"/>
                    <a:pt x="6703" y="15234"/>
                    <a:pt x="7262" y="15234"/>
                  </a:cubicBezTo>
                  <a:cubicBezTo>
                    <a:pt x="6703" y="15234"/>
                    <a:pt x="6703" y="15234"/>
                    <a:pt x="6703" y="15234"/>
                  </a:cubicBezTo>
                  <a:cubicBezTo>
                    <a:pt x="6703" y="15120"/>
                    <a:pt x="7262" y="15234"/>
                    <a:pt x="7262" y="15234"/>
                  </a:cubicBezTo>
                  <a:cubicBezTo>
                    <a:pt x="7262" y="15234"/>
                    <a:pt x="7262" y="15234"/>
                    <a:pt x="7262" y="15120"/>
                  </a:cubicBezTo>
                  <a:cubicBezTo>
                    <a:pt x="7448" y="15120"/>
                    <a:pt x="7448" y="15006"/>
                    <a:pt x="7448" y="15006"/>
                  </a:cubicBezTo>
                  <a:cubicBezTo>
                    <a:pt x="7448" y="15006"/>
                    <a:pt x="7448" y="15006"/>
                    <a:pt x="7448" y="15006"/>
                  </a:cubicBezTo>
                  <a:cubicBezTo>
                    <a:pt x="7821" y="14665"/>
                    <a:pt x="7821" y="14665"/>
                    <a:pt x="8007" y="14552"/>
                  </a:cubicBezTo>
                  <a:cubicBezTo>
                    <a:pt x="7821" y="14552"/>
                    <a:pt x="7821" y="14552"/>
                    <a:pt x="7821" y="14438"/>
                  </a:cubicBezTo>
                  <a:cubicBezTo>
                    <a:pt x="8007" y="14552"/>
                    <a:pt x="8007" y="14211"/>
                    <a:pt x="8193" y="14438"/>
                  </a:cubicBezTo>
                  <a:cubicBezTo>
                    <a:pt x="8193" y="14438"/>
                    <a:pt x="8193" y="14211"/>
                    <a:pt x="8193" y="14097"/>
                  </a:cubicBezTo>
                  <a:cubicBezTo>
                    <a:pt x="8193" y="14097"/>
                    <a:pt x="8193" y="14097"/>
                    <a:pt x="8007" y="14097"/>
                  </a:cubicBezTo>
                  <a:cubicBezTo>
                    <a:pt x="8007" y="13983"/>
                    <a:pt x="8007" y="13983"/>
                    <a:pt x="8007" y="13983"/>
                  </a:cubicBezTo>
                  <a:cubicBezTo>
                    <a:pt x="8007" y="13983"/>
                    <a:pt x="8007" y="14097"/>
                    <a:pt x="8007" y="13983"/>
                  </a:cubicBezTo>
                  <a:cubicBezTo>
                    <a:pt x="8007" y="13983"/>
                    <a:pt x="8007" y="13983"/>
                    <a:pt x="8007" y="13983"/>
                  </a:cubicBezTo>
                  <a:cubicBezTo>
                    <a:pt x="8193" y="13756"/>
                    <a:pt x="8566" y="13983"/>
                    <a:pt x="8752" y="13756"/>
                  </a:cubicBezTo>
                  <a:cubicBezTo>
                    <a:pt x="8566" y="13756"/>
                    <a:pt x="8566" y="13642"/>
                    <a:pt x="8566" y="13642"/>
                  </a:cubicBezTo>
                  <a:cubicBezTo>
                    <a:pt x="8938" y="13642"/>
                    <a:pt x="8938" y="13642"/>
                    <a:pt x="8938" y="13642"/>
                  </a:cubicBezTo>
                  <a:cubicBezTo>
                    <a:pt x="8938" y="13642"/>
                    <a:pt x="8752" y="13642"/>
                    <a:pt x="8938" y="13642"/>
                  </a:cubicBezTo>
                  <a:cubicBezTo>
                    <a:pt x="8938" y="13642"/>
                    <a:pt x="8938" y="13642"/>
                    <a:pt x="8938" y="13642"/>
                  </a:cubicBezTo>
                  <a:cubicBezTo>
                    <a:pt x="8938" y="13642"/>
                    <a:pt x="9124" y="13528"/>
                    <a:pt x="8938" y="13528"/>
                  </a:cubicBezTo>
                  <a:cubicBezTo>
                    <a:pt x="8938" y="13301"/>
                    <a:pt x="8938" y="13528"/>
                    <a:pt x="8938" y="13301"/>
                  </a:cubicBezTo>
                  <a:cubicBezTo>
                    <a:pt x="8938" y="13301"/>
                    <a:pt x="8938" y="13301"/>
                    <a:pt x="8938" y="13301"/>
                  </a:cubicBezTo>
                  <a:cubicBezTo>
                    <a:pt x="8938" y="13301"/>
                    <a:pt x="8938" y="13301"/>
                    <a:pt x="8938" y="13301"/>
                  </a:cubicBezTo>
                  <a:cubicBezTo>
                    <a:pt x="8938" y="13074"/>
                    <a:pt x="9124" y="13074"/>
                    <a:pt x="9124" y="13301"/>
                  </a:cubicBezTo>
                  <a:cubicBezTo>
                    <a:pt x="9124" y="13301"/>
                    <a:pt x="9124" y="13074"/>
                    <a:pt x="9124" y="13301"/>
                  </a:cubicBezTo>
                  <a:cubicBezTo>
                    <a:pt x="9497" y="13301"/>
                    <a:pt x="9497" y="13074"/>
                    <a:pt x="9497" y="13074"/>
                  </a:cubicBezTo>
                  <a:cubicBezTo>
                    <a:pt x="9497" y="13074"/>
                    <a:pt x="9497" y="13074"/>
                    <a:pt x="9497" y="13074"/>
                  </a:cubicBezTo>
                  <a:cubicBezTo>
                    <a:pt x="9497" y="13074"/>
                    <a:pt x="9683" y="12846"/>
                    <a:pt x="10241" y="12846"/>
                  </a:cubicBezTo>
                  <a:cubicBezTo>
                    <a:pt x="9683" y="12846"/>
                    <a:pt x="9683" y="12846"/>
                    <a:pt x="9683" y="12846"/>
                  </a:cubicBezTo>
                  <a:cubicBezTo>
                    <a:pt x="9683" y="12733"/>
                    <a:pt x="10428" y="12733"/>
                    <a:pt x="10241" y="12619"/>
                  </a:cubicBezTo>
                  <a:cubicBezTo>
                    <a:pt x="10428" y="12619"/>
                    <a:pt x="10428" y="12619"/>
                    <a:pt x="10428" y="12619"/>
                  </a:cubicBezTo>
                  <a:cubicBezTo>
                    <a:pt x="10428" y="12505"/>
                    <a:pt x="10241" y="12505"/>
                    <a:pt x="10428" y="12505"/>
                  </a:cubicBezTo>
                  <a:cubicBezTo>
                    <a:pt x="10241" y="12505"/>
                    <a:pt x="10428" y="12505"/>
                    <a:pt x="10428" y="12505"/>
                  </a:cubicBezTo>
                  <a:cubicBezTo>
                    <a:pt x="10428" y="12505"/>
                    <a:pt x="10428" y="12278"/>
                    <a:pt x="10428" y="12505"/>
                  </a:cubicBezTo>
                  <a:cubicBezTo>
                    <a:pt x="10428" y="12278"/>
                    <a:pt x="10986" y="12164"/>
                    <a:pt x="10986" y="12051"/>
                  </a:cubicBezTo>
                  <a:cubicBezTo>
                    <a:pt x="11172" y="12051"/>
                    <a:pt x="11172" y="12051"/>
                    <a:pt x="11172" y="12051"/>
                  </a:cubicBezTo>
                  <a:cubicBezTo>
                    <a:pt x="10986" y="12051"/>
                    <a:pt x="10986" y="12051"/>
                    <a:pt x="10986" y="12051"/>
                  </a:cubicBezTo>
                  <a:cubicBezTo>
                    <a:pt x="10986" y="12051"/>
                    <a:pt x="11172" y="11823"/>
                    <a:pt x="10986" y="11823"/>
                  </a:cubicBezTo>
                  <a:cubicBezTo>
                    <a:pt x="11172" y="11823"/>
                    <a:pt x="10614" y="12051"/>
                    <a:pt x="10986" y="12051"/>
                  </a:cubicBezTo>
                  <a:cubicBezTo>
                    <a:pt x="10614" y="12051"/>
                    <a:pt x="11172" y="12051"/>
                    <a:pt x="10986" y="11823"/>
                  </a:cubicBezTo>
                  <a:cubicBezTo>
                    <a:pt x="10986" y="11823"/>
                    <a:pt x="11172" y="11823"/>
                    <a:pt x="11172" y="11596"/>
                  </a:cubicBezTo>
                  <a:cubicBezTo>
                    <a:pt x="11172" y="11823"/>
                    <a:pt x="10986" y="11596"/>
                    <a:pt x="10986" y="11596"/>
                  </a:cubicBezTo>
                  <a:cubicBezTo>
                    <a:pt x="11172" y="11596"/>
                    <a:pt x="10986" y="11596"/>
                    <a:pt x="11172" y="11596"/>
                  </a:cubicBezTo>
                  <a:cubicBezTo>
                    <a:pt x="11172" y="11596"/>
                    <a:pt x="11172" y="11596"/>
                    <a:pt x="11172" y="11596"/>
                  </a:cubicBezTo>
                  <a:cubicBezTo>
                    <a:pt x="11359" y="11596"/>
                    <a:pt x="11172" y="11368"/>
                    <a:pt x="11359" y="11596"/>
                  </a:cubicBezTo>
                  <a:cubicBezTo>
                    <a:pt x="11172" y="11368"/>
                    <a:pt x="11359" y="11368"/>
                    <a:pt x="11359" y="11255"/>
                  </a:cubicBezTo>
                  <a:cubicBezTo>
                    <a:pt x="11172" y="11255"/>
                    <a:pt x="11172" y="11255"/>
                    <a:pt x="11172" y="11255"/>
                  </a:cubicBezTo>
                  <a:cubicBezTo>
                    <a:pt x="11359" y="11255"/>
                    <a:pt x="11359" y="11255"/>
                    <a:pt x="11359" y="11255"/>
                  </a:cubicBezTo>
                  <a:cubicBezTo>
                    <a:pt x="11359" y="11255"/>
                    <a:pt x="11359" y="11255"/>
                    <a:pt x="11359" y="11255"/>
                  </a:cubicBezTo>
                  <a:cubicBezTo>
                    <a:pt x="11731" y="11255"/>
                    <a:pt x="11359" y="11141"/>
                    <a:pt x="11731" y="11255"/>
                  </a:cubicBezTo>
                  <a:cubicBezTo>
                    <a:pt x="11731" y="11141"/>
                    <a:pt x="11917" y="10914"/>
                    <a:pt x="11731" y="10914"/>
                  </a:cubicBezTo>
                  <a:cubicBezTo>
                    <a:pt x="11917" y="10914"/>
                    <a:pt x="11917" y="10800"/>
                    <a:pt x="11917" y="10800"/>
                  </a:cubicBezTo>
                  <a:cubicBezTo>
                    <a:pt x="11917" y="10800"/>
                    <a:pt x="11917" y="10800"/>
                    <a:pt x="11917" y="10800"/>
                  </a:cubicBezTo>
                  <a:cubicBezTo>
                    <a:pt x="11917" y="10686"/>
                    <a:pt x="11917" y="10800"/>
                    <a:pt x="11917" y="10686"/>
                  </a:cubicBezTo>
                  <a:cubicBezTo>
                    <a:pt x="11917" y="10686"/>
                    <a:pt x="11917" y="10686"/>
                    <a:pt x="11917" y="10573"/>
                  </a:cubicBezTo>
                  <a:cubicBezTo>
                    <a:pt x="12103" y="10573"/>
                    <a:pt x="12103" y="10573"/>
                    <a:pt x="12103" y="10573"/>
                  </a:cubicBezTo>
                  <a:cubicBezTo>
                    <a:pt x="12103" y="10573"/>
                    <a:pt x="12290" y="10573"/>
                    <a:pt x="12290" y="10345"/>
                  </a:cubicBezTo>
                  <a:cubicBezTo>
                    <a:pt x="12103" y="10345"/>
                    <a:pt x="12103" y="10345"/>
                    <a:pt x="12103" y="10345"/>
                  </a:cubicBezTo>
                  <a:cubicBezTo>
                    <a:pt x="11917" y="10232"/>
                    <a:pt x="12290" y="10232"/>
                    <a:pt x="12290" y="10232"/>
                  </a:cubicBezTo>
                  <a:cubicBezTo>
                    <a:pt x="12848" y="10232"/>
                    <a:pt x="12848" y="10232"/>
                    <a:pt x="12848" y="10232"/>
                  </a:cubicBezTo>
                  <a:cubicBezTo>
                    <a:pt x="12290" y="10232"/>
                    <a:pt x="13034" y="10232"/>
                    <a:pt x="12848" y="9891"/>
                  </a:cubicBezTo>
                  <a:cubicBezTo>
                    <a:pt x="12848" y="9891"/>
                    <a:pt x="12848" y="9891"/>
                    <a:pt x="13034" y="9891"/>
                  </a:cubicBezTo>
                  <a:cubicBezTo>
                    <a:pt x="13034" y="9777"/>
                    <a:pt x="13407" y="9663"/>
                    <a:pt x="13034" y="9436"/>
                  </a:cubicBezTo>
                  <a:cubicBezTo>
                    <a:pt x="13034" y="9436"/>
                    <a:pt x="13407" y="9322"/>
                    <a:pt x="13407" y="9436"/>
                  </a:cubicBezTo>
                  <a:cubicBezTo>
                    <a:pt x="13407" y="9436"/>
                    <a:pt x="13034" y="9436"/>
                    <a:pt x="13407" y="9436"/>
                  </a:cubicBezTo>
                  <a:cubicBezTo>
                    <a:pt x="13407" y="9436"/>
                    <a:pt x="13407" y="9436"/>
                    <a:pt x="13407" y="9436"/>
                  </a:cubicBezTo>
                  <a:cubicBezTo>
                    <a:pt x="13407" y="9436"/>
                    <a:pt x="13407" y="9322"/>
                    <a:pt x="13034" y="9322"/>
                  </a:cubicBezTo>
                  <a:cubicBezTo>
                    <a:pt x="13034" y="9208"/>
                    <a:pt x="13593" y="9322"/>
                    <a:pt x="13593" y="9208"/>
                  </a:cubicBezTo>
                  <a:cubicBezTo>
                    <a:pt x="13593" y="9208"/>
                    <a:pt x="13593" y="9208"/>
                    <a:pt x="13593" y="9208"/>
                  </a:cubicBezTo>
                  <a:cubicBezTo>
                    <a:pt x="13779" y="9208"/>
                    <a:pt x="13779" y="9208"/>
                    <a:pt x="13779" y="9208"/>
                  </a:cubicBezTo>
                  <a:cubicBezTo>
                    <a:pt x="13779" y="9095"/>
                    <a:pt x="13593" y="9095"/>
                    <a:pt x="13593" y="9095"/>
                  </a:cubicBezTo>
                  <a:cubicBezTo>
                    <a:pt x="13593" y="8867"/>
                    <a:pt x="13593" y="8867"/>
                    <a:pt x="13593" y="8867"/>
                  </a:cubicBezTo>
                  <a:cubicBezTo>
                    <a:pt x="13593" y="8867"/>
                    <a:pt x="13593" y="8867"/>
                    <a:pt x="13593" y="8867"/>
                  </a:cubicBezTo>
                  <a:cubicBezTo>
                    <a:pt x="13593" y="8867"/>
                    <a:pt x="13593" y="8867"/>
                    <a:pt x="13779" y="8867"/>
                  </a:cubicBezTo>
                  <a:cubicBezTo>
                    <a:pt x="13593" y="8867"/>
                    <a:pt x="13593" y="8867"/>
                    <a:pt x="13593" y="8867"/>
                  </a:cubicBezTo>
                  <a:cubicBezTo>
                    <a:pt x="13779" y="8754"/>
                    <a:pt x="13779" y="8754"/>
                    <a:pt x="13779" y="8754"/>
                  </a:cubicBezTo>
                  <a:cubicBezTo>
                    <a:pt x="13779" y="8867"/>
                    <a:pt x="13779" y="8867"/>
                    <a:pt x="13779" y="8867"/>
                  </a:cubicBezTo>
                  <a:cubicBezTo>
                    <a:pt x="13779" y="8867"/>
                    <a:pt x="13779" y="8867"/>
                    <a:pt x="14152" y="8867"/>
                  </a:cubicBezTo>
                  <a:cubicBezTo>
                    <a:pt x="13779" y="8754"/>
                    <a:pt x="14152" y="8754"/>
                    <a:pt x="14152" y="8754"/>
                  </a:cubicBezTo>
                  <a:cubicBezTo>
                    <a:pt x="14152" y="8754"/>
                    <a:pt x="14152" y="8754"/>
                    <a:pt x="14152" y="8754"/>
                  </a:cubicBezTo>
                  <a:cubicBezTo>
                    <a:pt x="14152" y="8754"/>
                    <a:pt x="14338" y="8413"/>
                    <a:pt x="14152" y="8413"/>
                  </a:cubicBezTo>
                  <a:cubicBezTo>
                    <a:pt x="14152" y="8754"/>
                    <a:pt x="14152" y="8754"/>
                    <a:pt x="14152" y="8754"/>
                  </a:cubicBezTo>
                  <a:cubicBezTo>
                    <a:pt x="14152" y="8413"/>
                    <a:pt x="13779" y="8413"/>
                    <a:pt x="14152" y="8413"/>
                  </a:cubicBezTo>
                  <a:cubicBezTo>
                    <a:pt x="14152" y="8413"/>
                    <a:pt x="14338" y="8754"/>
                    <a:pt x="14338" y="8413"/>
                  </a:cubicBezTo>
                  <a:cubicBezTo>
                    <a:pt x="14152" y="8413"/>
                    <a:pt x="14152" y="8413"/>
                    <a:pt x="14152" y="8413"/>
                  </a:cubicBezTo>
                  <a:cubicBezTo>
                    <a:pt x="14152" y="8299"/>
                    <a:pt x="14152" y="8299"/>
                    <a:pt x="14152" y="8299"/>
                  </a:cubicBezTo>
                  <a:cubicBezTo>
                    <a:pt x="14338" y="8413"/>
                    <a:pt x="14338" y="8413"/>
                    <a:pt x="14338" y="8413"/>
                  </a:cubicBezTo>
                  <a:cubicBezTo>
                    <a:pt x="14152" y="8299"/>
                    <a:pt x="14152" y="8299"/>
                    <a:pt x="14152" y="8299"/>
                  </a:cubicBezTo>
                  <a:cubicBezTo>
                    <a:pt x="14338" y="8413"/>
                    <a:pt x="14338" y="8299"/>
                    <a:pt x="14524" y="8299"/>
                  </a:cubicBezTo>
                  <a:cubicBezTo>
                    <a:pt x="14524" y="8299"/>
                    <a:pt x="14338" y="8185"/>
                    <a:pt x="14524" y="8185"/>
                  </a:cubicBezTo>
                  <a:cubicBezTo>
                    <a:pt x="14524" y="8185"/>
                    <a:pt x="14524" y="8185"/>
                    <a:pt x="14524" y="8185"/>
                  </a:cubicBezTo>
                  <a:cubicBezTo>
                    <a:pt x="14338" y="8185"/>
                    <a:pt x="14524" y="7958"/>
                    <a:pt x="14524" y="7958"/>
                  </a:cubicBezTo>
                  <a:cubicBezTo>
                    <a:pt x="14524" y="7958"/>
                    <a:pt x="14524" y="7958"/>
                    <a:pt x="14524" y="7958"/>
                  </a:cubicBezTo>
                  <a:cubicBezTo>
                    <a:pt x="14524" y="7958"/>
                    <a:pt x="14524" y="7958"/>
                    <a:pt x="14897" y="7958"/>
                  </a:cubicBezTo>
                  <a:cubicBezTo>
                    <a:pt x="14897" y="7844"/>
                    <a:pt x="14338" y="7844"/>
                    <a:pt x="14524" y="7844"/>
                  </a:cubicBezTo>
                  <a:cubicBezTo>
                    <a:pt x="14524" y="7731"/>
                    <a:pt x="14897" y="7844"/>
                    <a:pt x="14897" y="7844"/>
                  </a:cubicBezTo>
                  <a:cubicBezTo>
                    <a:pt x="14897" y="7731"/>
                    <a:pt x="15455" y="7731"/>
                    <a:pt x="15083" y="7503"/>
                  </a:cubicBezTo>
                  <a:cubicBezTo>
                    <a:pt x="15455" y="7503"/>
                    <a:pt x="15455" y="7503"/>
                    <a:pt x="15455" y="7503"/>
                  </a:cubicBezTo>
                  <a:cubicBezTo>
                    <a:pt x="15455" y="7389"/>
                    <a:pt x="16014" y="7276"/>
                    <a:pt x="15828" y="7162"/>
                  </a:cubicBezTo>
                  <a:cubicBezTo>
                    <a:pt x="15828" y="7162"/>
                    <a:pt x="15828" y="6821"/>
                    <a:pt x="15455" y="6821"/>
                  </a:cubicBezTo>
                  <a:cubicBezTo>
                    <a:pt x="15828" y="6821"/>
                    <a:pt x="15455" y="6821"/>
                    <a:pt x="15828" y="6821"/>
                  </a:cubicBezTo>
                  <a:cubicBezTo>
                    <a:pt x="15828" y="7162"/>
                    <a:pt x="15828" y="7162"/>
                    <a:pt x="15828" y="7162"/>
                  </a:cubicBezTo>
                  <a:cubicBezTo>
                    <a:pt x="16014" y="6821"/>
                    <a:pt x="16200" y="6821"/>
                    <a:pt x="16014" y="6707"/>
                  </a:cubicBezTo>
                  <a:cubicBezTo>
                    <a:pt x="16200" y="6707"/>
                    <a:pt x="16200" y="6707"/>
                    <a:pt x="16200" y="6707"/>
                  </a:cubicBezTo>
                  <a:cubicBezTo>
                    <a:pt x="16014" y="6707"/>
                    <a:pt x="16014" y="6480"/>
                    <a:pt x="16200" y="6480"/>
                  </a:cubicBezTo>
                  <a:cubicBezTo>
                    <a:pt x="16200" y="6480"/>
                    <a:pt x="16200" y="6480"/>
                    <a:pt x="16200" y="6480"/>
                  </a:cubicBezTo>
                  <a:cubicBezTo>
                    <a:pt x="16200" y="6480"/>
                    <a:pt x="16200" y="6480"/>
                    <a:pt x="16200" y="6480"/>
                  </a:cubicBezTo>
                  <a:cubicBezTo>
                    <a:pt x="16572" y="6480"/>
                    <a:pt x="16572" y="6480"/>
                    <a:pt x="16572" y="6480"/>
                  </a:cubicBezTo>
                  <a:cubicBezTo>
                    <a:pt x="16200" y="6480"/>
                    <a:pt x="16200" y="6366"/>
                    <a:pt x="16200" y="6366"/>
                  </a:cubicBezTo>
                  <a:cubicBezTo>
                    <a:pt x="16572" y="6366"/>
                    <a:pt x="16759" y="6366"/>
                    <a:pt x="16572" y="6366"/>
                  </a:cubicBezTo>
                  <a:cubicBezTo>
                    <a:pt x="16572" y="6253"/>
                    <a:pt x="16572" y="6253"/>
                    <a:pt x="16572" y="6253"/>
                  </a:cubicBezTo>
                  <a:cubicBezTo>
                    <a:pt x="16759" y="6253"/>
                    <a:pt x="16759" y="6253"/>
                    <a:pt x="16759" y="6253"/>
                  </a:cubicBezTo>
                  <a:cubicBezTo>
                    <a:pt x="16759" y="6025"/>
                    <a:pt x="16759" y="6025"/>
                    <a:pt x="16572" y="5912"/>
                  </a:cubicBezTo>
                  <a:cubicBezTo>
                    <a:pt x="16945" y="5912"/>
                    <a:pt x="17317" y="5684"/>
                    <a:pt x="17503" y="5343"/>
                  </a:cubicBezTo>
                  <a:cubicBezTo>
                    <a:pt x="17503" y="5343"/>
                    <a:pt x="17503" y="5343"/>
                    <a:pt x="17503" y="5343"/>
                  </a:cubicBezTo>
                  <a:cubicBezTo>
                    <a:pt x="17503" y="5343"/>
                    <a:pt x="17503" y="5343"/>
                    <a:pt x="17503" y="5343"/>
                  </a:cubicBezTo>
                  <a:cubicBezTo>
                    <a:pt x="17503" y="5343"/>
                    <a:pt x="17503" y="5229"/>
                    <a:pt x="17317" y="5229"/>
                  </a:cubicBezTo>
                  <a:cubicBezTo>
                    <a:pt x="17503" y="5229"/>
                    <a:pt x="17503" y="5229"/>
                    <a:pt x="17503" y="5229"/>
                  </a:cubicBezTo>
                  <a:cubicBezTo>
                    <a:pt x="17690" y="5229"/>
                    <a:pt x="17503" y="5229"/>
                    <a:pt x="17690" y="5229"/>
                  </a:cubicBezTo>
                  <a:cubicBezTo>
                    <a:pt x="17690" y="5229"/>
                    <a:pt x="17690" y="5002"/>
                    <a:pt x="17690" y="5229"/>
                  </a:cubicBezTo>
                  <a:cubicBezTo>
                    <a:pt x="17690" y="5002"/>
                    <a:pt x="17690" y="5002"/>
                    <a:pt x="17503" y="5002"/>
                  </a:cubicBezTo>
                  <a:cubicBezTo>
                    <a:pt x="17690" y="5002"/>
                    <a:pt x="17690" y="5002"/>
                    <a:pt x="17690" y="5002"/>
                  </a:cubicBezTo>
                  <a:cubicBezTo>
                    <a:pt x="17503" y="4888"/>
                    <a:pt x="17317" y="5002"/>
                    <a:pt x="16945" y="4888"/>
                  </a:cubicBezTo>
                  <a:cubicBezTo>
                    <a:pt x="17317" y="4888"/>
                    <a:pt x="17317" y="4888"/>
                    <a:pt x="17317" y="4888"/>
                  </a:cubicBezTo>
                  <a:cubicBezTo>
                    <a:pt x="16945" y="4775"/>
                    <a:pt x="16945" y="4888"/>
                    <a:pt x="16945" y="4775"/>
                  </a:cubicBezTo>
                  <a:cubicBezTo>
                    <a:pt x="17317" y="4888"/>
                    <a:pt x="17317" y="4888"/>
                    <a:pt x="17317" y="4888"/>
                  </a:cubicBezTo>
                  <a:cubicBezTo>
                    <a:pt x="17503" y="4775"/>
                    <a:pt x="17690" y="4888"/>
                    <a:pt x="17690" y="4888"/>
                  </a:cubicBezTo>
                  <a:cubicBezTo>
                    <a:pt x="17690" y="4775"/>
                    <a:pt x="17690" y="4888"/>
                    <a:pt x="17503" y="4888"/>
                  </a:cubicBezTo>
                  <a:cubicBezTo>
                    <a:pt x="17503" y="4775"/>
                    <a:pt x="17690" y="4775"/>
                    <a:pt x="17690" y="4775"/>
                  </a:cubicBezTo>
                  <a:cubicBezTo>
                    <a:pt x="17690" y="4775"/>
                    <a:pt x="17876" y="4888"/>
                    <a:pt x="17876" y="4775"/>
                  </a:cubicBezTo>
                  <a:cubicBezTo>
                    <a:pt x="17876" y="4775"/>
                    <a:pt x="17690" y="4775"/>
                    <a:pt x="17876" y="4775"/>
                  </a:cubicBezTo>
                  <a:cubicBezTo>
                    <a:pt x="17876" y="4775"/>
                    <a:pt x="17876" y="4775"/>
                    <a:pt x="18434" y="4775"/>
                  </a:cubicBezTo>
                  <a:cubicBezTo>
                    <a:pt x="18434" y="4775"/>
                    <a:pt x="18434" y="4775"/>
                    <a:pt x="18434" y="4775"/>
                  </a:cubicBezTo>
                  <a:cubicBezTo>
                    <a:pt x="18434" y="4547"/>
                    <a:pt x="17876" y="4547"/>
                    <a:pt x="17876" y="4547"/>
                  </a:cubicBezTo>
                  <a:cubicBezTo>
                    <a:pt x="17876" y="4547"/>
                    <a:pt x="18434" y="4434"/>
                    <a:pt x="18621" y="4547"/>
                  </a:cubicBezTo>
                  <a:cubicBezTo>
                    <a:pt x="18434" y="4547"/>
                    <a:pt x="18434" y="4547"/>
                    <a:pt x="18434" y="4547"/>
                  </a:cubicBezTo>
                  <a:cubicBezTo>
                    <a:pt x="18434" y="4434"/>
                    <a:pt x="18621" y="4434"/>
                    <a:pt x="18434" y="4434"/>
                  </a:cubicBezTo>
                  <a:cubicBezTo>
                    <a:pt x="18621" y="4434"/>
                    <a:pt x="18621" y="4434"/>
                    <a:pt x="18621" y="4434"/>
                  </a:cubicBezTo>
                  <a:cubicBezTo>
                    <a:pt x="18621" y="4434"/>
                    <a:pt x="18434" y="4434"/>
                    <a:pt x="18434" y="4320"/>
                  </a:cubicBezTo>
                  <a:cubicBezTo>
                    <a:pt x="18434" y="4320"/>
                    <a:pt x="18621" y="4320"/>
                    <a:pt x="18621" y="4093"/>
                  </a:cubicBezTo>
                  <a:cubicBezTo>
                    <a:pt x="18621" y="4093"/>
                    <a:pt x="18621" y="4093"/>
                    <a:pt x="18993" y="4093"/>
                  </a:cubicBezTo>
                  <a:cubicBezTo>
                    <a:pt x="18993" y="4320"/>
                    <a:pt x="18621" y="4320"/>
                    <a:pt x="18993" y="4320"/>
                  </a:cubicBezTo>
                  <a:cubicBezTo>
                    <a:pt x="18621" y="4320"/>
                    <a:pt x="18993" y="4320"/>
                    <a:pt x="18993" y="4320"/>
                  </a:cubicBezTo>
                  <a:cubicBezTo>
                    <a:pt x="18993" y="4093"/>
                    <a:pt x="18993" y="4093"/>
                    <a:pt x="18993" y="4093"/>
                  </a:cubicBezTo>
                  <a:cubicBezTo>
                    <a:pt x="18993" y="4093"/>
                    <a:pt x="18993" y="4093"/>
                    <a:pt x="19179" y="4093"/>
                  </a:cubicBezTo>
                  <a:cubicBezTo>
                    <a:pt x="18993" y="4093"/>
                    <a:pt x="18993" y="4093"/>
                    <a:pt x="18993" y="4093"/>
                  </a:cubicBezTo>
                  <a:cubicBezTo>
                    <a:pt x="19179" y="4093"/>
                    <a:pt x="19179" y="4093"/>
                    <a:pt x="19179" y="4093"/>
                  </a:cubicBezTo>
                  <a:cubicBezTo>
                    <a:pt x="18993" y="3979"/>
                    <a:pt x="18993" y="3979"/>
                    <a:pt x="18993" y="3979"/>
                  </a:cubicBezTo>
                  <a:cubicBezTo>
                    <a:pt x="18993" y="3979"/>
                    <a:pt x="18993" y="3979"/>
                    <a:pt x="18993" y="3979"/>
                  </a:cubicBezTo>
                  <a:cubicBezTo>
                    <a:pt x="18993" y="3979"/>
                    <a:pt x="18993" y="3979"/>
                    <a:pt x="18993" y="3752"/>
                  </a:cubicBezTo>
                  <a:cubicBezTo>
                    <a:pt x="19179" y="3979"/>
                    <a:pt x="19179" y="3979"/>
                    <a:pt x="19179" y="3979"/>
                  </a:cubicBezTo>
                  <a:cubicBezTo>
                    <a:pt x="19366" y="3979"/>
                    <a:pt x="19179" y="3752"/>
                    <a:pt x="19366" y="3752"/>
                  </a:cubicBezTo>
                  <a:cubicBezTo>
                    <a:pt x="19179" y="3979"/>
                    <a:pt x="19179" y="3979"/>
                    <a:pt x="19179" y="3979"/>
                  </a:cubicBezTo>
                  <a:cubicBezTo>
                    <a:pt x="19179" y="3752"/>
                    <a:pt x="18993" y="3752"/>
                    <a:pt x="18993" y="3524"/>
                  </a:cubicBezTo>
                  <a:cubicBezTo>
                    <a:pt x="19179" y="3524"/>
                    <a:pt x="19366" y="3524"/>
                    <a:pt x="19366" y="3752"/>
                  </a:cubicBezTo>
                  <a:cubicBezTo>
                    <a:pt x="19366" y="3752"/>
                    <a:pt x="19366" y="3524"/>
                    <a:pt x="19179" y="3524"/>
                  </a:cubicBezTo>
                  <a:cubicBezTo>
                    <a:pt x="19366" y="3524"/>
                    <a:pt x="19366" y="3752"/>
                    <a:pt x="19366" y="3524"/>
                  </a:cubicBezTo>
                  <a:cubicBezTo>
                    <a:pt x="19366" y="3411"/>
                    <a:pt x="19366" y="3411"/>
                    <a:pt x="19366" y="3411"/>
                  </a:cubicBezTo>
                  <a:cubicBezTo>
                    <a:pt x="19179" y="3411"/>
                    <a:pt x="19179" y="3411"/>
                    <a:pt x="19179" y="3411"/>
                  </a:cubicBezTo>
                  <a:cubicBezTo>
                    <a:pt x="19179" y="3297"/>
                    <a:pt x="19179" y="3297"/>
                    <a:pt x="19179" y="3297"/>
                  </a:cubicBezTo>
                  <a:cubicBezTo>
                    <a:pt x="18993" y="3297"/>
                    <a:pt x="18993" y="3297"/>
                    <a:pt x="18993" y="3297"/>
                  </a:cubicBezTo>
                  <a:cubicBezTo>
                    <a:pt x="18993" y="3297"/>
                    <a:pt x="18993" y="3297"/>
                    <a:pt x="18993" y="3069"/>
                  </a:cubicBezTo>
                  <a:cubicBezTo>
                    <a:pt x="19179" y="3411"/>
                    <a:pt x="19366" y="3297"/>
                    <a:pt x="19738" y="3297"/>
                  </a:cubicBezTo>
                  <a:cubicBezTo>
                    <a:pt x="19738" y="3297"/>
                    <a:pt x="19179" y="3069"/>
                    <a:pt x="19738" y="3069"/>
                  </a:cubicBezTo>
                  <a:cubicBezTo>
                    <a:pt x="19738" y="3069"/>
                    <a:pt x="19924" y="3069"/>
                    <a:pt x="19738" y="3069"/>
                  </a:cubicBezTo>
                  <a:cubicBezTo>
                    <a:pt x="19738" y="3069"/>
                    <a:pt x="19924" y="3297"/>
                    <a:pt x="19924" y="3069"/>
                  </a:cubicBezTo>
                  <a:cubicBezTo>
                    <a:pt x="19738" y="2956"/>
                    <a:pt x="19738" y="2956"/>
                    <a:pt x="19738" y="2956"/>
                  </a:cubicBezTo>
                  <a:cubicBezTo>
                    <a:pt x="19738" y="3069"/>
                    <a:pt x="19738" y="3069"/>
                    <a:pt x="19738" y="3069"/>
                  </a:cubicBezTo>
                  <a:cubicBezTo>
                    <a:pt x="19366" y="2956"/>
                    <a:pt x="19366" y="2956"/>
                    <a:pt x="19366" y="2956"/>
                  </a:cubicBezTo>
                  <a:cubicBezTo>
                    <a:pt x="19366" y="2956"/>
                    <a:pt x="19366" y="2842"/>
                    <a:pt x="19738" y="2842"/>
                  </a:cubicBezTo>
                  <a:cubicBezTo>
                    <a:pt x="19738" y="2956"/>
                    <a:pt x="19366" y="2956"/>
                    <a:pt x="19738" y="2956"/>
                  </a:cubicBezTo>
                  <a:cubicBezTo>
                    <a:pt x="19924" y="2956"/>
                    <a:pt x="19738" y="2842"/>
                    <a:pt x="19924" y="2842"/>
                  </a:cubicBezTo>
                  <a:cubicBezTo>
                    <a:pt x="19924" y="2956"/>
                    <a:pt x="19924" y="2956"/>
                    <a:pt x="20110" y="2956"/>
                  </a:cubicBezTo>
                  <a:cubicBezTo>
                    <a:pt x="20110" y="2956"/>
                    <a:pt x="20110" y="2956"/>
                    <a:pt x="20110" y="2956"/>
                  </a:cubicBezTo>
                  <a:cubicBezTo>
                    <a:pt x="20110" y="2956"/>
                    <a:pt x="20110" y="2956"/>
                    <a:pt x="20110" y="2956"/>
                  </a:cubicBezTo>
                  <a:cubicBezTo>
                    <a:pt x="20110" y="2842"/>
                    <a:pt x="20110" y="2956"/>
                    <a:pt x="20483" y="2842"/>
                  </a:cubicBezTo>
                  <a:cubicBezTo>
                    <a:pt x="20110" y="2842"/>
                    <a:pt x="20110" y="2842"/>
                    <a:pt x="20110" y="2842"/>
                  </a:cubicBezTo>
                  <a:cubicBezTo>
                    <a:pt x="19924" y="2615"/>
                    <a:pt x="20110" y="2956"/>
                    <a:pt x="19924" y="2842"/>
                  </a:cubicBezTo>
                  <a:cubicBezTo>
                    <a:pt x="19924" y="2842"/>
                    <a:pt x="20110" y="2842"/>
                    <a:pt x="20110" y="2615"/>
                  </a:cubicBezTo>
                  <a:cubicBezTo>
                    <a:pt x="19924" y="2615"/>
                    <a:pt x="19924" y="2615"/>
                    <a:pt x="19924" y="2615"/>
                  </a:cubicBezTo>
                  <a:cubicBezTo>
                    <a:pt x="19924" y="2615"/>
                    <a:pt x="19738" y="2501"/>
                    <a:pt x="19924" y="2501"/>
                  </a:cubicBezTo>
                  <a:cubicBezTo>
                    <a:pt x="20110" y="2501"/>
                    <a:pt x="20110" y="2501"/>
                    <a:pt x="20110" y="2615"/>
                  </a:cubicBezTo>
                  <a:cubicBezTo>
                    <a:pt x="20110" y="2501"/>
                    <a:pt x="20483" y="2501"/>
                    <a:pt x="20483" y="2501"/>
                  </a:cubicBezTo>
                  <a:cubicBezTo>
                    <a:pt x="20110" y="2160"/>
                    <a:pt x="20669" y="2160"/>
                    <a:pt x="20483" y="2160"/>
                  </a:cubicBezTo>
                  <a:cubicBezTo>
                    <a:pt x="20483" y="2160"/>
                    <a:pt x="20110" y="2501"/>
                    <a:pt x="19924" y="2501"/>
                  </a:cubicBezTo>
                  <a:cubicBezTo>
                    <a:pt x="19924" y="2160"/>
                    <a:pt x="19924" y="2615"/>
                    <a:pt x="19738" y="2501"/>
                  </a:cubicBezTo>
                  <a:cubicBezTo>
                    <a:pt x="19924" y="2501"/>
                    <a:pt x="19738" y="2160"/>
                    <a:pt x="19366" y="2160"/>
                  </a:cubicBezTo>
                  <a:cubicBezTo>
                    <a:pt x="19738" y="2160"/>
                    <a:pt x="19738" y="2160"/>
                    <a:pt x="19738" y="2160"/>
                  </a:cubicBezTo>
                  <a:cubicBezTo>
                    <a:pt x="19738" y="2160"/>
                    <a:pt x="19738" y="2160"/>
                    <a:pt x="19924" y="2160"/>
                  </a:cubicBezTo>
                  <a:cubicBezTo>
                    <a:pt x="20110" y="2046"/>
                    <a:pt x="20110" y="2046"/>
                    <a:pt x="20110" y="2046"/>
                  </a:cubicBezTo>
                  <a:cubicBezTo>
                    <a:pt x="20110" y="2046"/>
                    <a:pt x="20110" y="2046"/>
                    <a:pt x="19924" y="2046"/>
                  </a:cubicBezTo>
                  <a:cubicBezTo>
                    <a:pt x="20110" y="1933"/>
                    <a:pt x="20110" y="1933"/>
                    <a:pt x="20483" y="1819"/>
                  </a:cubicBezTo>
                  <a:cubicBezTo>
                    <a:pt x="20483" y="1933"/>
                    <a:pt x="20483" y="1592"/>
                    <a:pt x="20669" y="1819"/>
                  </a:cubicBezTo>
                  <a:cubicBezTo>
                    <a:pt x="20669" y="1819"/>
                    <a:pt x="20669" y="1933"/>
                    <a:pt x="21041" y="1933"/>
                  </a:cubicBezTo>
                  <a:cubicBezTo>
                    <a:pt x="20669" y="1933"/>
                    <a:pt x="20669" y="1933"/>
                    <a:pt x="20669" y="1933"/>
                  </a:cubicBezTo>
                  <a:cubicBezTo>
                    <a:pt x="21041" y="1933"/>
                    <a:pt x="20669" y="1819"/>
                    <a:pt x="20669" y="1819"/>
                  </a:cubicBezTo>
                  <a:cubicBezTo>
                    <a:pt x="20669" y="1933"/>
                    <a:pt x="20483" y="1819"/>
                    <a:pt x="20483" y="1592"/>
                  </a:cubicBezTo>
                  <a:cubicBezTo>
                    <a:pt x="20110" y="1592"/>
                    <a:pt x="20110" y="1592"/>
                    <a:pt x="20110" y="1592"/>
                  </a:cubicBezTo>
                  <a:cubicBezTo>
                    <a:pt x="20483" y="1478"/>
                    <a:pt x="20669" y="1478"/>
                    <a:pt x="20669" y="1478"/>
                  </a:cubicBezTo>
                  <a:cubicBezTo>
                    <a:pt x="20669" y="1364"/>
                    <a:pt x="21041" y="1137"/>
                    <a:pt x="21041" y="1023"/>
                  </a:cubicBezTo>
                  <a:cubicBezTo>
                    <a:pt x="21041" y="1023"/>
                    <a:pt x="20669" y="1023"/>
                    <a:pt x="20669" y="909"/>
                  </a:cubicBezTo>
                  <a:cubicBezTo>
                    <a:pt x="21041" y="909"/>
                    <a:pt x="21041" y="1023"/>
                    <a:pt x="21041" y="909"/>
                  </a:cubicBezTo>
                  <a:cubicBezTo>
                    <a:pt x="21041" y="909"/>
                    <a:pt x="21041" y="909"/>
                    <a:pt x="21041" y="909"/>
                  </a:cubicBezTo>
                  <a:cubicBezTo>
                    <a:pt x="21041" y="909"/>
                    <a:pt x="21041" y="568"/>
                    <a:pt x="21414" y="568"/>
                  </a:cubicBezTo>
                  <a:cubicBezTo>
                    <a:pt x="21041" y="568"/>
                    <a:pt x="21041" y="568"/>
                    <a:pt x="21041" y="568"/>
                  </a:cubicBezTo>
                  <a:cubicBezTo>
                    <a:pt x="21041" y="568"/>
                    <a:pt x="21041" y="568"/>
                    <a:pt x="21414" y="568"/>
                  </a:cubicBezTo>
                  <a:cubicBezTo>
                    <a:pt x="21041" y="568"/>
                    <a:pt x="21041" y="568"/>
                    <a:pt x="21041" y="568"/>
                  </a:cubicBezTo>
                  <a:cubicBezTo>
                    <a:pt x="20669" y="455"/>
                    <a:pt x="21041" y="455"/>
                    <a:pt x="21414" y="455"/>
                  </a:cubicBezTo>
                  <a:cubicBezTo>
                    <a:pt x="21414" y="455"/>
                    <a:pt x="21414" y="455"/>
                    <a:pt x="21414" y="455"/>
                  </a:cubicBezTo>
                  <a:cubicBezTo>
                    <a:pt x="21600" y="455"/>
                    <a:pt x="21414" y="341"/>
                    <a:pt x="21600" y="341"/>
                  </a:cubicBezTo>
                  <a:cubicBezTo>
                    <a:pt x="21414" y="114"/>
                    <a:pt x="21414" y="114"/>
                    <a:pt x="21414" y="114"/>
                  </a:cubicBezTo>
                  <a:cubicBezTo>
                    <a:pt x="21600" y="114"/>
                    <a:pt x="21600" y="114"/>
                    <a:pt x="21600" y="114"/>
                  </a:cubicBezTo>
                  <a:cubicBezTo>
                    <a:pt x="21414" y="114"/>
                    <a:pt x="21414" y="0"/>
                    <a:pt x="21600" y="0"/>
                  </a:cubicBezTo>
                  <a:cubicBezTo>
                    <a:pt x="21041" y="114"/>
                    <a:pt x="21041" y="114"/>
                    <a:pt x="21041" y="114"/>
                  </a:cubicBezTo>
                  <a:cubicBezTo>
                    <a:pt x="21414" y="114"/>
                    <a:pt x="21414" y="114"/>
                    <a:pt x="21414" y="114"/>
                  </a:cubicBezTo>
                  <a:cubicBezTo>
                    <a:pt x="21600" y="341"/>
                    <a:pt x="21414" y="341"/>
                    <a:pt x="21414" y="341"/>
                  </a:cubicBezTo>
                  <a:cubicBezTo>
                    <a:pt x="21414" y="341"/>
                    <a:pt x="21414" y="341"/>
                    <a:pt x="21414" y="341"/>
                  </a:cubicBezTo>
                  <a:cubicBezTo>
                    <a:pt x="21041" y="114"/>
                    <a:pt x="21041" y="341"/>
                    <a:pt x="21041" y="114"/>
                  </a:cubicBezTo>
                  <a:cubicBezTo>
                    <a:pt x="21041" y="114"/>
                    <a:pt x="21041" y="114"/>
                    <a:pt x="21041" y="114"/>
                  </a:cubicBezTo>
                  <a:cubicBezTo>
                    <a:pt x="21041" y="114"/>
                    <a:pt x="20669" y="114"/>
                    <a:pt x="20669" y="341"/>
                  </a:cubicBezTo>
                  <a:cubicBezTo>
                    <a:pt x="21041" y="341"/>
                    <a:pt x="20669" y="341"/>
                    <a:pt x="21041" y="341"/>
                  </a:cubicBezTo>
                  <a:cubicBezTo>
                    <a:pt x="20669" y="341"/>
                    <a:pt x="20669" y="341"/>
                    <a:pt x="20669" y="455"/>
                  </a:cubicBezTo>
                  <a:cubicBezTo>
                    <a:pt x="20669" y="455"/>
                    <a:pt x="20483" y="455"/>
                    <a:pt x="20483" y="568"/>
                  </a:cubicBezTo>
                  <a:cubicBezTo>
                    <a:pt x="20669" y="568"/>
                    <a:pt x="20669" y="568"/>
                    <a:pt x="20669" y="568"/>
                  </a:cubicBezTo>
                  <a:cubicBezTo>
                    <a:pt x="20669" y="568"/>
                    <a:pt x="20669" y="568"/>
                    <a:pt x="20669" y="909"/>
                  </a:cubicBezTo>
                  <a:cubicBezTo>
                    <a:pt x="20669" y="909"/>
                    <a:pt x="20483" y="568"/>
                    <a:pt x="20110" y="909"/>
                  </a:cubicBezTo>
                  <a:cubicBezTo>
                    <a:pt x="20483" y="909"/>
                    <a:pt x="20483" y="909"/>
                    <a:pt x="20483" y="909"/>
                  </a:cubicBezTo>
                  <a:cubicBezTo>
                    <a:pt x="20110" y="909"/>
                    <a:pt x="20110" y="909"/>
                    <a:pt x="20110" y="909"/>
                  </a:cubicBezTo>
                  <a:cubicBezTo>
                    <a:pt x="19924" y="1023"/>
                    <a:pt x="19924" y="1137"/>
                    <a:pt x="19738" y="1364"/>
                  </a:cubicBezTo>
                  <a:cubicBezTo>
                    <a:pt x="19924" y="1364"/>
                    <a:pt x="19924" y="1364"/>
                    <a:pt x="19924" y="1364"/>
                  </a:cubicBezTo>
                  <a:cubicBezTo>
                    <a:pt x="19738" y="1364"/>
                    <a:pt x="19738" y="1478"/>
                    <a:pt x="19366" y="1478"/>
                  </a:cubicBezTo>
                  <a:cubicBezTo>
                    <a:pt x="19366" y="1592"/>
                    <a:pt x="19179" y="1819"/>
                    <a:pt x="19179" y="1933"/>
                  </a:cubicBezTo>
                  <a:cubicBezTo>
                    <a:pt x="18993" y="2046"/>
                    <a:pt x="18621" y="2160"/>
                    <a:pt x="18434" y="2615"/>
                  </a:cubicBezTo>
                  <a:cubicBezTo>
                    <a:pt x="18621" y="2615"/>
                    <a:pt x="18621" y="2615"/>
                    <a:pt x="18621" y="2615"/>
                  </a:cubicBezTo>
                  <a:cubicBezTo>
                    <a:pt x="18434" y="2615"/>
                    <a:pt x="18621" y="2615"/>
                    <a:pt x="18621" y="2842"/>
                  </a:cubicBezTo>
                  <a:cubicBezTo>
                    <a:pt x="18621" y="2615"/>
                    <a:pt x="18434" y="2842"/>
                    <a:pt x="18434" y="2842"/>
                  </a:cubicBezTo>
                  <a:cubicBezTo>
                    <a:pt x="18434" y="2842"/>
                    <a:pt x="17876" y="2956"/>
                    <a:pt x="17690" y="2956"/>
                  </a:cubicBezTo>
                  <a:cubicBezTo>
                    <a:pt x="17690" y="3069"/>
                    <a:pt x="17690" y="3069"/>
                    <a:pt x="17690" y="3069"/>
                  </a:cubicBezTo>
                  <a:cubicBezTo>
                    <a:pt x="17503" y="3069"/>
                    <a:pt x="17503" y="3297"/>
                    <a:pt x="17503" y="3411"/>
                  </a:cubicBezTo>
                  <a:cubicBezTo>
                    <a:pt x="17503" y="3411"/>
                    <a:pt x="17690" y="3411"/>
                    <a:pt x="17503" y="3524"/>
                  </a:cubicBezTo>
                  <a:cubicBezTo>
                    <a:pt x="17317" y="3524"/>
                    <a:pt x="17317" y="3524"/>
                    <a:pt x="17317" y="3524"/>
                  </a:cubicBezTo>
                  <a:cubicBezTo>
                    <a:pt x="16945" y="3752"/>
                    <a:pt x="16945" y="3752"/>
                    <a:pt x="16945" y="3979"/>
                  </a:cubicBezTo>
                  <a:cubicBezTo>
                    <a:pt x="16572" y="4093"/>
                    <a:pt x="16572" y="4434"/>
                    <a:pt x="16014" y="4547"/>
                  </a:cubicBezTo>
                  <a:cubicBezTo>
                    <a:pt x="16200" y="4775"/>
                    <a:pt x="16200" y="4775"/>
                    <a:pt x="16200" y="4775"/>
                  </a:cubicBezTo>
                  <a:cubicBezTo>
                    <a:pt x="15828" y="4888"/>
                    <a:pt x="15455" y="5343"/>
                    <a:pt x="15083" y="5684"/>
                  </a:cubicBezTo>
                  <a:cubicBezTo>
                    <a:pt x="15455" y="5684"/>
                    <a:pt x="15455" y="5684"/>
                    <a:pt x="15455" y="5684"/>
                  </a:cubicBezTo>
                  <a:cubicBezTo>
                    <a:pt x="15455" y="5798"/>
                    <a:pt x="15083" y="5798"/>
                    <a:pt x="15083" y="5684"/>
                  </a:cubicBezTo>
                  <a:cubicBezTo>
                    <a:pt x="15083" y="5798"/>
                    <a:pt x="14524" y="5798"/>
                    <a:pt x="14897" y="5912"/>
                  </a:cubicBezTo>
                  <a:cubicBezTo>
                    <a:pt x="14897" y="6025"/>
                    <a:pt x="14524" y="5912"/>
                    <a:pt x="14524" y="6025"/>
                  </a:cubicBezTo>
                  <a:cubicBezTo>
                    <a:pt x="14524" y="6253"/>
                    <a:pt x="14338" y="6253"/>
                    <a:pt x="14338" y="6366"/>
                  </a:cubicBezTo>
                  <a:cubicBezTo>
                    <a:pt x="14338" y="6366"/>
                    <a:pt x="14338" y="6366"/>
                    <a:pt x="14338" y="6366"/>
                  </a:cubicBezTo>
                  <a:cubicBezTo>
                    <a:pt x="14338" y="6366"/>
                    <a:pt x="14338" y="6366"/>
                    <a:pt x="14338" y="6366"/>
                  </a:cubicBezTo>
                  <a:cubicBezTo>
                    <a:pt x="14338" y="6366"/>
                    <a:pt x="14338" y="6480"/>
                    <a:pt x="14152" y="6366"/>
                  </a:cubicBezTo>
                  <a:cubicBezTo>
                    <a:pt x="14152" y="6707"/>
                    <a:pt x="13593" y="6707"/>
                    <a:pt x="13779" y="7162"/>
                  </a:cubicBezTo>
                  <a:cubicBezTo>
                    <a:pt x="13593" y="6821"/>
                    <a:pt x="13593" y="7162"/>
                    <a:pt x="13593" y="7162"/>
                  </a:cubicBezTo>
                  <a:cubicBezTo>
                    <a:pt x="13593" y="7162"/>
                    <a:pt x="13593" y="7389"/>
                    <a:pt x="13407" y="7389"/>
                  </a:cubicBezTo>
                  <a:cubicBezTo>
                    <a:pt x="13407" y="7389"/>
                    <a:pt x="13407" y="7389"/>
                    <a:pt x="13407" y="7389"/>
                  </a:cubicBezTo>
                  <a:cubicBezTo>
                    <a:pt x="13407" y="7389"/>
                    <a:pt x="13407" y="7389"/>
                    <a:pt x="13407" y="7389"/>
                  </a:cubicBezTo>
                  <a:cubicBezTo>
                    <a:pt x="12848" y="7503"/>
                    <a:pt x="12848" y="7844"/>
                    <a:pt x="12848" y="7958"/>
                  </a:cubicBezTo>
                  <a:cubicBezTo>
                    <a:pt x="12103" y="8299"/>
                    <a:pt x="11917" y="8867"/>
                    <a:pt x="11731" y="9095"/>
                  </a:cubicBezTo>
                  <a:cubicBezTo>
                    <a:pt x="11731" y="9208"/>
                    <a:pt x="11731" y="9208"/>
                    <a:pt x="11731" y="9208"/>
                  </a:cubicBezTo>
                  <a:cubicBezTo>
                    <a:pt x="11359" y="9208"/>
                    <a:pt x="11731" y="9436"/>
                    <a:pt x="11172" y="9436"/>
                  </a:cubicBezTo>
                  <a:cubicBezTo>
                    <a:pt x="11172" y="9436"/>
                    <a:pt x="11172" y="9436"/>
                    <a:pt x="11172" y="9436"/>
                  </a:cubicBezTo>
                  <a:cubicBezTo>
                    <a:pt x="11172" y="9436"/>
                    <a:pt x="11172" y="9777"/>
                    <a:pt x="10986" y="9777"/>
                  </a:cubicBezTo>
                  <a:cubicBezTo>
                    <a:pt x="10986" y="9777"/>
                    <a:pt x="10986" y="9777"/>
                    <a:pt x="10986" y="9777"/>
                  </a:cubicBezTo>
                  <a:cubicBezTo>
                    <a:pt x="10986" y="9891"/>
                    <a:pt x="10614" y="10232"/>
                    <a:pt x="10614" y="10345"/>
                  </a:cubicBezTo>
                  <a:cubicBezTo>
                    <a:pt x="10614" y="10345"/>
                    <a:pt x="10614" y="10345"/>
                    <a:pt x="10614" y="10345"/>
                  </a:cubicBezTo>
                  <a:cubicBezTo>
                    <a:pt x="10986" y="10345"/>
                    <a:pt x="10428" y="10345"/>
                    <a:pt x="10614" y="10573"/>
                  </a:cubicBezTo>
                  <a:cubicBezTo>
                    <a:pt x="10614" y="10573"/>
                    <a:pt x="10428" y="10573"/>
                    <a:pt x="10614" y="10345"/>
                  </a:cubicBezTo>
                  <a:cubicBezTo>
                    <a:pt x="10428" y="10800"/>
                    <a:pt x="9683" y="10914"/>
                    <a:pt x="9497" y="11255"/>
                  </a:cubicBezTo>
                  <a:cubicBezTo>
                    <a:pt x="9497" y="11596"/>
                    <a:pt x="9683" y="11368"/>
                    <a:pt x="9497" y="11596"/>
                  </a:cubicBezTo>
                  <a:cubicBezTo>
                    <a:pt x="9497" y="11596"/>
                    <a:pt x="9497" y="11368"/>
                    <a:pt x="9497" y="11596"/>
                  </a:cubicBezTo>
                  <a:cubicBezTo>
                    <a:pt x="9124" y="11596"/>
                    <a:pt x="9683" y="11823"/>
                    <a:pt x="9497" y="11823"/>
                  </a:cubicBezTo>
                  <a:cubicBezTo>
                    <a:pt x="9124" y="11596"/>
                    <a:pt x="9124" y="11823"/>
                    <a:pt x="9124" y="11823"/>
                  </a:cubicBezTo>
                  <a:cubicBezTo>
                    <a:pt x="9124" y="12051"/>
                    <a:pt x="9124" y="12051"/>
                    <a:pt x="9124" y="12164"/>
                  </a:cubicBezTo>
                  <a:cubicBezTo>
                    <a:pt x="9124" y="12164"/>
                    <a:pt x="9124" y="12164"/>
                    <a:pt x="9124" y="12164"/>
                  </a:cubicBezTo>
                  <a:cubicBezTo>
                    <a:pt x="8938" y="12164"/>
                    <a:pt x="8938" y="12278"/>
                    <a:pt x="8566" y="12278"/>
                  </a:cubicBezTo>
                  <a:cubicBezTo>
                    <a:pt x="7821" y="12846"/>
                    <a:pt x="6703" y="13642"/>
                    <a:pt x="6331" y="14211"/>
                  </a:cubicBezTo>
                  <a:cubicBezTo>
                    <a:pt x="5772" y="15006"/>
                    <a:pt x="5028" y="15575"/>
                    <a:pt x="4655" y="16143"/>
                  </a:cubicBezTo>
                  <a:cubicBezTo>
                    <a:pt x="4655" y="16598"/>
                    <a:pt x="4655" y="16598"/>
                    <a:pt x="4097" y="16712"/>
                  </a:cubicBezTo>
                  <a:cubicBezTo>
                    <a:pt x="4655" y="16712"/>
                    <a:pt x="4655" y="16712"/>
                    <a:pt x="4655" y="16712"/>
                  </a:cubicBezTo>
                  <a:cubicBezTo>
                    <a:pt x="4097" y="16712"/>
                    <a:pt x="4097" y="16939"/>
                    <a:pt x="3910" y="16712"/>
                  </a:cubicBezTo>
                  <a:cubicBezTo>
                    <a:pt x="3910" y="17053"/>
                    <a:pt x="3538" y="17166"/>
                    <a:pt x="3352" y="17507"/>
                  </a:cubicBezTo>
                  <a:cubicBezTo>
                    <a:pt x="3352" y="17507"/>
                    <a:pt x="3538" y="17507"/>
                    <a:pt x="3352" y="17507"/>
                  </a:cubicBezTo>
                  <a:cubicBezTo>
                    <a:pt x="3352" y="17507"/>
                    <a:pt x="3352" y="17507"/>
                    <a:pt x="3352" y="17507"/>
                  </a:cubicBezTo>
                  <a:cubicBezTo>
                    <a:pt x="3352" y="17507"/>
                    <a:pt x="3352" y="17507"/>
                    <a:pt x="3352" y="17507"/>
                  </a:cubicBezTo>
                  <a:cubicBezTo>
                    <a:pt x="3352" y="17621"/>
                    <a:pt x="3166" y="17621"/>
                    <a:pt x="3166" y="17507"/>
                  </a:cubicBezTo>
                  <a:cubicBezTo>
                    <a:pt x="2421" y="18189"/>
                    <a:pt x="2234" y="18985"/>
                    <a:pt x="1676" y="19554"/>
                  </a:cubicBezTo>
                  <a:cubicBezTo>
                    <a:pt x="1676" y="19667"/>
                    <a:pt x="1117" y="20008"/>
                    <a:pt x="931" y="20008"/>
                  </a:cubicBezTo>
                  <a:cubicBezTo>
                    <a:pt x="745" y="20577"/>
                    <a:pt x="559" y="21259"/>
                    <a:pt x="0" y="21600"/>
                  </a:cubicBezTo>
                  <a:cubicBezTo>
                    <a:pt x="0" y="21600"/>
                    <a:pt x="559" y="21600"/>
                    <a:pt x="745" y="21486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59" name="Полилиния 146"/>
            <p:cNvSpPr/>
            <p:nvPr/>
          </p:nvSpPr>
          <p:spPr>
            <a:xfrm>
              <a:off x="975914" y="1887845"/>
              <a:ext cx="235655" cy="382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939" y="21484"/>
                  </a:moveTo>
                  <a:cubicBezTo>
                    <a:pt x="1690" y="21253"/>
                    <a:pt x="1503" y="20791"/>
                    <a:pt x="1878" y="20676"/>
                  </a:cubicBezTo>
                  <a:cubicBezTo>
                    <a:pt x="1878" y="20676"/>
                    <a:pt x="1690" y="20676"/>
                    <a:pt x="1878" y="20676"/>
                  </a:cubicBezTo>
                  <a:cubicBezTo>
                    <a:pt x="2442" y="20329"/>
                    <a:pt x="3005" y="19867"/>
                    <a:pt x="3005" y="19521"/>
                  </a:cubicBezTo>
                  <a:cubicBezTo>
                    <a:pt x="3005" y="19521"/>
                    <a:pt x="3005" y="19521"/>
                    <a:pt x="3005" y="19521"/>
                  </a:cubicBezTo>
                  <a:cubicBezTo>
                    <a:pt x="3005" y="19290"/>
                    <a:pt x="3193" y="19290"/>
                    <a:pt x="3193" y="19290"/>
                  </a:cubicBezTo>
                  <a:cubicBezTo>
                    <a:pt x="3193" y="19290"/>
                    <a:pt x="3193" y="19290"/>
                    <a:pt x="3005" y="19290"/>
                  </a:cubicBezTo>
                  <a:cubicBezTo>
                    <a:pt x="3193" y="19290"/>
                    <a:pt x="3193" y="19174"/>
                    <a:pt x="3381" y="19174"/>
                  </a:cubicBezTo>
                  <a:cubicBezTo>
                    <a:pt x="3193" y="19174"/>
                    <a:pt x="3193" y="19174"/>
                    <a:pt x="3193" y="19059"/>
                  </a:cubicBezTo>
                  <a:cubicBezTo>
                    <a:pt x="3381" y="19174"/>
                    <a:pt x="3381" y="19174"/>
                    <a:pt x="3381" y="19174"/>
                  </a:cubicBezTo>
                  <a:cubicBezTo>
                    <a:pt x="3569" y="19174"/>
                    <a:pt x="3381" y="18712"/>
                    <a:pt x="3944" y="18597"/>
                  </a:cubicBezTo>
                  <a:cubicBezTo>
                    <a:pt x="3569" y="18597"/>
                    <a:pt x="3569" y="18597"/>
                    <a:pt x="3569" y="18597"/>
                  </a:cubicBezTo>
                  <a:cubicBezTo>
                    <a:pt x="4132" y="18366"/>
                    <a:pt x="4320" y="18135"/>
                    <a:pt x="4696" y="17904"/>
                  </a:cubicBezTo>
                  <a:cubicBezTo>
                    <a:pt x="4320" y="17904"/>
                    <a:pt x="4320" y="17904"/>
                    <a:pt x="4320" y="17904"/>
                  </a:cubicBezTo>
                  <a:cubicBezTo>
                    <a:pt x="4696" y="17904"/>
                    <a:pt x="4696" y="17788"/>
                    <a:pt x="4883" y="17788"/>
                  </a:cubicBezTo>
                  <a:cubicBezTo>
                    <a:pt x="4696" y="17788"/>
                    <a:pt x="5447" y="17788"/>
                    <a:pt x="5447" y="17673"/>
                  </a:cubicBezTo>
                  <a:cubicBezTo>
                    <a:pt x="4883" y="17673"/>
                    <a:pt x="4883" y="17673"/>
                    <a:pt x="4883" y="17673"/>
                  </a:cubicBezTo>
                  <a:cubicBezTo>
                    <a:pt x="5447" y="17673"/>
                    <a:pt x="4883" y="17557"/>
                    <a:pt x="5447" y="17557"/>
                  </a:cubicBezTo>
                  <a:cubicBezTo>
                    <a:pt x="5447" y="17557"/>
                    <a:pt x="5447" y="17557"/>
                    <a:pt x="5447" y="17557"/>
                  </a:cubicBezTo>
                  <a:cubicBezTo>
                    <a:pt x="5635" y="17557"/>
                    <a:pt x="5447" y="17211"/>
                    <a:pt x="5447" y="17211"/>
                  </a:cubicBezTo>
                  <a:cubicBezTo>
                    <a:pt x="5635" y="17211"/>
                    <a:pt x="5635" y="17211"/>
                    <a:pt x="5635" y="17211"/>
                  </a:cubicBezTo>
                  <a:cubicBezTo>
                    <a:pt x="5635" y="17211"/>
                    <a:pt x="5635" y="17211"/>
                    <a:pt x="5635" y="17095"/>
                  </a:cubicBezTo>
                  <a:cubicBezTo>
                    <a:pt x="5635" y="17095"/>
                    <a:pt x="5635" y="17095"/>
                    <a:pt x="5635" y="17095"/>
                  </a:cubicBezTo>
                  <a:cubicBezTo>
                    <a:pt x="5635" y="17095"/>
                    <a:pt x="5635" y="16864"/>
                    <a:pt x="5823" y="17095"/>
                  </a:cubicBezTo>
                  <a:cubicBezTo>
                    <a:pt x="5635" y="16864"/>
                    <a:pt x="5635" y="17095"/>
                    <a:pt x="5635" y="16864"/>
                  </a:cubicBezTo>
                  <a:cubicBezTo>
                    <a:pt x="5823" y="16749"/>
                    <a:pt x="6386" y="16287"/>
                    <a:pt x="6574" y="16056"/>
                  </a:cubicBezTo>
                  <a:cubicBezTo>
                    <a:pt x="6574" y="16056"/>
                    <a:pt x="6574" y="16056"/>
                    <a:pt x="6386" y="16056"/>
                  </a:cubicBezTo>
                  <a:cubicBezTo>
                    <a:pt x="6574" y="15709"/>
                    <a:pt x="6574" y="15709"/>
                    <a:pt x="6574" y="15709"/>
                  </a:cubicBezTo>
                  <a:cubicBezTo>
                    <a:pt x="6574" y="15709"/>
                    <a:pt x="6574" y="15709"/>
                    <a:pt x="6574" y="15594"/>
                  </a:cubicBezTo>
                  <a:cubicBezTo>
                    <a:pt x="6762" y="15594"/>
                    <a:pt x="6762" y="15594"/>
                    <a:pt x="6762" y="15594"/>
                  </a:cubicBezTo>
                  <a:cubicBezTo>
                    <a:pt x="6762" y="15594"/>
                    <a:pt x="6762" y="15594"/>
                    <a:pt x="6574" y="15594"/>
                  </a:cubicBezTo>
                  <a:cubicBezTo>
                    <a:pt x="6762" y="15594"/>
                    <a:pt x="6762" y="15363"/>
                    <a:pt x="7137" y="15363"/>
                  </a:cubicBezTo>
                  <a:cubicBezTo>
                    <a:pt x="6762" y="15363"/>
                    <a:pt x="6762" y="15363"/>
                    <a:pt x="6762" y="15363"/>
                  </a:cubicBezTo>
                  <a:cubicBezTo>
                    <a:pt x="7137" y="15363"/>
                    <a:pt x="7137" y="15247"/>
                    <a:pt x="7137" y="15247"/>
                  </a:cubicBezTo>
                  <a:cubicBezTo>
                    <a:pt x="7137" y="15247"/>
                    <a:pt x="7137" y="15247"/>
                    <a:pt x="7137" y="15247"/>
                  </a:cubicBezTo>
                  <a:cubicBezTo>
                    <a:pt x="7137" y="15132"/>
                    <a:pt x="7325" y="15247"/>
                    <a:pt x="7325" y="15132"/>
                  </a:cubicBezTo>
                  <a:cubicBezTo>
                    <a:pt x="7137" y="15132"/>
                    <a:pt x="7137" y="15132"/>
                    <a:pt x="7137" y="15132"/>
                  </a:cubicBezTo>
                  <a:cubicBezTo>
                    <a:pt x="7325" y="15132"/>
                    <a:pt x="7325" y="14901"/>
                    <a:pt x="7889" y="14785"/>
                  </a:cubicBezTo>
                  <a:cubicBezTo>
                    <a:pt x="7889" y="14785"/>
                    <a:pt x="7889" y="14785"/>
                    <a:pt x="7889" y="14785"/>
                  </a:cubicBezTo>
                  <a:cubicBezTo>
                    <a:pt x="7889" y="14785"/>
                    <a:pt x="7889" y="14670"/>
                    <a:pt x="8077" y="14670"/>
                  </a:cubicBezTo>
                  <a:cubicBezTo>
                    <a:pt x="8077" y="14439"/>
                    <a:pt x="7889" y="14439"/>
                    <a:pt x="7889" y="14439"/>
                  </a:cubicBezTo>
                  <a:cubicBezTo>
                    <a:pt x="8077" y="14439"/>
                    <a:pt x="8077" y="14207"/>
                    <a:pt x="8264" y="14439"/>
                  </a:cubicBezTo>
                  <a:cubicBezTo>
                    <a:pt x="8264" y="14207"/>
                    <a:pt x="8264" y="14092"/>
                    <a:pt x="8640" y="14092"/>
                  </a:cubicBezTo>
                  <a:cubicBezTo>
                    <a:pt x="8264" y="14092"/>
                    <a:pt x="8264" y="13861"/>
                    <a:pt x="8264" y="14092"/>
                  </a:cubicBezTo>
                  <a:cubicBezTo>
                    <a:pt x="8077" y="13861"/>
                    <a:pt x="8077" y="13861"/>
                    <a:pt x="8077" y="13861"/>
                  </a:cubicBezTo>
                  <a:cubicBezTo>
                    <a:pt x="8077" y="13861"/>
                    <a:pt x="8077" y="13861"/>
                    <a:pt x="8077" y="13861"/>
                  </a:cubicBezTo>
                  <a:cubicBezTo>
                    <a:pt x="8264" y="13745"/>
                    <a:pt x="8264" y="13745"/>
                    <a:pt x="8264" y="13745"/>
                  </a:cubicBezTo>
                  <a:cubicBezTo>
                    <a:pt x="8640" y="13745"/>
                    <a:pt x="8828" y="13745"/>
                    <a:pt x="8828" y="13745"/>
                  </a:cubicBezTo>
                  <a:cubicBezTo>
                    <a:pt x="8640" y="13630"/>
                    <a:pt x="8640" y="13630"/>
                    <a:pt x="8640" y="13630"/>
                  </a:cubicBezTo>
                  <a:cubicBezTo>
                    <a:pt x="9016" y="13630"/>
                    <a:pt x="9016" y="13630"/>
                    <a:pt x="9016" y="13630"/>
                  </a:cubicBezTo>
                  <a:cubicBezTo>
                    <a:pt x="9016" y="13630"/>
                    <a:pt x="8828" y="13630"/>
                    <a:pt x="9016" y="13630"/>
                  </a:cubicBezTo>
                  <a:cubicBezTo>
                    <a:pt x="9016" y="13630"/>
                    <a:pt x="9016" y="13630"/>
                    <a:pt x="9016" y="13630"/>
                  </a:cubicBezTo>
                  <a:cubicBezTo>
                    <a:pt x="9016" y="13399"/>
                    <a:pt x="9203" y="13399"/>
                    <a:pt x="9016" y="13283"/>
                  </a:cubicBezTo>
                  <a:cubicBezTo>
                    <a:pt x="9016" y="13283"/>
                    <a:pt x="9016" y="13399"/>
                    <a:pt x="9016" y="13283"/>
                  </a:cubicBezTo>
                  <a:cubicBezTo>
                    <a:pt x="9016" y="13283"/>
                    <a:pt x="9016" y="13283"/>
                    <a:pt x="9203" y="13283"/>
                  </a:cubicBezTo>
                  <a:cubicBezTo>
                    <a:pt x="9203" y="13168"/>
                    <a:pt x="9203" y="13168"/>
                    <a:pt x="9203" y="13168"/>
                  </a:cubicBezTo>
                  <a:cubicBezTo>
                    <a:pt x="9203" y="13168"/>
                    <a:pt x="9203" y="13168"/>
                    <a:pt x="9579" y="13168"/>
                  </a:cubicBezTo>
                  <a:cubicBezTo>
                    <a:pt x="9579" y="13283"/>
                    <a:pt x="9203" y="13168"/>
                    <a:pt x="9203" y="13168"/>
                  </a:cubicBezTo>
                  <a:cubicBezTo>
                    <a:pt x="9579" y="13283"/>
                    <a:pt x="9579" y="13168"/>
                    <a:pt x="9579" y="13168"/>
                  </a:cubicBezTo>
                  <a:cubicBezTo>
                    <a:pt x="9579" y="13168"/>
                    <a:pt x="9579" y="13168"/>
                    <a:pt x="9579" y="13168"/>
                  </a:cubicBezTo>
                  <a:cubicBezTo>
                    <a:pt x="9955" y="12937"/>
                    <a:pt x="9955" y="12937"/>
                    <a:pt x="10330" y="12937"/>
                  </a:cubicBezTo>
                  <a:cubicBezTo>
                    <a:pt x="10330" y="12937"/>
                    <a:pt x="9955" y="12706"/>
                    <a:pt x="9955" y="12937"/>
                  </a:cubicBezTo>
                  <a:cubicBezTo>
                    <a:pt x="9955" y="12706"/>
                    <a:pt x="10518" y="12475"/>
                    <a:pt x="10330" y="12359"/>
                  </a:cubicBezTo>
                  <a:cubicBezTo>
                    <a:pt x="10518" y="12475"/>
                    <a:pt x="10518" y="12475"/>
                    <a:pt x="10518" y="12475"/>
                  </a:cubicBezTo>
                  <a:cubicBezTo>
                    <a:pt x="10518" y="12359"/>
                    <a:pt x="10330" y="12359"/>
                    <a:pt x="10518" y="12359"/>
                  </a:cubicBezTo>
                  <a:cubicBezTo>
                    <a:pt x="10330" y="12359"/>
                    <a:pt x="10518" y="12359"/>
                    <a:pt x="10518" y="12244"/>
                  </a:cubicBezTo>
                  <a:cubicBezTo>
                    <a:pt x="10706" y="12244"/>
                    <a:pt x="10518" y="12244"/>
                    <a:pt x="10518" y="12359"/>
                  </a:cubicBezTo>
                  <a:cubicBezTo>
                    <a:pt x="10518" y="12244"/>
                    <a:pt x="11082" y="12128"/>
                    <a:pt x="11082" y="11897"/>
                  </a:cubicBezTo>
                  <a:cubicBezTo>
                    <a:pt x="11270" y="11897"/>
                    <a:pt x="11270" y="11897"/>
                    <a:pt x="11270" y="11897"/>
                  </a:cubicBezTo>
                  <a:cubicBezTo>
                    <a:pt x="11082" y="11897"/>
                    <a:pt x="11082" y="11897"/>
                    <a:pt x="11082" y="11897"/>
                  </a:cubicBezTo>
                  <a:cubicBezTo>
                    <a:pt x="11082" y="11782"/>
                    <a:pt x="11270" y="11782"/>
                    <a:pt x="11082" y="11782"/>
                  </a:cubicBezTo>
                  <a:cubicBezTo>
                    <a:pt x="11270" y="11782"/>
                    <a:pt x="10706" y="11897"/>
                    <a:pt x="11082" y="11897"/>
                  </a:cubicBezTo>
                  <a:cubicBezTo>
                    <a:pt x="10706" y="11782"/>
                    <a:pt x="11270" y="11897"/>
                    <a:pt x="11082" y="11782"/>
                  </a:cubicBezTo>
                  <a:cubicBezTo>
                    <a:pt x="11082" y="11782"/>
                    <a:pt x="11270" y="11782"/>
                    <a:pt x="11270" y="11666"/>
                  </a:cubicBezTo>
                  <a:cubicBezTo>
                    <a:pt x="11082" y="11666"/>
                    <a:pt x="11082" y="11666"/>
                    <a:pt x="11082" y="11666"/>
                  </a:cubicBezTo>
                  <a:cubicBezTo>
                    <a:pt x="11270" y="11435"/>
                    <a:pt x="11270" y="11666"/>
                    <a:pt x="11270" y="11666"/>
                  </a:cubicBezTo>
                  <a:cubicBezTo>
                    <a:pt x="11270" y="11435"/>
                    <a:pt x="11270" y="11435"/>
                    <a:pt x="11270" y="11435"/>
                  </a:cubicBezTo>
                  <a:cubicBezTo>
                    <a:pt x="11457" y="11666"/>
                    <a:pt x="11270" y="11435"/>
                    <a:pt x="11457" y="11435"/>
                  </a:cubicBezTo>
                  <a:cubicBezTo>
                    <a:pt x="11457" y="11435"/>
                    <a:pt x="11645" y="11435"/>
                    <a:pt x="11457" y="11320"/>
                  </a:cubicBezTo>
                  <a:cubicBezTo>
                    <a:pt x="11270" y="11320"/>
                    <a:pt x="11270" y="11320"/>
                    <a:pt x="11270" y="11320"/>
                  </a:cubicBezTo>
                  <a:cubicBezTo>
                    <a:pt x="11457" y="11320"/>
                    <a:pt x="11457" y="11320"/>
                    <a:pt x="11457" y="11320"/>
                  </a:cubicBezTo>
                  <a:cubicBezTo>
                    <a:pt x="11457" y="11320"/>
                    <a:pt x="11457" y="11320"/>
                    <a:pt x="11457" y="11320"/>
                  </a:cubicBezTo>
                  <a:cubicBezTo>
                    <a:pt x="11645" y="11320"/>
                    <a:pt x="11457" y="10973"/>
                    <a:pt x="11645" y="11320"/>
                  </a:cubicBezTo>
                  <a:cubicBezTo>
                    <a:pt x="11645" y="10973"/>
                    <a:pt x="12021" y="10858"/>
                    <a:pt x="11645" y="10858"/>
                  </a:cubicBezTo>
                  <a:cubicBezTo>
                    <a:pt x="12021" y="10858"/>
                    <a:pt x="12021" y="10742"/>
                    <a:pt x="12021" y="10742"/>
                  </a:cubicBezTo>
                  <a:cubicBezTo>
                    <a:pt x="12021" y="10742"/>
                    <a:pt x="12021" y="10742"/>
                    <a:pt x="12021" y="10742"/>
                  </a:cubicBezTo>
                  <a:cubicBezTo>
                    <a:pt x="12021" y="10742"/>
                    <a:pt x="12021" y="10742"/>
                    <a:pt x="12021" y="10627"/>
                  </a:cubicBezTo>
                  <a:cubicBezTo>
                    <a:pt x="12021" y="10627"/>
                    <a:pt x="12021" y="10627"/>
                    <a:pt x="12021" y="10396"/>
                  </a:cubicBezTo>
                  <a:cubicBezTo>
                    <a:pt x="12397" y="10396"/>
                    <a:pt x="12397" y="10396"/>
                    <a:pt x="12397" y="10627"/>
                  </a:cubicBezTo>
                  <a:cubicBezTo>
                    <a:pt x="12397" y="10396"/>
                    <a:pt x="12772" y="10396"/>
                    <a:pt x="12772" y="10280"/>
                  </a:cubicBezTo>
                  <a:cubicBezTo>
                    <a:pt x="12397" y="10280"/>
                    <a:pt x="12397" y="10280"/>
                    <a:pt x="12397" y="10280"/>
                  </a:cubicBezTo>
                  <a:cubicBezTo>
                    <a:pt x="12021" y="10165"/>
                    <a:pt x="12772" y="10280"/>
                    <a:pt x="12772" y="10165"/>
                  </a:cubicBezTo>
                  <a:cubicBezTo>
                    <a:pt x="12960" y="10165"/>
                    <a:pt x="12960" y="10165"/>
                    <a:pt x="12960" y="10165"/>
                  </a:cubicBezTo>
                  <a:cubicBezTo>
                    <a:pt x="12772" y="10165"/>
                    <a:pt x="13148" y="10165"/>
                    <a:pt x="12960" y="9934"/>
                  </a:cubicBezTo>
                  <a:cubicBezTo>
                    <a:pt x="12960" y="9934"/>
                    <a:pt x="12960" y="9934"/>
                    <a:pt x="13148" y="9934"/>
                  </a:cubicBezTo>
                  <a:cubicBezTo>
                    <a:pt x="12960" y="9818"/>
                    <a:pt x="13523" y="9472"/>
                    <a:pt x="13148" y="9356"/>
                  </a:cubicBezTo>
                  <a:cubicBezTo>
                    <a:pt x="13148" y="9356"/>
                    <a:pt x="13148" y="9356"/>
                    <a:pt x="13523" y="9356"/>
                  </a:cubicBezTo>
                  <a:cubicBezTo>
                    <a:pt x="13148" y="9356"/>
                    <a:pt x="13148" y="9356"/>
                    <a:pt x="13148" y="9356"/>
                  </a:cubicBezTo>
                  <a:cubicBezTo>
                    <a:pt x="13523" y="9356"/>
                    <a:pt x="13523" y="9356"/>
                    <a:pt x="13523" y="9356"/>
                  </a:cubicBezTo>
                  <a:cubicBezTo>
                    <a:pt x="13523" y="9356"/>
                    <a:pt x="13523" y="9356"/>
                    <a:pt x="13148" y="9356"/>
                  </a:cubicBezTo>
                  <a:cubicBezTo>
                    <a:pt x="13148" y="9241"/>
                    <a:pt x="13711" y="9356"/>
                    <a:pt x="13711" y="9241"/>
                  </a:cubicBezTo>
                  <a:cubicBezTo>
                    <a:pt x="13711" y="9241"/>
                    <a:pt x="13523" y="9010"/>
                    <a:pt x="13711" y="9010"/>
                  </a:cubicBezTo>
                  <a:cubicBezTo>
                    <a:pt x="13711" y="9010"/>
                    <a:pt x="13711" y="9010"/>
                    <a:pt x="13711" y="9010"/>
                  </a:cubicBezTo>
                  <a:cubicBezTo>
                    <a:pt x="13899" y="9010"/>
                    <a:pt x="13711" y="8894"/>
                    <a:pt x="13523" y="8894"/>
                  </a:cubicBezTo>
                  <a:cubicBezTo>
                    <a:pt x="13711" y="8894"/>
                    <a:pt x="13711" y="8894"/>
                    <a:pt x="13711" y="8894"/>
                  </a:cubicBezTo>
                  <a:cubicBezTo>
                    <a:pt x="13711" y="8779"/>
                    <a:pt x="13711" y="8779"/>
                    <a:pt x="13711" y="8779"/>
                  </a:cubicBezTo>
                  <a:cubicBezTo>
                    <a:pt x="13711" y="8894"/>
                    <a:pt x="13711" y="8779"/>
                    <a:pt x="13711" y="8779"/>
                  </a:cubicBezTo>
                  <a:cubicBezTo>
                    <a:pt x="13711" y="8779"/>
                    <a:pt x="13711" y="8779"/>
                    <a:pt x="13711" y="8779"/>
                  </a:cubicBezTo>
                  <a:cubicBezTo>
                    <a:pt x="13711" y="8779"/>
                    <a:pt x="13711" y="8779"/>
                    <a:pt x="13711" y="8663"/>
                  </a:cubicBezTo>
                  <a:cubicBezTo>
                    <a:pt x="13899" y="8779"/>
                    <a:pt x="13899" y="8779"/>
                    <a:pt x="13899" y="8779"/>
                  </a:cubicBezTo>
                  <a:cubicBezTo>
                    <a:pt x="13899" y="8779"/>
                    <a:pt x="13899" y="8779"/>
                    <a:pt x="13899" y="8779"/>
                  </a:cubicBezTo>
                  <a:cubicBezTo>
                    <a:pt x="13899" y="8663"/>
                    <a:pt x="13899" y="8663"/>
                    <a:pt x="13899" y="8663"/>
                  </a:cubicBezTo>
                  <a:cubicBezTo>
                    <a:pt x="14275" y="8663"/>
                    <a:pt x="14275" y="8663"/>
                    <a:pt x="14275" y="8663"/>
                  </a:cubicBezTo>
                  <a:cubicBezTo>
                    <a:pt x="14275" y="8663"/>
                    <a:pt x="14275" y="8663"/>
                    <a:pt x="14275" y="8663"/>
                  </a:cubicBezTo>
                  <a:cubicBezTo>
                    <a:pt x="14275" y="8663"/>
                    <a:pt x="14275" y="8663"/>
                    <a:pt x="14275" y="8663"/>
                  </a:cubicBezTo>
                  <a:cubicBezTo>
                    <a:pt x="13899" y="8663"/>
                    <a:pt x="13899" y="8432"/>
                    <a:pt x="14275" y="8432"/>
                  </a:cubicBezTo>
                  <a:cubicBezTo>
                    <a:pt x="14275" y="8432"/>
                    <a:pt x="14463" y="8663"/>
                    <a:pt x="14275" y="8432"/>
                  </a:cubicBezTo>
                  <a:cubicBezTo>
                    <a:pt x="14275" y="8432"/>
                    <a:pt x="14275" y="8432"/>
                    <a:pt x="14275" y="8432"/>
                  </a:cubicBezTo>
                  <a:cubicBezTo>
                    <a:pt x="14275" y="8432"/>
                    <a:pt x="14275" y="8432"/>
                    <a:pt x="14275" y="8432"/>
                  </a:cubicBezTo>
                  <a:cubicBezTo>
                    <a:pt x="14275" y="8432"/>
                    <a:pt x="14275" y="8432"/>
                    <a:pt x="14275" y="8432"/>
                  </a:cubicBezTo>
                  <a:cubicBezTo>
                    <a:pt x="14275" y="8432"/>
                    <a:pt x="14275" y="8432"/>
                    <a:pt x="14275" y="8432"/>
                  </a:cubicBezTo>
                  <a:cubicBezTo>
                    <a:pt x="14463" y="8432"/>
                    <a:pt x="14463" y="8317"/>
                    <a:pt x="14463" y="8317"/>
                  </a:cubicBezTo>
                  <a:cubicBezTo>
                    <a:pt x="14463" y="8317"/>
                    <a:pt x="14463" y="8317"/>
                    <a:pt x="14463" y="7970"/>
                  </a:cubicBezTo>
                  <a:cubicBezTo>
                    <a:pt x="14463" y="8317"/>
                    <a:pt x="14463" y="8317"/>
                    <a:pt x="14463" y="8317"/>
                  </a:cubicBezTo>
                  <a:cubicBezTo>
                    <a:pt x="14463" y="7970"/>
                    <a:pt x="14463" y="7970"/>
                    <a:pt x="14838" y="7970"/>
                  </a:cubicBezTo>
                  <a:cubicBezTo>
                    <a:pt x="14838" y="7970"/>
                    <a:pt x="14838" y="7970"/>
                    <a:pt x="14838" y="7970"/>
                  </a:cubicBezTo>
                  <a:cubicBezTo>
                    <a:pt x="14838" y="7855"/>
                    <a:pt x="14838" y="7855"/>
                    <a:pt x="14838" y="7855"/>
                  </a:cubicBezTo>
                  <a:cubicBezTo>
                    <a:pt x="14838" y="7855"/>
                    <a:pt x="14463" y="7739"/>
                    <a:pt x="14838" y="7739"/>
                  </a:cubicBezTo>
                  <a:cubicBezTo>
                    <a:pt x="15214" y="7739"/>
                    <a:pt x="15214" y="7739"/>
                    <a:pt x="15214" y="7739"/>
                  </a:cubicBezTo>
                  <a:cubicBezTo>
                    <a:pt x="15214" y="7739"/>
                    <a:pt x="15402" y="7508"/>
                    <a:pt x="15402" y="7393"/>
                  </a:cubicBezTo>
                  <a:cubicBezTo>
                    <a:pt x="15402" y="7393"/>
                    <a:pt x="15402" y="7393"/>
                    <a:pt x="15402" y="7393"/>
                  </a:cubicBezTo>
                  <a:cubicBezTo>
                    <a:pt x="15590" y="7277"/>
                    <a:pt x="15965" y="7277"/>
                    <a:pt x="15965" y="6930"/>
                  </a:cubicBezTo>
                  <a:cubicBezTo>
                    <a:pt x="15590" y="6930"/>
                    <a:pt x="15590" y="6930"/>
                    <a:pt x="15590" y="6930"/>
                  </a:cubicBezTo>
                  <a:cubicBezTo>
                    <a:pt x="15590" y="6930"/>
                    <a:pt x="15590" y="6815"/>
                    <a:pt x="15590" y="6930"/>
                  </a:cubicBezTo>
                  <a:cubicBezTo>
                    <a:pt x="15965" y="6930"/>
                    <a:pt x="15965" y="6930"/>
                    <a:pt x="15965" y="6930"/>
                  </a:cubicBezTo>
                  <a:cubicBezTo>
                    <a:pt x="16153" y="6930"/>
                    <a:pt x="16153" y="6815"/>
                    <a:pt x="16153" y="6815"/>
                  </a:cubicBezTo>
                  <a:cubicBezTo>
                    <a:pt x="16153" y="6815"/>
                    <a:pt x="16153" y="6815"/>
                    <a:pt x="16153" y="6815"/>
                  </a:cubicBezTo>
                  <a:cubicBezTo>
                    <a:pt x="16153" y="6468"/>
                    <a:pt x="16153" y="6468"/>
                    <a:pt x="16153" y="6468"/>
                  </a:cubicBezTo>
                  <a:cubicBezTo>
                    <a:pt x="16341" y="6468"/>
                    <a:pt x="16341" y="6468"/>
                    <a:pt x="16341" y="6468"/>
                  </a:cubicBezTo>
                  <a:cubicBezTo>
                    <a:pt x="16153" y="6353"/>
                    <a:pt x="16153" y="6353"/>
                    <a:pt x="16153" y="6353"/>
                  </a:cubicBezTo>
                  <a:cubicBezTo>
                    <a:pt x="16341" y="6353"/>
                    <a:pt x="16341" y="6468"/>
                    <a:pt x="16341" y="6353"/>
                  </a:cubicBezTo>
                  <a:cubicBezTo>
                    <a:pt x="16341" y="6353"/>
                    <a:pt x="16341" y="6353"/>
                    <a:pt x="16341" y="6353"/>
                  </a:cubicBezTo>
                  <a:cubicBezTo>
                    <a:pt x="16341" y="6353"/>
                    <a:pt x="16717" y="6353"/>
                    <a:pt x="16717" y="6237"/>
                  </a:cubicBezTo>
                  <a:cubicBezTo>
                    <a:pt x="16341" y="6006"/>
                    <a:pt x="16341" y="6006"/>
                    <a:pt x="16341" y="6006"/>
                  </a:cubicBezTo>
                  <a:cubicBezTo>
                    <a:pt x="16717" y="6006"/>
                    <a:pt x="16717" y="6006"/>
                    <a:pt x="16717" y="6237"/>
                  </a:cubicBezTo>
                  <a:cubicBezTo>
                    <a:pt x="16717" y="6006"/>
                    <a:pt x="16717" y="5891"/>
                    <a:pt x="16717" y="5891"/>
                  </a:cubicBezTo>
                  <a:cubicBezTo>
                    <a:pt x="17280" y="5891"/>
                    <a:pt x="17656" y="5544"/>
                    <a:pt x="17656" y="5429"/>
                  </a:cubicBezTo>
                  <a:cubicBezTo>
                    <a:pt x="17656" y="5429"/>
                    <a:pt x="17656" y="5429"/>
                    <a:pt x="17656" y="5429"/>
                  </a:cubicBezTo>
                  <a:cubicBezTo>
                    <a:pt x="17656" y="5313"/>
                    <a:pt x="17843" y="5429"/>
                    <a:pt x="17656" y="5429"/>
                  </a:cubicBezTo>
                  <a:cubicBezTo>
                    <a:pt x="17656" y="5313"/>
                    <a:pt x="17656" y="5313"/>
                    <a:pt x="17280" y="5313"/>
                  </a:cubicBezTo>
                  <a:cubicBezTo>
                    <a:pt x="17280" y="4967"/>
                    <a:pt x="17656" y="5313"/>
                    <a:pt x="17843" y="4967"/>
                  </a:cubicBezTo>
                  <a:cubicBezTo>
                    <a:pt x="17843" y="5313"/>
                    <a:pt x="17656" y="5313"/>
                    <a:pt x="17843" y="5313"/>
                  </a:cubicBezTo>
                  <a:cubicBezTo>
                    <a:pt x="17843" y="5313"/>
                    <a:pt x="17843" y="4967"/>
                    <a:pt x="18031" y="4967"/>
                  </a:cubicBezTo>
                  <a:cubicBezTo>
                    <a:pt x="17843" y="4967"/>
                    <a:pt x="17843" y="4967"/>
                    <a:pt x="17843" y="4967"/>
                  </a:cubicBezTo>
                  <a:cubicBezTo>
                    <a:pt x="17843" y="4967"/>
                    <a:pt x="17843" y="4967"/>
                    <a:pt x="17843" y="4967"/>
                  </a:cubicBezTo>
                  <a:cubicBezTo>
                    <a:pt x="17843" y="4851"/>
                    <a:pt x="17280" y="4967"/>
                    <a:pt x="17280" y="4851"/>
                  </a:cubicBezTo>
                  <a:cubicBezTo>
                    <a:pt x="17280" y="4851"/>
                    <a:pt x="17280" y="4851"/>
                    <a:pt x="17280" y="4851"/>
                  </a:cubicBezTo>
                  <a:cubicBezTo>
                    <a:pt x="16904" y="4736"/>
                    <a:pt x="16904" y="4851"/>
                    <a:pt x="16904" y="4736"/>
                  </a:cubicBezTo>
                  <a:cubicBezTo>
                    <a:pt x="16904" y="4736"/>
                    <a:pt x="17280" y="4736"/>
                    <a:pt x="17656" y="4851"/>
                  </a:cubicBezTo>
                  <a:cubicBezTo>
                    <a:pt x="17656" y="4736"/>
                    <a:pt x="17843" y="4851"/>
                    <a:pt x="17843" y="4851"/>
                  </a:cubicBezTo>
                  <a:cubicBezTo>
                    <a:pt x="17843" y="4736"/>
                    <a:pt x="17843" y="4851"/>
                    <a:pt x="17843" y="4851"/>
                  </a:cubicBezTo>
                  <a:cubicBezTo>
                    <a:pt x="17656" y="4736"/>
                    <a:pt x="17843" y="4736"/>
                    <a:pt x="17843" y="4736"/>
                  </a:cubicBezTo>
                  <a:cubicBezTo>
                    <a:pt x="18031" y="4736"/>
                    <a:pt x="18031" y="4736"/>
                    <a:pt x="18031" y="4736"/>
                  </a:cubicBezTo>
                  <a:cubicBezTo>
                    <a:pt x="18031" y="4736"/>
                    <a:pt x="18031" y="4736"/>
                    <a:pt x="18031" y="4736"/>
                  </a:cubicBezTo>
                  <a:cubicBezTo>
                    <a:pt x="18031" y="4736"/>
                    <a:pt x="18407" y="4505"/>
                    <a:pt x="18407" y="4736"/>
                  </a:cubicBezTo>
                  <a:cubicBezTo>
                    <a:pt x="18595" y="4736"/>
                    <a:pt x="18407" y="4505"/>
                    <a:pt x="18595" y="4505"/>
                  </a:cubicBezTo>
                  <a:cubicBezTo>
                    <a:pt x="18407" y="4505"/>
                    <a:pt x="18031" y="4505"/>
                    <a:pt x="18031" y="4505"/>
                  </a:cubicBezTo>
                  <a:cubicBezTo>
                    <a:pt x="18407" y="4505"/>
                    <a:pt x="18407" y="4389"/>
                    <a:pt x="18595" y="4505"/>
                  </a:cubicBezTo>
                  <a:cubicBezTo>
                    <a:pt x="18595" y="4505"/>
                    <a:pt x="18407" y="4505"/>
                    <a:pt x="18407" y="4389"/>
                  </a:cubicBezTo>
                  <a:cubicBezTo>
                    <a:pt x="18407" y="4389"/>
                    <a:pt x="18595" y="4389"/>
                    <a:pt x="18407" y="4389"/>
                  </a:cubicBezTo>
                  <a:cubicBezTo>
                    <a:pt x="18595" y="4389"/>
                    <a:pt x="18595" y="4389"/>
                    <a:pt x="18595" y="4389"/>
                  </a:cubicBezTo>
                  <a:cubicBezTo>
                    <a:pt x="18595" y="4389"/>
                    <a:pt x="18595" y="4274"/>
                    <a:pt x="18407" y="4274"/>
                  </a:cubicBezTo>
                  <a:cubicBezTo>
                    <a:pt x="18595" y="4274"/>
                    <a:pt x="18783" y="4274"/>
                    <a:pt x="18595" y="4043"/>
                  </a:cubicBezTo>
                  <a:cubicBezTo>
                    <a:pt x="18595" y="4043"/>
                    <a:pt x="18595" y="4043"/>
                    <a:pt x="18783" y="4043"/>
                  </a:cubicBezTo>
                  <a:cubicBezTo>
                    <a:pt x="18783" y="4274"/>
                    <a:pt x="18595" y="4043"/>
                    <a:pt x="18783" y="4274"/>
                  </a:cubicBezTo>
                  <a:cubicBezTo>
                    <a:pt x="18595" y="4043"/>
                    <a:pt x="18783" y="4274"/>
                    <a:pt x="18783" y="4043"/>
                  </a:cubicBezTo>
                  <a:cubicBezTo>
                    <a:pt x="18783" y="4043"/>
                    <a:pt x="18783" y="4043"/>
                    <a:pt x="18783" y="4043"/>
                  </a:cubicBezTo>
                  <a:cubicBezTo>
                    <a:pt x="18783" y="4043"/>
                    <a:pt x="18783" y="4043"/>
                    <a:pt x="19158" y="4043"/>
                  </a:cubicBezTo>
                  <a:cubicBezTo>
                    <a:pt x="18783" y="4043"/>
                    <a:pt x="18783" y="4043"/>
                    <a:pt x="18783" y="4043"/>
                  </a:cubicBezTo>
                  <a:cubicBezTo>
                    <a:pt x="19158" y="4043"/>
                    <a:pt x="19158" y="4043"/>
                    <a:pt x="19158" y="4043"/>
                  </a:cubicBezTo>
                  <a:cubicBezTo>
                    <a:pt x="19158" y="4043"/>
                    <a:pt x="18783" y="3927"/>
                    <a:pt x="19158" y="3927"/>
                  </a:cubicBezTo>
                  <a:cubicBezTo>
                    <a:pt x="18783" y="3927"/>
                    <a:pt x="18783" y="3927"/>
                    <a:pt x="18783" y="3927"/>
                  </a:cubicBezTo>
                  <a:cubicBezTo>
                    <a:pt x="18783" y="3927"/>
                    <a:pt x="18783" y="3927"/>
                    <a:pt x="18783" y="3812"/>
                  </a:cubicBezTo>
                  <a:cubicBezTo>
                    <a:pt x="19158" y="3927"/>
                    <a:pt x="19158" y="3927"/>
                    <a:pt x="19158" y="3927"/>
                  </a:cubicBezTo>
                  <a:cubicBezTo>
                    <a:pt x="19346" y="3927"/>
                    <a:pt x="19158" y="3812"/>
                    <a:pt x="19346" y="3812"/>
                  </a:cubicBezTo>
                  <a:cubicBezTo>
                    <a:pt x="19158" y="3812"/>
                    <a:pt x="19158" y="3812"/>
                    <a:pt x="19158" y="3812"/>
                  </a:cubicBezTo>
                  <a:cubicBezTo>
                    <a:pt x="19158" y="3812"/>
                    <a:pt x="18783" y="3812"/>
                    <a:pt x="19158" y="3465"/>
                  </a:cubicBezTo>
                  <a:cubicBezTo>
                    <a:pt x="19158" y="3465"/>
                    <a:pt x="19346" y="3465"/>
                    <a:pt x="19346" y="3812"/>
                  </a:cubicBezTo>
                  <a:cubicBezTo>
                    <a:pt x="19346" y="3812"/>
                    <a:pt x="19346" y="3465"/>
                    <a:pt x="19158" y="3465"/>
                  </a:cubicBezTo>
                  <a:cubicBezTo>
                    <a:pt x="19346" y="3465"/>
                    <a:pt x="19346" y="3465"/>
                    <a:pt x="19346" y="3465"/>
                  </a:cubicBezTo>
                  <a:cubicBezTo>
                    <a:pt x="19346" y="3350"/>
                    <a:pt x="19346" y="3350"/>
                    <a:pt x="19346" y="3350"/>
                  </a:cubicBezTo>
                  <a:cubicBezTo>
                    <a:pt x="19158" y="3350"/>
                    <a:pt x="19158" y="3350"/>
                    <a:pt x="19158" y="3350"/>
                  </a:cubicBezTo>
                  <a:cubicBezTo>
                    <a:pt x="19158" y="3234"/>
                    <a:pt x="19158" y="3234"/>
                    <a:pt x="19158" y="3234"/>
                  </a:cubicBezTo>
                  <a:cubicBezTo>
                    <a:pt x="18783" y="3234"/>
                    <a:pt x="18783" y="3234"/>
                    <a:pt x="18783" y="3234"/>
                  </a:cubicBezTo>
                  <a:cubicBezTo>
                    <a:pt x="18783" y="3234"/>
                    <a:pt x="18783" y="3234"/>
                    <a:pt x="18783" y="3003"/>
                  </a:cubicBezTo>
                  <a:cubicBezTo>
                    <a:pt x="19158" y="3350"/>
                    <a:pt x="19346" y="3234"/>
                    <a:pt x="19722" y="3234"/>
                  </a:cubicBezTo>
                  <a:cubicBezTo>
                    <a:pt x="19722" y="3234"/>
                    <a:pt x="19158" y="3003"/>
                    <a:pt x="19722" y="3003"/>
                  </a:cubicBezTo>
                  <a:cubicBezTo>
                    <a:pt x="19722" y="3003"/>
                    <a:pt x="20097" y="3003"/>
                    <a:pt x="19722" y="3003"/>
                  </a:cubicBezTo>
                  <a:cubicBezTo>
                    <a:pt x="19722" y="3003"/>
                    <a:pt x="20097" y="3234"/>
                    <a:pt x="20097" y="3003"/>
                  </a:cubicBezTo>
                  <a:cubicBezTo>
                    <a:pt x="19722" y="2888"/>
                    <a:pt x="19722" y="2888"/>
                    <a:pt x="19722" y="2888"/>
                  </a:cubicBezTo>
                  <a:cubicBezTo>
                    <a:pt x="19722" y="3003"/>
                    <a:pt x="19722" y="3003"/>
                    <a:pt x="19722" y="3003"/>
                  </a:cubicBezTo>
                  <a:cubicBezTo>
                    <a:pt x="19346" y="2888"/>
                    <a:pt x="19346" y="2888"/>
                    <a:pt x="19346" y="2888"/>
                  </a:cubicBezTo>
                  <a:cubicBezTo>
                    <a:pt x="19346" y="2888"/>
                    <a:pt x="19346" y="2772"/>
                    <a:pt x="19722" y="2888"/>
                  </a:cubicBezTo>
                  <a:cubicBezTo>
                    <a:pt x="19722" y="2888"/>
                    <a:pt x="19346" y="2888"/>
                    <a:pt x="19722" y="2888"/>
                  </a:cubicBezTo>
                  <a:cubicBezTo>
                    <a:pt x="20097" y="2888"/>
                    <a:pt x="19722" y="2772"/>
                    <a:pt x="20097" y="2772"/>
                  </a:cubicBezTo>
                  <a:cubicBezTo>
                    <a:pt x="20097" y="2888"/>
                    <a:pt x="20097" y="2888"/>
                    <a:pt x="20285" y="2888"/>
                  </a:cubicBezTo>
                  <a:cubicBezTo>
                    <a:pt x="20285" y="2888"/>
                    <a:pt x="20285" y="2888"/>
                    <a:pt x="20285" y="2888"/>
                  </a:cubicBezTo>
                  <a:cubicBezTo>
                    <a:pt x="20285" y="2888"/>
                    <a:pt x="20285" y="2888"/>
                    <a:pt x="20285" y="2888"/>
                  </a:cubicBezTo>
                  <a:cubicBezTo>
                    <a:pt x="20285" y="2772"/>
                    <a:pt x="20285" y="2888"/>
                    <a:pt x="20473" y="2772"/>
                  </a:cubicBezTo>
                  <a:cubicBezTo>
                    <a:pt x="20285" y="2772"/>
                    <a:pt x="20285" y="2772"/>
                    <a:pt x="20285" y="2772"/>
                  </a:cubicBezTo>
                  <a:cubicBezTo>
                    <a:pt x="20097" y="2772"/>
                    <a:pt x="20285" y="2888"/>
                    <a:pt x="20097" y="2772"/>
                  </a:cubicBezTo>
                  <a:cubicBezTo>
                    <a:pt x="20097" y="2772"/>
                    <a:pt x="20285" y="2772"/>
                    <a:pt x="20285" y="2541"/>
                  </a:cubicBezTo>
                  <a:cubicBezTo>
                    <a:pt x="20097" y="2541"/>
                    <a:pt x="20097" y="2541"/>
                    <a:pt x="20097" y="2541"/>
                  </a:cubicBezTo>
                  <a:cubicBezTo>
                    <a:pt x="20097" y="2541"/>
                    <a:pt x="19722" y="2426"/>
                    <a:pt x="20097" y="2426"/>
                  </a:cubicBezTo>
                  <a:cubicBezTo>
                    <a:pt x="20285" y="2426"/>
                    <a:pt x="20285" y="2426"/>
                    <a:pt x="20285" y="2541"/>
                  </a:cubicBezTo>
                  <a:cubicBezTo>
                    <a:pt x="20285" y="2426"/>
                    <a:pt x="20473" y="2426"/>
                    <a:pt x="20473" y="2426"/>
                  </a:cubicBezTo>
                  <a:cubicBezTo>
                    <a:pt x="20285" y="2310"/>
                    <a:pt x="20473" y="2310"/>
                    <a:pt x="20473" y="2310"/>
                  </a:cubicBezTo>
                  <a:cubicBezTo>
                    <a:pt x="20473" y="2310"/>
                    <a:pt x="20285" y="2426"/>
                    <a:pt x="20097" y="2426"/>
                  </a:cubicBezTo>
                  <a:cubicBezTo>
                    <a:pt x="20097" y="2310"/>
                    <a:pt x="20097" y="2541"/>
                    <a:pt x="19722" y="2426"/>
                  </a:cubicBezTo>
                  <a:cubicBezTo>
                    <a:pt x="20097" y="2426"/>
                    <a:pt x="19722" y="2310"/>
                    <a:pt x="19346" y="2310"/>
                  </a:cubicBezTo>
                  <a:cubicBezTo>
                    <a:pt x="19722" y="2310"/>
                    <a:pt x="19722" y="2310"/>
                    <a:pt x="19722" y="2310"/>
                  </a:cubicBezTo>
                  <a:cubicBezTo>
                    <a:pt x="19722" y="2310"/>
                    <a:pt x="19722" y="2310"/>
                    <a:pt x="20097" y="2426"/>
                  </a:cubicBezTo>
                  <a:cubicBezTo>
                    <a:pt x="20097" y="2310"/>
                    <a:pt x="20097" y="2310"/>
                    <a:pt x="20285" y="2310"/>
                  </a:cubicBezTo>
                  <a:cubicBezTo>
                    <a:pt x="20285" y="2079"/>
                    <a:pt x="20097" y="2079"/>
                    <a:pt x="20097" y="2079"/>
                  </a:cubicBezTo>
                  <a:cubicBezTo>
                    <a:pt x="20285" y="2079"/>
                    <a:pt x="20285" y="1848"/>
                    <a:pt x="20285" y="1617"/>
                  </a:cubicBezTo>
                  <a:cubicBezTo>
                    <a:pt x="20473" y="1848"/>
                    <a:pt x="20473" y="1617"/>
                    <a:pt x="20849" y="1617"/>
                  </a:cubicBezTo>
                  <a:cubicBezTo>
                    <a:pt x="20849" y="1848"/>
                    <a:pt x="20849" y="1848"/>
                    <a:pt x="20849" y="1848"/>
                  </a:cubicBezTo>
                  <a:cubicBezTo>
                    <a:pt x="20849" y="1848"/>
                    <a:pt x="20849" y="1848"/>
                    <a:pt x="20849" y="1848"/>
                  </a:cubicBezTo>
                  <a:cubicBezTo>
                    <a:pt x="21037" y="1848"/>
                    <a:pt x="20473" y="1617"/>
                    <a:pt x="20849" y="1617"/>
                  </a:cubicBezTo>
                  <a:cubicBezTo>
                    <a:pt x="20849" y="1848"/>
                    <a:pt x="20473" y="1617"/>
                    <a:pt x="20473" y="1502"/>
                  </a:cubicBezTo>
                  <a:cubicBezTo>
                    <a:pt x="20285" y="1502"/>
                    <a:pt x="20285" y="1502"/>
                    <a:pt x="20285" y="1502"/>
                  </a:cubicBezTo>
                  <a:cubicBezTo>
                    <a:pt x="20473" y="1502"/>
                    <a:pt x="20473" y="1386"/>
                    <a:pt x="20849" y="1386"/>
                  </a:cubicBezTo>
                  <a:cubicBezTo>
                    <a:pt x="20849" y="1271"/>
                    <a:pt x="21037" y="1040"/>
                    <a:pt x="21037" y="1040"/>
                  </a:cubicBezTo>
                  <a:cubicBezTo>
                    <a:pt x="21037" y="924"/>
                    <a:pt x="20849" y="924"/>
                    <a:pt x="20849" y="924"/>
                  </a:cubicBezTo>
                  <a:cubicBezTo>
                    <a:pt x="20849" y="809"/>
                    <a:pt x="21037" y="924"/>
                    <a:pt x="21037" y="924"/>
                  </a:cubicBezTo>
                  <a:cubicBezTo>
                    <a:pt x="21037" y="924"/>
                    <a:pt x="21037" y="924"/>
                    <a:pt x="21037" y="924"/>
                  </a:cubicBezTo>
                  <a:cubicBezTo>
                    <a:pt x="21037" y="924"/>
                    <a:pt x="21037" y="578"/>
                    <a:pt x="21224" y="809"/>
                  </a:cubicBezTo>
                  <a:cubicBezTo>
                    <a:pt x="21037" y="578"/>
                    <a:pt x="21037" y="578"/>
                    <a:pt x="21037" y="578"/>
                  </a:cubicBezTo>
                  <a:cubicBezTo>
                    <a:pt x="21037" y="578"/>
                    <a:pt x="21037" y="578"/>
                    <a:pt x="21037" y="578"/>
                  </a:cubicBezTo>
                  <a:cubicBezTo>
                    <a:pt x="21037" y="578"/>
                    <a:pt x="21037" y="578"/>
                    <a:pt x="21037" y="578"/>
                  </a:cubicBezTo>
                  <a:cubicBezTo>
                    <a:pt x="20849" y="347"/>
                    <a:pt x="21037" y="347"/>
                    <a:pt x="21037" y="347"/>
                  </a:cubicBezTo>
                  <a:cubicBezTo>
                    <a:pt x="21224" y="578"/>
                    <a:pt x="21224" y="578"/>
                    <a:pt x="21224" y="578"/>
                  </a:cubicBezTo>
                  <a:cubicBezTo>
                    <a:pt x="21224" y="347"/>
                    <a:pt x="21224" y="116"/>
                    <a:pt x="21600" y="116"/>
                  </a:cubicBezTo>
                  <a:cubicBezTo>
                    <a:pt x="21224" y="116"/>
                    <a:pt x="21224" y="116"/>
                    <a:pt x="21224" y="116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224" y="0"/>
                    <a:pt x="21224" y="0"/>
                    <a:pt x="21600" y="0"/>
                  </a:cubicBezTo>
                  <a:cubicBezTo>
                    <a:pt x="21037" y="0"/>
                    <a:pt x="21037" y="0"/>
                    <a:pt x="21037" y="0"/>
                  </a:cubicBezTo>
                  <a:cubicBezTo>
                    <a:pt x="21037" y="116"/>
                    <a:pt x="21224" y="0"/>
                    <a:pt x="21224" y="116"/>
                  </a:cubicBezTo>
                  <a:cubicBezTo>
                    <a:pt x="21224" y="116"/>
                    <a:pt x="21224" y="116"/>
                    <a:pt x="21037" y="116"/>
                  </a:cubicBezTo>
                  <a:cubicBezTo>
                    <a:pt x="21224" y="116"/>
                    <a:pt x="21224" y="116"/>
                    <a:pt x="21224" y="116"/>
                  </a:cubicBezTo>
                  <a:cubicBezTo>
                    <a:pt x="21037" y="116"/>
                    <a:pt x="21037" y="116"/>
                    <a:pt x="20849" y="116"/>
                  </a:cubicBezTo>
                  <a:cubicBezTo>
                    <a:pt x="21037" y="116"/>
                    <a:pt x="20849" y="0"/>
                    <a:pt x="21037" y="116"/>
                  </a:cubicBezTo>
                  <a:cubicBezTo>
                    <a:pt x="20849" y="116"/>
                    <a:pt x="20849" y="116"/>
                    <a:pt x="20849" y="116"/>
                  </a:cubicBezTo>
                  <a:cubicBezTo>
                    <a:pt x="20849" y="116"/>
                    <a:pt x="20849" y="116"/>
                    <a:pt x="20849" y="116"/>
                  </a:cubicBezTo>
                  <a:cubicBezTo>
                    <a:pt x="20849" y="116"/>
                    <a:pt x="20473" y="116"/>
                    <a:pt x="20473" y="347"/>
                  </a:cubicBezTo>
                  <a:cubicBezTo>
                    <a:pt x="20849" y="578"/>
                    <a:pt x="20285" y="578"/>
                    <a:pt x="20285" y="578"/>
                  </a:cubicBezTo>
                  <a:cubicBezTo>
                    <a:pt x="20473" y="578"/>
                    <a:pt x="20849" y="578"/>
                    <a:pt x="20849" y="578"/>
                  </a:cubicBezTo>
                  <a:cubicBezTo>
                    <a:pt x="20849" y="809"/>
                    <a:pt x="20849" y="578"/>
                    <a:pt x="20849" y="809"/>
                  </a:cubicBezTo>
                  <a:cubicBezTo>
                    <a:pt x="20473" y="809"/>
                    <a:pt x="20473" y="809"/>
                    <a:pt x="20285" y="809"/>
                  </a:cubicBezTo>
                  <a:cubicBezTo>
                    <a:pt x="20473" y="809"/>
                    <a:pt x="20473" y="809"/>
                    <a:pt x="20473" y="809"/>
                  </a:cubicBezTo>
                  <a:cubicBezTo>
                    <a:pt x="20285" y="809"/>
                    <a:pt x="20285" y="809"/>
                    <a:pt x="20097" y="924"/>
                  </a:cubicBezTo>
                  <a:cubicBezTo>
                    <a:pt x="20097" y="1040"/>
                    <a:pt x="20097" y="1040"/>
                    <a:pt x="19722" y="1271"/>
                  </a:cubicBezTo>
                  <a:cubicBezTo>
                    <a:pt x="20097" y="1271"/>
                    <a:pt x="20097" y="1271"/>
                    <a:pt x="20097" y="1271"/>
                  </a:cubicBezTo>
                  <a:cubicBezTo>
                    <a:pt x="19722" y="1271"/>
                    <a:pt x="19722" y="1386"/>
                    <a:pt x="19346" y="1502"/>
                  </a:cubicBezTo>
                  <a:cubicBezTo>
                    <a:pt x="19346" y="1617"/>
                    <a:pt x="19158" y="1617"/>
                    <a:pt x="19158" y="1848"/>
                  </a:cubicBezTo>
                  <a:cubicBezTo>
                    <a:pt x="18783" y="2079"/>
                    <a:pt x="18595" y="2310"/>
                    <a:pt x="18407" y="2541"/>
                  </a:cubicBezTo>
                  <a:cubicBezTo>
                    <a:pt x="18595" y="2541"/>
                    <a:pt x="18595" y="2541"/>
                    <a:pt x="18595" y="2541"/>
                  </a:cubicBezTo>
                  <a:cubicBezTo>
                    <a:pt x="18407" y="2541"/>
                    <a:pt x="18595" y="2541"/>
                    <a:pt x="18595" y="2772"/>
                  </a:cubicBezTo>
                  <a:cubicBezTo>
                    <a:pt x="18595" y="2541"/>
                    <a:pt x="18407" y="2772"/>
                    <a:pt x="18407" y="2772"/>
                  </a:cubicBezTo>
                  <a:cubicBezTo>
                    <a:pt x="18407" y="2772"/>
                    <a:pt x="18031" y="2888"/>
                    <a:pt x="17843" y="2888"/>
                  </a:cubicBezTo>
                  <a:cubicBezTo>
                    <a:pt x="17843" y="3003"/>
                    <a:pt x="17843" y="3003"/>
                    <a:pt x="17843" y="3003"/>
                  </a:cubicBezTo>
                  <a:cubicBezTo>
                    <a:pt x="17656" y="3003"/>
                    <a:pt x="17656" y="3234"/>
                    <a:pt x="17656" y="3350"/>
                  </a:cubicBezTo>
                  <a:cubicBezTo>
                    <a:pt x="17656" y="3350"/>
                    <a:pt x="17843" y="3350"/>
                    <a:pt x="17656" y="3350"/>
                  </a:cubicBezTo>
                  <a:cubicBezTo>
                    <a:pt x="17280" y="3465"/>
                    <a:pt x="17280" y="3465"/>
                    <a:pt x="17280" y="3465"/>
                  </a:cubicBezTo>
                  <a:cubicBezTo>
                    <a:pt x="16904" y="3465"/>
                    <a:pt x="16904" y="3812"/>
                    <a:pt x="16904" y="3927"/>
                  </a:cubicBezTo>
                  <a:cubicBezTo>
                    <a:pt x="16341" y="4043"/>
                    <a:pt x="16341" y="4389"/>
                    <a:pt x="15965" y="4505"/>
                  </a:cubicBezTo>
                  <a:cubicBezTo>
                    <a:pt x="16153" y="4736"/>
                    <a:pt x="16153" y="4736"/>
                    <a:pt x="16153" y="4736"/>
                  </a:cubicBezTo>
                  <a:cubicBezTo>
                    <a:pt x="15590" y="4851"/>
                    <a:pt x="15590" y="5313"/>
                    <a:pt x="15214" y="5429"/>
                  </a:cubicBezTo>
                  <a:cubicBezTo>
                    <a:pt x="15402" y="5544"/>
                    <a:pt x="15402" y="5544"/>
                    <a:pt x="15402" y="5544"/>
                  </a:cubicBezTo>
                  <a:cubicBezTo>
                    <a:pt x="15402" y="5544"/>
                    <a:pt x="15214" y="5775"/>
                    <a:pt x="15214" y="5544"/>
                  </a:cubicBezTo>
                  <a:cubicBezTo>
                    <a:pt x="15214" y="5775"/>
                    <a:pt x="14838" y="5775"/>
                    <a:pt x="14838" y="5891"/>
                  </a:cubicBezTo>
                  <a:cubicBezTo>
                    <a:pt x="14838" y="5891"/>
                    <a:pt x="14838" y="5891"/>
                    <a:pt x="14463" y="5891"/>
                  </a:cubicBezTo>
                  <a:cubicBezTo>
                    <a:pt x="14463" y="6006"/>
                    <a:pt x="14463" y="6237"/>
                    <a:pt x="14275" y="6237"/>
                  </a:cubicBezTo>
                  <a:cubicBezTo>
                    <a:pt x="14275" y="6237"/>
                    <a:pt x="14275" y="6237"/>
                    <a:pt x="14275" y="6237"/>
                  </a:cubicBezTo>
                  <a:cubicBezTo>
                    <a:pt x="14463" y="6237"/>
                    <a:pt x="14463" y="6237"/>
                    <a:pt x="14463" y="6353"/>
                  </a:cubicBezTo>
                  <a:cubicBezTo>
                    <a:pt x="14275" y="6353"/>
                    <a:pt x="14275" y="6468"/>
                    <a:pt x="14275" y="6353"/>
                  </a:cubicBezTo>
                  <a:cubicBezTo>
                    <a:pt x="14275" y="6468"/>
                    <a:pt x="13711" y="6815"/>
                    <a:pt x="13711" y="6930"/>
                  </a:cubicBezTo>
                  <a:cubicBezTo>
                    <a:pt x="13711" y="6930"/>
                    <a:pt x="13711" y="6930"/>
                    <a:pt x="13711" y="6930"/>
                  </a:cubicBezTo>
                  <a:cubicBezTo>
                    <a:pt x="13523" y="7046"/>
                    <a:pt x="13523" y="7277"/>
                    <a:pt x="13148" y="7277"/>
                  </a:cubicBezTo>
                  <a:cubicBezTo>
                    <a:pt x="13148" y="7393"/>
                    <a:pt x="13523" y="7277"/>
                    <a:pt x="13523" y="7393"/>
                  </a:cubicBezTo>
                  <a:cubicBezTo>
                    <a:pt x="13148" y="7393"/>
                    <a:pt x="13148" y="7393"/>
                    <a:pt x="13148" y="7393"/>
                  </a:cubicBezTo>
                  <a:cubicBezTo>
                    <a:pt x="12960" y="7508"/>
                    <a:pt x="12960" y="7855"/>
                    <a:pt x="12772" y="7970"/>
                  </a:cubicBezTo>
                  <a:cubicBezTo>
                    <a:pt x="12397" y="8317"/>
                    <a:pt x="12021" y="8779"/>
                    <a:pt x="11457" y="9010"/>
                  </a:cubicBezTo>
                  <a:cubicBezTo>
                    <a:pt x="11645" y="9010"/>
                    <a:pt x="11645" y="9010"/>
                    <a:pt x="11645" y="9010"/>
                  </a:cubicBezTo>
                  <a:cubicBezTo>
                    <a:pt x="11270" y="9010"/>
                    <a:pt x="11645" y="9356"/>
                    <a:pt x="11270" y="9356"/>
                  </a:cubicBezTo>
                  <a:cubicBezTo>
                    <a:pt x="11270" y="9356"/>
                    <a:pt x="11270" y="9356"/>
                    <a:pt x="11270" y="9356"/>
                  </a:cubicBezTo>
                  <a:cubicBezTo>
                    <a:pt x="11082" y="9472"/>
                    <a:pt x="11270" y="9818"/>
                    <a:pt x="11082" y="9934"/>
                  </a:cubicBezTo>
                  <a:cubicBezTo>
                    <a:pt x="11082" y="9818"/>
                    <a:pt x="11082" y="9818"/>
                    <a:pt x="11082" y="9818"/>
                  </a:cubicBezTo>
                  <a:cubicBezTo>
                    <a:pt x="11082" y="9934"/>
                    <a:pt x="10706" y="10165"/>
                    <a:pt x="10706" y="10280"/>
                  </a:cubicBezTo>
                  <a:cubicBezTo>
                    <a:pt x="10706" y="10280"/>
                    <a:pt x="10706" y="10280"/>
                    <a:pt x="10706" y="10280"/>
                  </a:cubicBezTo>
                  <a:cubicBezTo>
                    <a:pt x="11082" y="10280"/>
                    <a:pt x="10518" y="10280"/>
                    <a:pt x="10706" y="10396"/>
                  </a:cubicBezTo>
                  <a:cubicBezTo>
                    <a:pt x="10706" y="10396"/>
                    <a:pt x="10518" y="10396"/>
                    <a:pt x="10706" y="10396"/>
                  </a:cubicBezTo>
                  <a:cubicBezTo>
                    <a:pt x="10518" y="10742"/>
                    <a:pt x="9955" y="10858"/>
                    <a:pt x="9579" y="11320"/>
                  </a:cubicBezTo>
                  <a:cubicBezTo>
                    <a:pt x="9579" y="11666"/>
                    <a:pt x="9955" y="11435"/>
                    <a:pt x="9579" y="11435"/>
                  </a:cubicBezTo>
                  <a:cubicBezTo>
                    <a:pt x="9579" y="11666"/>
                    <a:pt x="9579" y="11435"/>
                    <a:pt x="9579" y="11435"/>
                  </a:cubicBezTo>
                  <a:cubicBezTo>
                    <a:pt x="9203" y="11666"/>
                    <a:pt x="9955" y="11782"/>
                    <a:pt x="9579" y="11782"/>
                  </a:cubicBezTo>
                  <a:cubicBezTo>
                    <a:pt x="9203" y="11666"/>
                    <a:pt x="9579" y="11782"/>
                    <a:pt x="9203" y="11782"/>
                  </a:cubicBezTo>
                  <a:cubicBezTo>
                    <a:pt x="9203" y="11897"/>
                    <a:pt x="9579" y="11897"/>
                    <a:pt x="9203" y="11897"/>
                  </a:cubicBezTo>
                  <a:cubicBezTo>
                    <a:pt x="9203" y="12128"/>
                    <a:pt x="9203" y="12128"/>
                    <a:pt x="9203" y="12128"/>
                  </a:cubicBezTo>
                  <a:cubicBezTo>
                    <a:pt x="9016" y="12128"/>
                    <a:pt x="9016" y="12244"/>
                    <a:pt x="8640" y="12244"/>
                  </a:cubicBezTo>
                  <a:cubicBezTo>
                    <a:pt x="8077" y="12937"/>
                    <a:pt x="7137" y="13630"/>
                    <a:pt x="6386" y="14207"/>
                  </a:cubicBezTo>
                  <a:cubicBezTo>
                    <a:pt x="5823" y="14901"/>
                    <a:pt x="5447" y="15363"/>
                    <a:pt x="4696" y="16287"/>
                  </a:cubicBezTo>
                  <a:cubicBezTo>
                    <a:pt x="4696" y="16402"/>
                    <a:pt x="4696" y="16402"/>
                    <a:pt x="4320" y="16633"/>
                  </a:cubicBezTo>
                  <a:cubicBezTo>
                    <a:pt x="4320" y="16633"/>
                    <a:pt x="4320" y="16633"/>
                    <a:pt x="4320" y="16633"/>
                  </a:cubicBezTo>
                  <a:cubicBezTo>
                    <a:pt x="4320" y="16633"/>
                    <a:pt x="4320" y="16749"/>
                    <a:pt x="4132" y="16749"/>
                  </a:cubicBezTo>
                  <a:cubicBezTo>
                    <a:pt x="3944" y="16864"/>
                    <a:pt x="3569" y="17211"/>
                    <a:pt x="3569" y="17557"/>
                  </a:cubicBezTo>
                  <a:cubicBezTo>
                    <a:pt x="3569" y="17557"/>
                    <a:pt x="3569" y="17557"/>
                    <a:pt x="3569" y="17557"/>
                  </a:cubicBezTo>
                  <a:cubicBezTo>
                    <a:pt x="3569" y="17557"/>
                    <a:pt x="3569" y="17557"/>
                    <a:pt x="3569" y="17557"/>
                  </a:cubicBezTo>
                  <a:cubicBezTo>
                    <a:pt x="3569" y="17673"/>
                    <a:pt x="3569" y="17673"/>
                    <a:pt x="3569" y="17673"/>
                  </a:cubicBezTo>
                  <a:cubicBezTo>
                    <a:pt x="3569" y="17673"/>
                    <a:pt x="3381" y="17673"/>
                    <a:pt x="3381" y="17557"/>
                  </a:cubicBezTo>
                  <a:cubicBezTo>
                    <a:pt x="2442" y="18135"/>
                    <a:pt x="2254" y="19059"/>
                    <a:pt x="1690" y="19521"/>
                  </a:cubicBezTo>
                  <a:cubicBezTo>
                    <a:pt x="1690" y="19636"/>
                    <a:pt x="1503" y="19752"/>
                    <a:pt x="1127" y="19867"/>
                  </a:cubicBezTo>
                  <a:cubicBezTo>
                    <a:pt x="939" y="20676"/>
                    <a:pt x="751" y="21138"/>
                    <a:pt x="0" y="21484"/>
                  </a:cubicBezTo>
                  <a:cubicBezTo>
                    <a:pt x="0" y="21484"/>
                    <a:pt x="751" y="21600"/>
                    <a:pt x="939" y="21484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60" name="Полилиния 147"/>
            <p:cNvSpPr/>
            <p:nvPr/>
          </p:nvSpPr>
          <p:spPr>
            <a:xfrm>
              <a:off x="1066956" y="2091498"/>
              <a:ext cx="12701" cy="12701"/>
            </a:xfrm>
            <a:prstGeom prst="rect">
              <a:avLst/>
            </a:pr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61" name="Полилиния 148"/>
            <p:cNvSpPr/>
            <p:nvPr/>
          </p:nvSpPr>
          <p:spPr>
            <a:xfrm>
              <a:off x="983740" y="2367850"/>
              <a:ext cx="232177" cy="38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765" y="21255"/>
                  </a:moveTo>
                  <a:cubicBezTo>
                    <a:pt x="1529" y="21140"/>
                    <a:pt x="1147" y="20681"/>
                    <a:pt x="1720" y="20451"/>
                  </a:cubicBezTo>
                  <a:cubicBezTo>
                    <a:pt x="1720" y="20451"/>
                    <a:pt x="1529" y="20451"/>
                    <a:pt x="1720" y="20451"/>
                  </a:cubicBezTo>
                  <a:cubicBezTo>
                    <a:pt x="2485" y="20336"/>
                    <a:pt x="2676" y="19762"/>
                    <a:pt x="2676" y="19302"/>
                  </a:cubicBezTo>
                  <a:cubicBezTo>
                    <a:pt x="2676" y="19302"/>
                    <a:pt x="2676" y="19302"/>
                    <a:pt x="2676" y="19302"/>
                  </a:cubicBezTo>
                  <a:cubicBezTo>
                    <a:pt x="2676" y="19302"/>
                    <a:pt x="2867" y="19302"/>
                    <a:pt x="2867" y="19187"/>
                  </a:cubicBezTo>
                  <a:cubicBezTo>
                    <a:pt x="2867" y="19187"/>
                    <a:pt x="2867" y="19187"/>
                    <a:pt x="2676" y="19187"/>
                  </a:cubicBezTo>
                  <a:cubicBezTo>
                    <a:pt x="2867" y="19187"/>
                    <a:pt x="2867" y="18957"/>
                    <a:pt x="3250" y="18957"/>
                  </a:cubicBezTo>
                  <a:cubicBezTo>
                    <a:pt x="2867" y="18957"/>
                    <a:pt x="2867" y="18957"/>
                    <a:pt x="2867" y="18843"/>
                  </a:cubicBezTo>
                  <a:cubicBezTo>
                    <a:pt x="3250" y="18957"/>
                    <a:pt x="3250" y="18957"/>
                    <a:pt x="3250" y="18957"/>
                  </a:cubicBezTo>
                  <a:cubicBezTo>
                    <a:pt x="3441" y="18957"/>
                    <a:pt x="3441" y="18728"/>
                    <a:pt x="3632" y="18498"/>
                  </a:cubicBezTo>
                  <a:cubicBezTo>
                    <a:pt x="3441" y="18498"/>
                    <a:pt x="3441" y="18498"/>
                    <a:pt x="3441" y="18498"/>
                  </a:cubicBezTo>
                  <a:cubicBezTo>
                    <a:pt x="4014" y="18268"/>
                    <a:pt x="4205" y="18153"/>
                    <a:pt x="4396" y="17809"/>
                  </a:cubicBezTo>
                  <a:cubicBezTo>
                    <a:pt x="4205" y="17809"/>
                    <a:pt x="4205" y="17809"/>
                    <a:pt x="4205" y="17809"/>
                  </a:cubicBezTo>
                  <a:cubicBezTo>
                    <a:pt x="4396" y="17809"/>
                    <a:pt x="4396" y="17809"/>
                    <a:pt x="4588" y="17694"/>
                  </a:cubicBezTo>
                  <a:cubicBezTo>
                    <a:pt x="4396" y="17694"/>
                    <a:pt x="5161" y="17694"/>
                    <a:pt x="5161" y="17464"/>
                  </a:cubicBezTo>
                  <a:cubicBezTo>
                    <a:pt x="4588" y="17464"/>
                    <a:pt x="4588" y="17464"/>
                    <a:pt x="4588" y="17464"/>
                  </a:cubicBezTo>
                  <a:cubicBezTo>
                    <a:pt x="5161" y="17464"/>
                    <a:pt x="4588" y="17349"/>
                    <a:pt x="5161" y="17349"/>
                  </a:cubicBezTo>
                  <a:cubicBezTo>
                    <a:pt x="5161" y="17349"/>
                    <a:pt x="5161" y="17349"/>
                    <a:pt x="5161" y="17349"/>
                  </a:cubicBezTo>
                  <a:cubicBezTo>
                    <a:pt x="5352" y="17349"/>
                    <a:pt x="5161" y="17234"/>
                    <a:pt x="5161" y="17234"/>
                  </a:cubicBezTo>
                  <a:cubicBezTo>
                    <a:pt x="5352" y="17234"/>
                    <a:pt x="5352" y="17234"/>
                    <a:pt x="5352" y="17234"/>
                  </a:cubicBezTo>
                  <a:cubicBezTo>
                    <a:pt x="5352" y="17234"/>
                    <a:pt x="5352" y="17234"/>
                    <a:pt x="5352" y="17004"/>
                  </a:cubicBezTo>
                  <a:cubicBezTo>
                    <a:pt x="5352" y="17004"/>
                    <a:pt x="5352" y="17004"/>
                    <a:pt x="5352" y="17004"/>
                  </a:cubicBezTo>
                  <a:cubicBezTo>
                    <a:pt x="5352" y="17004"/>
                    <a:pt x="5352" y="16774"/>
                    <a:pt x="5735" y="17004"/>
                  </a:cubicBezTo>
                  <a:cubicBezTo>
                    <a:pt x="5352" y="16774"/>
                    <a:pt x="5352" y="17004"/>
                    <a:pt x="5352" y="16774"/>
                  </a:cubicBezTo>
                  <a:cubicBezTo>
                    <a:pt x="5926" y="16660"/>
                    <a:pt x="6117" y="16200"/>
                    <a:pt x="6499" y="15855"/>
                  </a:cubicBezTo>
                  <a:cubicBezTo>
                    <a:pt x="6499" y="15855"/>
                    <a:pt x="6499" y="15855"/>
                    <a:pt x="6117" y="15855"/>
                  </a:cubicBezTo>
                  <a:cubicBezTo>
                    <a:pt x="6499" y="15740"/>
                    <a:pt x="6499" y="15740"/>
                    <a:pt x="6499" y="15740"/>
                  </a:cubicBezTo>
                  <a:cubicBezTo>
                    <a:pt x="6499" y="15740"/>
                    <a:pt x="6499" y="15740"/>
                    <a:pt x="6499" y="15511"/>
                  </a:cubicBezTo>
                  <a:cubicBezTo>
                    <a:pt x="6690" y="15511"/>
                    <a:pt x="6690" y="15511"/>
                    <a:pt x="6690" y="15511"/>
                  </a:cubicBezTo>
                  <a:cubicBezTo>
                    <a:pt x="6690" y="15511"/>
                    <a:pt x="6690" y="15511"/>
                    <a:pt x="6499" y="15511"/>
                  </a:cubicBezTo>
                  <a:cubicBezTo>
                    <a:pt x="6690" y="15511"/>
                    <a:pt x="6690" y="15396"/>
                    <a:pt x="6881" y="15396"/>
                  </a:cubicBezTo>
                  <a:cubicBezTo>
                    <a:pt x="6690" y="15396"/>
                    <a:pt x="6690" y="15396"/>
                    <a:pt x="6690" y="15396"/>
                  </a:cubicBezTo>
                  <a:cubicBezTo>
                    <a:pt x="6881" y="15396"/>
                    <a:pt x="6881" y="15166"/>
                    <a:pt x="6881" y="15166"/>
                  </a:cubicBezTo>
                  <a:cubicBezTo>
                    <a:pt x="6881" y="15166"/>
                    <a:pt x="6881" y="15166"/>
                    <a:pt x="6881" y="15166"/>
                  </a:cubicBezTo>
                  <a:cubicBezTo>
                    <a:pt x="6881" y="14936"/>
                    <a:pt x="7073" y="15166"/>
                    <a:pt x="7073" y="14936"/>
                  </a:cubicBezTo>
                  <a:cubicBezTo>
                    <a:pt x="6881" y="14936"/>
                    <a:pt x="6881" y="14936"/>
                    <a:pt x="6881" y="14936"/>
                  </a:cubicBezTo>
                  <a:cubicBezTo>
                    <a:pt x="7073" y="14936"/>
                    <a:pt x="7073" y="14821"/>
                    <a:pt x="7646" y="14821"/>
                  </a:cubicBezTo>
                  <a:cubicBezTo>
                    <a:pt x="7646" y="14706"/>
                    <a:pt x="7646" y="14706"/>
                    <a:pt x="7646" y="14706"/>
                  </a:cubicBezTo>
                  <a:cubicBezTo>
                    <a:pt x="7646" y="14706"/>
                    <a:pt x="7646" y="14477"/>
                    <a:pt x="7837" y="14477"/>
                  </a:cubicBezTo>
                  <a:cubicBezTo>
                    <a:pt x="7837" y="14362"/>
                    <a:pt x="7646" y="14362"/>
                    <a:pt x="7837" y="14362"/>
                  </a:cubicBezTo>
                  <a:cubicBezTo>
                    <a:pt x="7837" y="14362"/>
                    <a:pt x="7837" y="14247"/>
                    <a:pt x="8219" y="14362"/>
                  </a:cubicBezTo>
                  <a:cubicBezTo>
                    <a:pt x="8219" y="14247"/>
                    <a:pt x="8219" y="14017"/>
                    <a:pt x="8411" y="14017"/>
                  </a:cubicBezTo>
                  <a:cubicBezTo>
                    <a:pt x="8219" y="14017"/>
                    <a:pt x="8219" y="13902"/>
                    <a:pt x="8219" y="14017"/>
                  </a:cubicBezTo>
                  <a:cubicBezTo>
                    <a:pt x="7837" y="13902"/>
                    <a:pt x="7837" y="13902"/>
                    <a:pt x="7837" y="13902"/>
                  </a:cubicBezTo>
                  <a:cubicBezTo>
                    <a:pt x="7837" y="13902"/>
                    <a:pt x="7837" y="14017"/>
                    <a:pt x="7837" y="13902"/>
                  </a:cubicBezTo>
                  <a:cubicBezTo>
                    <a:pt x="7837" y="13902"/>
                    <a:pt x="8219" y="13902"/>
                    <a:pt x="8219" y="13557"/>
                  </a:cubicBezTo>
                  <a:cubicBezTo>
                    <a:pt x="8411" y="13557"/>
                    <a:pt x="8602" y="13557"/>
                    <a:pt x="8602" y="13557"/>
                  </a:cubicBezTo>
                  <a:cubicBezTo>
                    <a:pt x="8411" y="13443"/>
                    <a:pt x="8411" y="13443"/>
                    <a:pt x="8411" y="13443"/>
                  </a:cubicBezTo>
                  <a:cubicBezTo>
                    <a:pt x="8984" y="13443"/>
                    <a:pt x="8984" y="13443"/>
                    <a:pt x="8984" y="13443"/>
                  </a:cubicBezTo>
                  <a:cubicBezTo>
                    <a:pt x="8984" y="13443"/>
                    <a:pt x="8984" y="13443"/>
                    <a:pt x="8984" y="13443"/>
                  </a:cubicBezTo>
                  <a:cubicBezTo>
                    <a:pt x="8984" y="13443"/>
                    <a:pt x="8984" y="13443"/>
                    <a:pt x="9175" y="13443"/>
                  </a:cubicBezTo>
                  <a:cubicBezTo>
                    <a:pt x="8984" y="13443"/>
                    <a:pt x="9175" y="13328"/>
                    <a:pt x="8984" y="13213"/>
                  </a:cubicBezTo>
                  <a:cubicBezTo>
                    <a:pt x="8984" y="13213"/>
                    <a:pt x="8984" y="13328"/>
                    <a:pt x="8984" y="13213"/>
                  </a:cubicBezTo>
                  <a:cubicBezTo>
                    <a:pt x="9175" y="13213"/>
                    <a:pt x="9175" y="13213"/>
                    <a:pt x="9175" y="13213"/>
                  </a:cubicBezTo>
                  <a:cubicBezTo>
                    <a:pt x="9175" y="13213"/>
                    <a:pt x="9175" y="13213"/>
                    <a:pt x="9175" y="13213"/>
                  </a:cubicBezTo>
                  <a:cubicBezTo>
                    <a:pt x="9175" y="12983"/>
                    <a:pt x="9175" y="12983"/>
                    <a:pt x="9366" y="12983"/>
                  </a:cubicBezTo>
                  <a:cubicBezTo>
                    <a:pt x="9366" y="13213"/>
                    <a:pt x="9175" y="12983"/>
                    <a:pt x="9175" y="13213"/>
                  </a:cubicBezTo>
                  <a:cubicBezTo>
                    <a:pt x="9366" y="13213"/>
                    <a:pt x="9366" y="12983"/>
                    <a:pt x="9366" y="12983"/>
                  </a:cubicBezTo>
                  <a:cubicBezTo>
                    <a:pt x="9366" y="12983"/>
                    <a:pt x="9366" y="12983"/>
                    <a:pt x="9366" y="12983"/>
                  </a:cubicBezTo>
                  <a:cubicBezTo>
                    <a:pt x="9749" y="12983"/>
                    <a:pt x="9749" y="12868"/>
                    <a:pt x="9940" y="12868"/>
                  </a:cubicBezTo>
                  <a:cubicBezTo>
                    <a:pt x="9940" y="12868"/>
                    <a:pt x="9749" y="12753"/>
                    <a:pt x="9749" y="12868"/>
                  </a:cubicBezTo>
                  <a:cubicBezTo>
                    <a:pt x="9749" y="12753"/>
                    <a:pt x="10322" y="12753"/>
                    <a:pt x="9940" y="12409"/>
                  </a:cubicBezTo>
                  <a:cubicBezTo>
                    <a:pt x="9940" y="12523"/>
                    <a:pt x="10322" y="12523"/>
                    <a:pt x="10322" y="12523"/>
                  </a:cubicBezTo>
                  <a:cubicBezTo>
                    <a:pt x="10322" y="12409"/>
                    <a:pt x="9940" y="12409"/>
                    <a:pt x="10322" y="12409"/>
                  </a:cubicBezTo>
                  <a:cubicBezTo>
                    <a:pt x="9940" y="12409"/>
                    <a:pt x="10322" y="12409"/>
                    <a:pt x="10322" y="12409"/>
                  </a:cubicBezTo>
                  <a:cubicBezTo>
                    <a:pt x="10704" y="12409"/>
                    <a:pt x="10322" y="12064"/>
                    <a:pt x="10322" y="12409"/>
                  </a:cubicBezTo>
                  <a:cubicBezTo>
                    <a:pt x="10322" y="12064"/>
                    <a:pt x="10896" y="11949"/>
                    <a:pt x="10896" y="11834"/>
                  </a:cubicBezTo>
                  <a:cubicBezTo>
                    <a:pt x="11087" y="11834"/>
                    <a:pt x="11087" y="11834"/>
                    <a:pt x="11087" y="11834"/>
                  </a:cubicBezTo>
                  <a:cubicBezTo>
                    <a:pt x="10896" y="11834"/>
                    <a:pt x="10896" y="11834"/>
                    <a:pt x="10896" y="11834"/>
                  </a:cubicBezTo>
                  <a:cubicBezTo>
                    <a:pt x="10896" y="11834"/>
                    <a:pt x="11087" y="11719"/>
                    <a:pt x="10896" y="11719"/>
                  </a:cubicBezTo>
                  <a:cubicBezTo>
                    <a:pt x="11087" y="11719"/>
                    <a:pt x="10704" y="11834"/>
                    <a:pt x="10896" y="11834"/>
                  </a:cubicBezTo>
                  <a:cubicBezTo>
                    <a:pt x="10704" y="11834"/>
                    <a:pt x="11087" y="11834"/>
                    <a:pt x="10896" y="11719"/>
                  </a:cubicBezTo>
                  <a:cubicBezTo>
                    <a:pt x="10896" y="11719"/>
                    <a:pt x="11087" y="11719"/>
                    <a:pt x="11087" y="11489"/>
                  </a:cubicBezTo>
                  <a:cubicBezTo>
                    <a:pt x="11087" y="11719"/>
                    <a:pt x="10896" y="11489"/>
                    <a:pt x="10896" y="11489"/>
                  </a:cubicBezTo>
                  <a:cubicBezTo>
                    <a:pt x="11087" y="11489"/>
                    <a:pt x="11087" y="11489"/>
                    <a:pt x="11087" y="11489"/>
                  </a:cubicBezTo>
                  <a:cubicBezTo>
                    <a:pt x="11087" y="11489"/>
                    <a:pt x="11087" y="11489"/>
                    <a:pt x="11087" y="11489"/>
                  </a:cubicBezTo>
                  <a:cubicBezTo>
                    <a:pt x="11469" y="11489"/>
                    <a:pt x="11469" y="11374"/>
                    <a:pt x="11469" y="11489"/>
                  </a:cubicBezTo>
                  <a:cubicBezTo>
                    <a:pt x="11469" y="11374"/>
                    <a:pt x="11660" y="11374"/>
                    <a:pt x="11469" y="11374"/>
                  </a:cubicBezTo>
                  <a:cubicBezTo>
                    <a:pt x="11087" y="11260"/>
                    <a:pt x="11087" y="11260"/>
                    <a:pt x="11087" y="11260"/>
                  </a:cubicBezTo>
                  <a:cubicBezTo>
                    <a:pt x="11469" y="11260"/>
                    <a:pt x="11469" y="11260"/>
                    <a:pt x="11469" y="11260"/>
                  </a:cubicBezTo>
                  <a:cubicBezTo>
                    <a:pt x="11469" y="11260"/>
                    <a:pt x="11469" y="11260"/>
                    <a:pt x="11469" y="11260"/>
                  </a:cubicBezTo>
                  <a:cubicBezTo>
                    <a:pt x="11660" y="11260"/>
                    <a:pt x="11469" y="11030"/>
                    <a:pt x="11660" y="11260"/>
                  </a:cubicBezTo>
                  <a:cubicBezTo>
                    <a:pt x="11660" y="11030"/>
                    <a:pt x="11851" y="10915"/>
                    <a:pt x="11660" y="10915"/>
                  </a:cubicBezTo>
                  <a:cubicBezTo>
                    <a:pt x="11851" y="10915"/>
                    <a:pt x="11851" y="10570"/>
                    <a:pt x="11851" y="10570"/>
                  </a:cubicBezTo>
                  <a:cubicBezTo>
                    <a:pt x="11851" y="10570"/>
                    <a:pt x="11851" y="10570"/>
                    <a:pt x="11851" y="10570"/>
                  </a:cubicBezTo>
                  <a:cubicBezTo>
                    <a:pt x="11851" y="10570"/>
                    <a:pt x="11851" y="10570"/>
                    <a:pt x="11851" y="10570"/>
                  </a:cubicBezTo>
                  <a:cubicBezTo>
                    <a:pt x="11851" y="10570"/>
                    <a:pt x="11851" y="10455"/>
                    <a:pt x="11851" y="10340"/>
                  </a:cubicBezTo>
                  <a:cubicBezTo>
                    <a:pt x="12234" y="10340"/>
                    <a:pt x="12234" y="10340"/>
                    <a:pt x="12234" y="10455"/>
                  </a:cubicBezTo>
                  <a:cubicBezTo>
                    <a:pt x="12234" y="10340"/>
                    <a:pt x="12425" y="10340"/>
                    <a:pt x="12425" y="10111"/>
                  </a:cubicBezTo>
                  <a:cubicBezTo>
                    <a:pt x="12234" y="10111"/>
                    <a:pt x="12234" y="10111"/>
                    <a:pt x="12234" y="10111"/>
                  </a:cubicBezTo>
                  <a:cubicBezTo>
                    <a:pt x="11851" y="9996"/>
                    <a:pt x="12425" y="10111"/>
                    <a:pt x="12425" y="9996"/>
                  </a:cubicBezTo>
                  <a:cubicBezTo>
                    <a:pt x="12807" y="9996"/>
                    <a:pt x="12807" y="9996"/>
                    <a:pt x="12807" y="9996"/>
                  </a:cubicBezTo>
                  <a:cubicBezTo>
                    <a:pt x="12425" y="9996"/>
                    <a:pt x="13189" y="9996"/>
                    <a:pt x="12807" y="9881"/>
                  </a:cubicBezTo>
                  <a:cubicBezTo>
                    <a:pt x="12807" y="9881"/>
                    <a:pt x="12807" y="9881"/>
                    <a:pt x="13189" y="9881"/>
                  </a:cubicBezTo>
                  <a:cubicBezTo>
                    <a:pt x="12807" y="9766"/>
                    <a:pt x="13381" y="9536"/>
                    <a:pt x="13189" y="9421"/>
                  </a:cubicBezTo>
                  <a:cubicBezTo>
                    <a:pt x="13189" y="9421"/>
                    <a:pt x="13189" y="9421"/>
                    <a:pt x="13381" y="9421"/>
                  </a:cubicBezTo>
                  <a:cubicBezTo>
                    <a:pt x="13189" y="9421"/>
                    <a:pt x="13189" y="9421"/>
                    <a:pt x="13189" y="9421"/>
                  </a:cubicBezTo>
                  <a:cubicBezTo>
                    <a:pt x="13381" y="9421"/>
                    <a:pt x="13381" y="9421"/>
                    <a:pt x="13381" y="9421"/>
                  </a:cubicBezTo>
                  <a:cubicBezTo>
                    <a:pt x="13381" y="9421"/>
                    <a:pt x="13381" y="9421"/>
                    <a:pt x="13189" y="9421"/>
                  </a:cubicBezTo>
                  <a:cubicBezTo>
                    <a:pt x="13189" y="9077"/>
                    <a:pt x="13572" y="9421"/>
                    <a:pt x="13572" y="9077"/>
                  </a:cubicBezTo>
                  <a:cubicBezTo>
                    <a:pt x="13572" y="9077"/>
                    <a:pt x="13572" y="9077"/>
                    <a:pt x="13572" y="8962"/>
                  </a:cubicBezTo>
                  <a:cubicBezTo>
                    <a:pt x="13572" y="8962"/>
                    <a:pt x="13572" y="8962"/>
                    <a:pt x="13572" y="8962"/>
                  </a:cubicBezTo>
                  <a:cubicBezTo>
                    <a:pt x="13954" y="8962"/>
                    <a:pt x="13572" y="8962"/>
                    <a:pt x="13381" y="8847"/>
                  </a:cubicBezTo>
                  <a:cubicBezTo>
                    <a:pt x="13572" y="8847"/>
                    <a:pt x="13572" y="8847"/>
                    <a:pt x="13572" y="8847"/>
                  </a:cubicBezTo>
                  <a:cubicBezTo>
                    <a:pt x="13572" y="8617"/>
                    <a:pt x="13572" y="8617"/>
                    <a:pt x="13572" y="8617"/>
                  </a:cubicBezTo>
                  <a:cubicBezTo>
                    <a:pt x="13572" y="8847"/>
                    <a:pt x="13572" y="8617"/>
                    <a:pt x="13572" y="8617"/>
                  </a:cubicBezTo>
                  <a:cubicBezTo>
                    <a:pt x="13572" y="8617"/>
                    <a:pt x="13572" y="8617"/>
                    <a:pt x="13572" y="8617"/>
                  </a:cubicBezTo>
                  <a:cubicBezTo>
                    <a:pt x="13572" y="8617"/>
                    <a:pt x="13572" y="8617"/>
                    <a:pt x="13954" y="8617"/>
                  </a:cubicBezTo>
                  <a:cubicBezTo>
                    <a:pt x="13954" y="8617"/>
                    <a:pt x="13954" y="8617"/>
                    <a:pt x="13954" y="8617"/>
                  </a:cubicBezTo>
                  <a:cubicBezTo>
                    <a:pt x="13954" y="8617"/>
                    <a:pt x="13954" y="8617"/>
                    <a:pt x="14145" y="8617"/>
                  </a:cubicBezTo>
                  <a:cubicBezTo>
                    <a:pt x="13954" y="8617"/>
                    <a:pt x="13954" y="8502"/>
                    <a:pt x="13954" y="8502"/>
                  </a:cubicBezTo>
                  <a:cubicBezTo>
                    <a:pt x="14145" y="8502"/>
                    <a:pt x="14145" y="8502"/>
                    <a:pt x="14145" y="8502"/>
                  </a:cubicBezTo>
                  <a:cubicBezTo>
                    <a:pt x="14145" y="8502"/>
                    <a:pt x="14145" y="8502"/>
                    <a:pt x="14145" y="8502"/>
                  </a:cubicBezTo>
                  <a:cubicBezTo>
                    <a:pt x="14145" y="8502"/>
                    <a:pt x="14145" y="8502"/>
                    <a:pt x="14145" y="8502"/>
                  </a:cubicBezTo>
                  <a:cubicBezTo>
                    <a:pt x="14145" y="8502"/>
                    <a:pt x="13954" y="8502"/>
                    <a:pt x="14145" y="8387"/>
                  </a:cubicBezTo>
                  <a:cubicBezTo>
                    <a:pt x="14145" y="8387"/>
                    <a:pt x="14336" y="8502"/>
                    <a:pt x="14145" y="8387"/>
                  </a:cubicBezTo>
                  <a:cubicBezTo>
                    <a:pt x="14145" y="8387"/>
                    <a:pt x="14145" y="8387"/>
                    <a:pt x="14145" y="8387"/>
                  </a:cubicBezTo>
                  <a:cubicBezTo>
                    <a:pt x="14145" y="8387"/>
                    <a:pt x="14145" y="8387"/>
                    <a:pt x="14145" y="8387"/>
                  </a:cubicBezTo>
                  <a:cubicBezTo>
                    <a:pt x="14145" y="8387"/>
                    <a:pt x="14145" y="8387"/>
                    <a:pt x="14145" y="8387"/>
                  </a:cubicBezTo>
                  <a:cubicBezTo>
                    <a:pt x="14145" y="8387"/>
                    <a:pt x="14145" y="8387"/>
                    <a:pt x="14145" y="8387"/>
                  </a:cubicBezTo>
                  <a:cubicBezTo>
                    <a:pt x="14336" y="8387"/>
                    <a:pt x="14336" y="8272"/>
                    <a:pt x="14336" y="8272"/>
                  </a:cubicBezTo>
                  <a:cubicBezTo>
                    <a:pt x="14336" y="8272"/>
                    <a:pt x="14336" y="8272"/>
                    <a:pt x="14336" y="8272"/>
                  </a:cubicBezTo>
                  <a:cubicBezTo>
                    <a:pt x="14336" y="8272"/>
                    <a:pt x="14336" y="8272"/>
                    <a:pt x="14336" y="8272"/>
                  </a:cubicBezTo>
                  <a:cubicBezTo>
                    <a:pt x="14336" y="8043"/>
                    <a:pt x="14336" y="8043"/>
                    <a:pt x="14719" y="8043"/>
                  </a:cubicBezTo>
                  <a:cubicBezTo>
                    <a:pt x="14719" y="8043"/>
                    <a:pt x="14719" y="8043"/>
                    <a:pt x="14719" y="8043"/>
                  </a:cubicBezTo>
                  <a:cubicBezTo>
                    <a:pt x="14719" y="7928"/>
                    <a:pt x="14719" y="7928"/>
                    <a:pt x="14719" y="7928"/>
                  </a:cubicBezTo>
                  <a:cubicBezTo>
                    <a:pt x="14719" y="7928"/>
                    <a:pt x="14336" y="7583"/>
                    <a:pt x="14719" y="7583"/>
                  </a:cubicBezTo>
                  <a:cubicBezTo>
                    <a:pt x="14910" y="7583"/>
                    <a:pt x="14910" y="7583"/>
                    <a:pt x="14910" y="7583"/>
                  </a:cubicBezTo>
                  <a:cubicBezTo>
                    <a:pt x="14910" y="7583"/>
                    <a:pt x="15101" y="7468"/>
                    <a:pt x="15101" y="7353"/>
                  </a:cubicBezTo>
                  <a:cubicBezTo>
                    <a:pt x="15101" y="7353"/>
                    <a:pt x="15101" y="7353"/>
                    <a:pt x="15101" y="7353"/>
                  </a:cubicBezTo>
                  <a:cubicBezTo>
                    <a:pt x="15674" y="7123"/>
                    <a:pt x="15865" y="7123"/>
                    <a:pt x="15865" y="6894"/>
                  </a:cubicBezTo>
                  <a:cubicBezTo>
                    <a:pt x="15674" y="6894"/>
                    <a:pt x="15674" y="6894"/>
                    <a:pt x="15674" y="6894"/>
                  </a:cubicBezTo>
                  <a:cubicBezTo>
                    <a:pt x="15674" y="6894"/>
                    <a:pt x="15674" y="6779"/>
                    <a:pt x="15674" y="6894"/>
                  </a:cubicBezTo>
                  <a:cubicBezTo>
                    <a:pt x="15865" y="6894"/>
                    <a:pt x="15865" y="6894"/>
                    <a:pt x="15865" y="6894"/>
                  </a:cubicBezTo>
                  <a:cubicBezTo>
                    <a:pt x="16057" y="6894"/>
                    <a:pt x="16057" y="6779"/>
                    <a:pt x="16057" y="6779"/>
                  </a:cubicBezTo>
                  <a:cubicBezTo>
                    <a:pt x="16057" y="6779"/>
                    <a:pt x="16057" y="6779"/>
                    <a:pt x="16057" y="6779"/>
                  </a:cubicBezTo>
                  <a:cubicBezTo>
                    <a:pt x="16057" y="6549"/>
                    <a:pt x="16057" y="6549"/>
                    <a:pt x="16057" y="6549"/>
                  </a:cubicBezTo>
                  <a:cubicBezTo>
                    <a:pt x="16439" y="6549"/>
                    <a:pt x="16439" y="6549"/>
                    <a:pt x="16439" y="6549"/>
                  </a:cubicBezTo>
                  <a:cubicBezTo>
                    <a:pt x="16057" y="6549"/>
                    <a:pt x="16057" y="6549"/>
                    <a:pt x="16057" y="6549"/>
                  </a:cubicBezTo>
                  <a:cubicBezTo>
                    <a:pt x="16439" y="6434"/>
                    <a:pt x="16439" y="6549"/>
                    <a:pt x="16439" y="6434"/>
                  </a:cubicBezTo>
                  <a:cubicBezTo>
                    <a:pt x="16439" y="6434"/>
                    <a:pt x="16439" y="6434"/>
                    <a:pt x="16439" y="6434"/>
                  </a:cubicBezTo>
                  <a:cubicBezTo>
                    <a:pt x="16439" y="6434"/>
                    <a:pt x="16630" y="6434"/>
                    <a:pt x="16630" y="6319"/>
                  </a:cubicBezTo>
                  <a:cubicBezTo>
                    <a:pt x="16439" y="6319"/>
                    <a:pt x="16439" y="6319"/>
                    <a:pt x="16439" y="6319"/>
                  </a:cubicBezTo>
                  <a:cubicBezTo>
                    <a:pt x="16630" y="5974"/>
                    <a:pt x="16630" y="5974"/>
                    <a:pt x="16630" y="6319"/>
                  </a:cubicBezTo>
                  <a:cubicBezTo>
                    <a:pt x="16630" y="5974"/>
                    <a:pt x="16630" y="5974"/>
                    <a:pt x="16630" y="5860"/>
                  </a:cubicBezTo>
                  <a:cubicBezTo>
                    <a:pt x="17204" y="5860"/>
                    <a:pt x="17395" y="5515"/>
                    <a:pt x="17395" y="5400"/>
                  </a:cubicBezTo>
                  <a:cubicBezTo>
                    <a:pt x="17395" y="5400"/>
                    <a:pt x="17395" y="5400"/>
                    <a:pt x="17395" y="5400"/>
                  </a:cubicBezTo>
                  <a:cubicBezTo>
                    <a:pt x="17395" y="5170"/>
                    <a:pt x="17586" y="5400"/>
                    <a:pt x="17586" y="5400"/>
                  </a:cubicBezTo>
                  <a:cubicBezTo>
                    <a:pt x="17395" y="5400"/>
                    <a:pt x="17395" y="5170"/>
                    <a:pt x="17395" y="5170"/>
                  </a:cubicBezTo>
                  <a:cubicBezTo>
                    <a:pt x="17204" y="5055"/>
                    <a:pt x="17395" y="5170"/>
                    <a:pt x="17586" y="5170"/>
                  </a:cubicBezTo>
                  <a:cubicBezTo>
                    <a:pt x="17586" y="5170"/>
                    <a:pt x="17395" y="5170"/>
                    <a:pt x="17586" y="5170"/>
                  </a:cubicBezTo>
                  <a:cubicBezTo>
                    <a:pt x="17586" y="5170"/>
                    <a:pt x="17586" y="5055"/>
                    <a:pt x="18159" y="5055"/>
                  </a:cubicBezTo>
                  <a:cubicBezTo>
                    <a:pt x="17586" y="5055"/>
                    <a:pt x="17586" y="5055"/>
                    <a:pt x="17586" y="5055"/>
                  </a:cubicBezTo>
                  <a:cubicBezTo>
                    <a:pt x="17586" y="5055"/>
                    <a:pt x="17586" y="5055"/>
                    <a:pt x="17586" y="5055"/>
                  </a:cubicBezTo>
                  <a:cubicBezTo>
                    <a:pt x="17586" y="4940"/>
                    <a:pt x="17204" y="5055"/>
                    <a:pt x="17204" y="4940"/>
                  </a:cubicBezTo>
                  <a:cubicBezTo>
                    <a:pt x="17204" y="4940"/>
                    <a:pt x="17204" y="4940"/>
                    <a:pt x="17204" y="4940"/>
                  </a:cubicBezTo>
                  <a:cubicBezTo>
                    <a:pt x="16821" y="4826"/>
                    <a:pt x="16821" y="4940"/>
                    <a:pt x="16821" y="4826"/>
                  </a:cubicBezTo>
                  <a:cubicBezTo>
                    <a:pt x="16821" y="4826"/>
                    <a:pt x="17204" y="4826"/>
                    <a:pt x="17395" y="4940"/>
                  </a:cubicBezTo>
                  <a:cubicBezTo>
                    <a:pt x="17395" y="4826"/>
                    <a:pt x="17586" y="4940"/>
                    <a:pt x="18159" y="4940"/>
                  </a:cubicBezTo>
                  <a:cubicBezTo>
                    <a:pt x="17586" y="4826"/>
                    <a:pt x="17586" y="4940"/>
                    <a:pt x="17586" y="4940"/>
                  </a:cubicBezTo>
                  <a:cubicBezTo>
                    <a:pt x="17395" y="4826"/>
                    <a:pt x="17586" y="4826"/>
                    <a:pt x="17586" y="4826"/>
                  </a:cubicBezTo>
                  <a:cubicBezTo>
                    <a:pt x="18159" y="4826"/>
                    <a:pt x="18159" y="4826"/>
                    <a:pt x="18159" y="4826"/>
                  </a:cubicBezTo>
                  <a:cubicBezTo>
                    <a:pt x="18159" y="4826"/>
                    <a:pt x="18159" y="4826"/>
                    <a:pt x="18159" y="4826"/>
                  </a:cubicBezTo>
                  <a:cubicBezTo>
                    <a:pt x="18350" y="4826"/>
                    <a:pt x="18350" y="4826"/>
                    <a:pt x="18350" y="4826"/>
                  </a:cubicBezTo>
                  <a:cubicBezTo>
                    <a:pt x="18542" y="4826"/>
                    <a:pt x="18350" y="4481"/>
                    <a:pt x="18542" y="4826"/>
                  </a:cubicBezTo>
                  <a:cubicBezTo>
                    <a:pt x="18350" y="4481"/>
                    <a:pt x="18159" y="4481"/>
                    <a:pt x="18159" y="4481"/>
                  </a:cubicBezTo>
                  <a:cubicBezTo>
                    <a:pt x="18350" y="4481"/>
                    <a:pt x="18350" y="4366"/>
                    <a:pt x="18542" y="4481"/>
                  </a:cubicBezTo>
                  <a:cubicBezTo>
                    <a:pt x="18350" y="4481"/>
                    <a:pt x="18350" y="4481"/>
                    <a:pt x="18350" y="4481"/>
                  </a:cubicBezTo>
                  <a:cubicBezTo>
                    <a:pt x="18350" y="4366"/>
                    <a:pt x="18542" y="4366"/>
                    <a:pt x="18350" y="4366"/>
                  </a:cubicBezTo>
                  <a:cubicBezTo>
                    <a:pt x="18542" y="4366"/>
                    <a:pt x="18542" y="4366"/>
                    <a:pt x="18542" y="4366"/>
                  </a:cubicBezTo>
                  <a:cubicBezTo>
                    <a:pt x="18542" y="4366"/>
                    <a:pt x="18542" y="4366"/>
                    <a:pt x="18350" y="4136"/>
                  </a:cubicBezTo>
                  <a:cubicBezTo>
                    <a:pt x="18542" y="4136"/>
                    <a:pt x="18924" y="4136"/>
                    <a:pt x="18542" y="4021"/>
                  </a:cubicBezTo>
                  <a:cubicBezTo>
                    <a:pt x="18542" y="4021"/>
                    <a:pt x="18542" y="4021"/>
                    <a:pt x="18924" y="4021"/>
                  </a:cubicBezTo>
                  <a:cubicBezTo>
                    <a:pt x="18924" y="4136"/>
                    <a:pt x="18542" y="4021"/>
                    <a:pt x="18924" y="4136"/>
                  </a:cubicBezTo>
                  <a:cubicBezTo>
                    <a:pt x="18542" y="4021"/>
                    <a:pt x="18924" y="4136"/>
                    <a:pt x="18924" y="4136"/>
                  </a:cubicBezTo>
                  <a:cubicBezTo>
                    <a:pt x="18924" y="4021"/>
                    <a:pt x="18924" y="4021"/>
                    <a:pt x="18924" y="4021"/>
                  </a:cubicBezTo>
                  <a:cubicBezTo>
                    <a:pt x="18924" y="4021"/>
                    <a:pt x="18924" y="4021"/>
                    <a:pt x="19115" y="4021"/>
                  </a:cubicBezTo>
                  <a:cubicBezTo>
                    <a:pt x="18924" y="4021"/>
                    <a:pt x="18924" y="4021"/>
                    <a:pt x="18924" y="4021"/>
                  </a:cubicBezTo>
                  <a:cubicBezTo>
                    <a:pt x="19115" y="4021"/>
                    <a:pt x="19115" y="4021"/>
                    <a:pt x="19115" y="4021"/>
                  </a:cubicBezTo>
                  <a:cubicBezTo>
                    <a:pt x="19115" y="4021"/>
                    <a:pt x="18924" y="3906"/>
                    <a:pt x="19115" y="3906"/>
                  </a:cubicBezTo>
                  <a:cubicBezTo>
                    <a:pt x="18924" y="3906"/>
                    <a:pt x="18924" y="3906"/>
                    <a:pt x="18924" y="3906"/>
                  </a:cubicBezTo>
                  <a:cubicBezTo>
                    <a:pt x="18924" y="3906"/>
                    <a:pt x="18924" y="3906"/>
                    <a:pt x="18924" y="3677"/>
                  </a:cubicBezTo>
                  <a:cubicBezTo>
                    <a:pt x="19306" y="3906"/>
                    <a:pt x="19306" y="3906"/>
                    <a:pt x="19306" y="3906"/>
                  </a:cubicBezTo>
                  <a:cubicBezTo>
                    <a:pt x="19306" y="3906"/>
                    <a:pt x="19115" y="3677"/>
                    <a:pt x="19306" y="3677"/>
                  </a:cubicBezTo>
                  <a:cubicBezTo>
                    <a:pt x="19115" y="3906"/>
                    <a:pt x="19115" y="3906"/>
                    <a:pt x="19115" y="3906"/>
                  </a:cubicBezTo>
                  <a:cubicBezTo>
                    <a:pt x="19115" y="3677"/>
                    <a:pt x="18924" y="3677"/>
                    <a:pt x="19115" y="3562"/>
                  </a:cubicBezTo>
                  <a:cubicBezTo>
                    <a:pt x="19115" y="3562"/>
                    <a:pt x="19306" y="3562"/>
                    <a:pt x="19306" y="3677"/>
                  </a:cubicBezTo>
                  <a:cubicBezTo>
                    <a:pt x="19306" y="3677"/>
                    <a:pt x="19306" y="3562"/>
                    <a:pt x="19115" y="3562"/>
                  </a:cubicBezTo>
                  <a:cubicBezTo>
                    <a:pt x="19306" y="3562"/>
                    <a:pt x="19306" y="3677"/>
                    <a:pt x="19306" y="3562"/>
                  </a:cubicBezTo>
                  <a:cubicBezTo>
                    <a:pt x="19306" y="3447"/>
                    <a:pt x="19306" y="3447"/>
                    <a:pt x="19306" y="3447"/>
                  </a:cubicBezTo>
                  <a:cubicBezTo>
                    <a:pt x="19115" y="3447"/>
                    <a:pt x="19115" y="3447"/>
                    <a:pt x="19115" y="3447"/>
                  </a:cubicBezTo>
                  <a:cubicBezTo>
                    <a:pt x="19115" y="3447"/>
                    <a:pt x="19115" y="3447"/>
                    <a:pt x="19115" y="3447"/>
                  </a:cubicBezTo>
                  <a:cubicBezTo>
                    <a:pt x="18924" y="3332"/>
                    <a:pt x="18924" y="3332"/>
                    <a:pt x="18924" y="3332"/>
                  </a:cubicBezTo>
                  <a:cubicBezTo>
                    <a:pt x="18924" y="3332"/>
                    <a:pt x="18924" y="3332"/>
                    <a:pt x="18924" y="3332"/>
                  </a:cubicBezTo>
                  <a:cubicBezTo>
                    <a:pt x="19115" y="3447"/>
                    <a:pt x="19306" y="3332"/>
                    <a:pt x="19688" y="3332"/>
                  </a:cubicBezTo>
                  <a:cubicBezTo>
                    <a:pt x="19688" y="3332"/>
                    <a:pt x="19115" y="2987"/>
                    <a:pt x="19688" y="2987"/>
                  </a:cubicBezTo>
                  <a:cubicBezTo>
                    <a:pt x="19688" y="2987"/>
                    <a:pt x="19880" y="2987"/>
                    <a:pt x="19688" y="2987"/>
                  </a:cubicBezTo>
                  <a:cubicBezTo>
                    <a:pt x="19688" y="2987"/>
                    <a:pt x="19880" y="3332"/>
                    <a:pt x="19880" y="2987"/>
                  </a:cubicBezTo>
                  <a:cubicBezTo>
                    <a:pt x="19880" y="2987"/>
                    <a:pt x="19880" y="2872"/>
                    <a:pt x="19688" y="2872"/>
                  </a:cubicBezTo>
                  <a:cubicBezTo>
                    <a:pt x="19688" y="2987"/>
                    <a:pt x="19688" y="2987"/>
                    <a:pt x="19688" y="2987"/>
                  </a:cubicBezTo>
                  <a:cubicBezTo>
                    <a:pt x="19306" y="2872"/>
                    <a:pt x="19306" y="2872"/>
                    <a:pt x="19306" y="2872"/>
                  </a:cubicBezTo>
                  <a:cubicBezTo>
                    <a:pt x="19306" y="2872"/>
                    <a:pt x="19306" y="2643"/>
                    <a:pt x="19688" y="2872"/>
                  </a:cubicBezTo>
                  <a:cubicBezTo>
                    <a:pt x="19688" y="2872"/>
                    <a:pt x="19688" y="2872"/>
                    <a:pt x="19688" y="2872"/>
                  </a:cubicBezTo>
                  <a:cubicBezTo>
                    <a:pt x="19880" y="2872"/>
                    <a:pt x="19688" y="2643"/>
                    <a:pt x="19880" y="2643"/>
                  </a:cubicBezTo>
                  <a:cubicBezTo>
                    <a:pt x="19880" y="2872"/>
                    <a:pt x="19880" y="2872"/>
                    <a:pt x="20071" y="2872"/>
                  </a:cubicBezTo>
                  <a:cubicBezTo>
                    <a:pt x="20071" y="2872"/>
                    <a:pt x="20071" y="2872"/>
                    <a:pt x="20071" y="2872"/>
                  </a:cubicBezTo>
                  <a:cubicBezTo>
                    <a:pt x="20071" y="2872"/>
                    <a:pt x="20071" y="2872"/>
                    <a:pt x="20071" y="2872"/>
                  </a:cubicBezTo>
                  <a:cubicBezTo>
                    <a:pt x="20071" y="2643"/>
                    <a:pt x="20071" y="2872"/>
                    <a:pt x="20453" y="2643"/>
                  </a:cubicBezTo>
                  <a:cubicBezTo>
                    <a:pt x="20071" y="2643"/>
                    <a:pt x="20071" y="2643"/>
                    <a:pt x="20071" y="2643"/>
                  </a:cubicBezTo>
                  <a:cubicBezTo>
                    <a:pt x="19880" y="2643"/>
                    <a:pt x="20071" y="2872"/>
                    <a:pt x="19880" y="2643"/>
                  </a:cubicBezTo>
                  <a:cubicBezTo>
                    <a:pt x="19880" y="2643"/>
                    <a:pt x="20071" y="2643"/>
                    <a:pt x="20071" y="2528"/>
                  </a:cubicBezTo>
                  <a:cubicBezTo>
                    <a:pt x="19880" y="2528"/>
                    <a:pt x="19880" y="2643"/>
                    <a:pt x="19880" y="2643"/>
                  </a:cubicBezTo>
                  <a:cubicBezTo>
                    <a:pt x="19880" y="2528"/>
                    <a:pt x="19688" y="2528"/>
                    <a:pt x="19880" y="2413"/>
                  </a:cubicBezTo>
                  <a:cubicBezTo>
                    <a:pt x="20071" y="2413"/>
                    <a:pt x="20071" y="2528"/>
                    <a:pt x="20071" y="2528"/>
                  </a:cubicBezTo>
                  <a:cubicBezTo>
                    <a:pt x="20071" y="2413"/>
                    <a:pt x="20453" y="2413"/>
                    <a:pt x="20453" y="2413"/>
                  </a:cubicBezTo>
                  <a:cubicBezTo>
                    <a:pt x="20071" y="2183"/>
                    <a:pt x="20835" y="2183"/>
                    <a:pt x="20453" y="2183"/>
                  </a:cubicBezTo>
                  <a:cubicBezTo>
                    <a:pt x="20453" y="2413"/>
                    <a:pt x="20071" y="2413"/>
                    <a:pt x="19880" y="2413"/>
                  </a:cubicBezTo>
                  <a:cubicBezTo>
                    <a:pt x="19880" y="2413"/>
                    <a:pt x="19880" y="2528"/>
                    <a:pt x="19688" y="2413"/>
                  </a:cubicBezTo>
                  <a:cubicBezTo>
                    <a:pt x="19880" y="2413"/>
                    <a:pt x="19688" y="2183"/>
                    <a:pt x="19306" y="2183"/>
                  </a:cubicBezTo>
                  <a:cubicBezTo>
                    <a:pt x="19688" y="2183"/>
                    <a:pt x="19688" y="2183"/>
                    <a:pt x="19688" y="2183"/>
                  </a:cubicBezTo>
                  <a:cubicBezTo>
                    <a:pt x="19688" y="2183"/>
                    <a:pt x="19688" y="2183"/>
                    <a:pt x="19880" y="2413"/>
                  </a:cubicBezTo>
                  <a:cubicBezTo>
                    <a:pt x="19880" y="2183"/>
                    <a:pt x="20071" y="2183"/>
                    <a:pt x="20071" y="2183"/>
                  </a:cubicBezTo>
                  <a:cubicBezTo>
                    <a:pt x="20071" y="2068"/>
                    <a:pt x="20071" y="2068"/>
                    <a:pt x="19880" y="2068"/>
                  </a:cubicBezTo>
                  <a:cubicBezTo>
                    <a:pt x="20071" y="2068"/>
                    <a:pt x="20071" y="1953"/>
                    <a:pt x="20071" y="1838"/>
                  </a:cubicBezTo>
                  <a:cubicBezTo>
                    <a:pt x="20453" y="1953"/>
                    <a:pt x="20453" y="1838"/>
                    <a:pt x="20835" y="1838"/>
                  </a:cubicBezTo>
                  <a:cubicBezTo>
                    <a:pt x="20835" y="1953"/>
                    <a:pt x="20835" y="1953"/>
                    <a:pt x="20835" y="1953"/>
                  </a:cubicBezTo>
                  <a:cubicBezTo>
                    <a:pt x="21027" y="1953"/>
                    <a:pt x="20835" y="1953"/>
                    <a:pt x="20835" y="1953"/>
                  </a:cubicBezTo>
                  <a:cubicBezTo>
                    <a:pt x="21027" y="1953"/>
                    <a:pt x="20453" y="1838"/>
                    <a:pt x="20835" y="1838"/>
                  </a:cubicBezTo>
                  <a:cubicBezTo>
                    <a:pt x="20835" y="1953"/>
                    <a:pt x="20453" y="1838"/>
                    <a:pt x="20453" y="1838"/>
                  </a:cubicBezTo>
                  <a:cubicBezTo>
                    <a:pt x="20453" y="1494"/>
                    <a:pt x="20071" y="1494"/>
                    <a:pt x="20071" y="1494"/>
                  </a:cubicBezTo>
                  <a:cubicBezTo>
                    <a:pt x="20453" y="1494"/>
                    <a:pt x="20835" y="1379"/>
                    <a:pt x="20835" y="1379"/>
                  </a:cubicBezTo>
                  <a:cubicBezTo>
                    <a:pt x="20835" y="1149"/>
                    <a:pt x="21027" y="1034"/>
                    <a:pt x="21027" y="1034"/>
                  </a:cubicBezTo>
                  <a:cubicBezTo>
                    <a:pt x="21027" y="919"/>
                    <a:pt x="20835" y="919"/>
                    <a:pt x="20835" y="919"/>
                  </a:cubicBezTo>
                  <a:cubicBezTo>
                    <a:pt x="20835" y="689"/>
                    <a:pt x="21027" y="919"/>
                    <a:pt x="21027" y="919"/>
                  </a:cubicBezTo>
                  <a:cubicBezTo>
                    <a:pt x="21027" y="919"/>
                    <a:pt x="21027" y="919"/>
                    <a:pt x="21027" y="919"/>
                  </a:cubicBezTo>
                  <a:cubicBezTo>
                    <a:pt x="21027" y="919"/>
                    <a:pt x="21027" y="574"/>
                    <a:pt x="21409" y="689"/>
                  </a:cubicBezTo>
                  <a:cubicBezTo>
                    <a:pt x="21027" y="689"/>
                    <a:pt x="21027" y="689"/>
                    <a:pt x="21027" y="689"/>
                  </a:cubicBezTo>
                  <a:cubicBezTo>
                    <a:pt x="21027" y="574"/>
                    <a:pt x="21027" y="574"/>
                    <a:pt x="21027" y="574"/>
                  </a:cubicBezTo>
                  <a:cubicBezTo>
                    <a:pt x="21027" y="574"/>
                    <a:pt x="21027" y="574"/>
                    <a:pt x="21027" y="574"/>
                  </a:cubicBezTo>
                  <a:cubicBezTo>
                    <a:pt x="20835" y="460"/>
                    <a:pt x="21027" y="460"/>
                    <a:pt x="21027" y="460"/>
                  </a:cubicBezTo>
                  <a:cubicBezTo>
                    <a:pt x="21409" y="574"/>
                    <a:pt x="21409" y="574"/>
                    <a:pt x="21409" y="574"/>
                  </a:cubicBezTo>
                  <a:cubicBezTo>
                    <a:pt x="21409" y="460"/>
                    <a:pt x="21409" y="230"/>
                    <a:pt x="21600" y="230"/>
                  </a:cubicBezTo>
                  <a:cubicBezTo>
                    <a:pt x="21409" y="230"/>
                    <a:pt x="21409" y="230"/>
                    <a:pt x="21409" y="230"/>
                  </a:cubicBezTo>
                  <a:cubicBezTo>
                    <a:pt x="21600" y="230"/>
                    <a:pt x="21600" y="230"/>
                    <a:pt x="21600" y="230"/>
                  </a:cubicBezTo>
                  <a:cubicBezTo>
                    <a:pt x="21409" y="0"/>
                    <a:pt x="21409" y="0"/>
                    <a:pt x="21600" y="0"/>
                  </a:cubicBezTo>
                  <a:cubicBezTo>
                    <a:pt x="21027" y="0"/>
                    <a:pt x="21027" y="0"/>
                    <a:pt x="21027" y="0"/>
                  </a:cubicBezTo>
                  <a:cubicBezTo>
                    <a:pt x="21027" y="230"/>
                    <a:pt x="21409" y="0"/>
                    <a:pt x="21409" y="230"/>
                  </a:cubicBezTo>
                  <a:cubicBezTo>
                    <a:pt x="21409" y="230"/>
                    <a:pt x="21409" y="230"/>
                    <a:pt x="21027" y="230"/>
                  </a:cubicBezTo>
                  <a:cubicBezTo>
                    <a:pt x="21409" y="230"/>
                    <a:pt x="21409" y="230"/>
                    <a:pt x="21409" y="230"/>
                  </a:cubicBezTo>
                  <a:cubicBezTo>
                    <a:pt x="21027" y="230"/>
                    <a:pt x="21027" y="230"/>
                    <a:pt x="21027" y="230"/>
                  </a:cubicBezTo>
                  <a:cubicBezTo>
                    <a:pt x="21027" y="230"/>
                    <a:pt x="20835" y="230"/>
                    <a:pt x="21027" y="230"/>
                  </a:cubicBezTo>
                  <a:cubicBezTo>
                    <a:pt x="20835" y="230"/>
                    <a:pt x="20835" y="230"/>
                    <a:pt x="20835" y="230"/>
                  </a:cubicBezTo>
                  <a:cubicBezTo>
                    <a:pt x="20835" y="460"/>
                    <a:pt x="20835" y="460"/>
                    <a:pt x="20835" y="460"/>
                  </a:cubicBezTo>
                  <a:cubicBezTo>
                    <a:pt x="20835" y="230"/>
                    <a:pt x="20453" y="230"/>
                    <a:pt x="20453" y="460"/>
                  </a:cubicBezTo>
                  <a:cubicBezTo>
                    <a:pt x="20835" y="574"/>
                    <a:pt x="20071" y="574"/>
                    <a:pt x="20071" y="574"/>
                  </a:cubicBezTo>
                  <a:cubicBezTo>
                    <a:pt x="20453" y="574"/>
                    <a:pt x="20835" y="574"/>
                    <a:pt x="20835" y="574"/>
                  </a:cubicBezTo>
                  <a:cubicBezTo>
                    <a:pt x="20835" y="689"/>
                    <a:pt x="20835" y="689"/>
                    <a:pt x="20835" y="689"/>
                  </a:cubicBezTo>
                  <a:cubicBezTo>
                    <a:pt x="20453" y="689"/>
                    <a:pt x="20453" y="689"/>
                    <a:pt x="20071" y="689"/>
                  </a:cubicBezTo>
                  <a:cubicBezTo>
                    <a:pt x="20453" y="689"/>
                    <a:pt x="20453" y="689"/>
                    <a:pt x="20453" y="689"/>
                  </a:cubicBezTo>
                  <a:cubicBezTo>
                    <a:pt x="20071" y="689"/>
                    <a:pt x="20071" y="689"/>
                    <a:pt x="19880" y="919"/>
                  </a:cubicBezTo>
                  <a:cubicBezTo>
                    <a:pt x="19880" y="1034"/>
                    <a:pt x="19880" y="1034"/>
                    <a:pt x="19688" y="1149"/>
                  </a:cubicBezTo>
                  <a:cubicBezTo>
                    <a:pt x="19880" y="1149"/>
                    <a:pt x="19880" y="1149"/>
                    <a:pt x="19880" y="1149"/>
                  </a:cubicBezTo>
                  <a:cubicBezTo>
                    <a:pt x="19688" y="1149"/>
                    <a:pt x="19688" y="1379"/>
                    <a:pt x="19306" y="1494"/>
                  </a:cubicBezTo>
                  <a:cubicBezTo>
                    <a:pt x="19306" y="1838"/>
                    <a:pt x="19115" y="1838"/>
                    <a:pt x="19115" y="1953"/>
                  </a:cubicBezTo>
                  <a:cubicBezTo>
                    <a:pt x="18924" y="2068"/>
                    <a:pt x="18542" y="2183"/>
                    <a:pt x="18350" y="2528"/>
                  </a:cubicBezTo>
                  <a:cubicBezTo>
                    <a:pt x="18542" y="2528"/>
                    <a:pt x="18542" y="2528"/>
                    <a:pt x="18542" y="2528"/>
                  </a:cubicBezTo>
                  <a:cubicBezTo>
                    <a:pt x="18350" y="2528"/>
                    <a:pt x="18542" y="2528"/>
                    <a:pt x="18542" y="2643"/>
                  </a:cubicBezTo>
                  <a:cubicBezTo>
                    <a:pt x="18542" y="2528"/>
                    <a:pt x="18350" y="2643"/>
                    <a:pt x="18350" y="2643"/>
                  </a:cubicBezTo>
                  <a:cubicBezTo>
                    <a:pt x="18350" y="2872"/>
                    <a:pt x="18159" y="2872"/>
                    <a:pt x="17586" y="2872"/>
                  </a:cubicBezTo>
                  <a:cubicBezTo>
                    <a:pt x="17586" y="2987"/>
                    <a:pt x="17586" y="2987"/>
                    <a:pt x="17586" y="2987"/>
                  </a:cubicBezTo>
                  <a:cubicBezTo>
                    <a:pt x="17395" y="2987"/>
                    <a:pt x="17586" y="3332"/>
                    <a:pt x="17395" y="3447"/>
                  </a:cubicBezTo>
                  <a:cubicBezTo>
                    <a:pt x="17395" y="3447"/>
                    <a:pt x="17586" y="3447"/>
                    <a:pt x="17395" y="3447"/>
                  </a:cubicBezTo>
                  <a:cubicBezTo>
                    <a:pt x="17395" y="3562"/>
                    <a:pt x="17204" y="3562"/>
                    <a:pt x="17204" y="3562"/>
                  </a:cubicBezTo>
                  <a:cubicBezTo>
                    <a:pt x="16821" y="3677"/>
                    <a:pt x="16821" y="3677"/>
                    <a:pt x="16821" y="3906"/>
                  </a:cubicBezTo>
                  <a:cubicBezTo>
                    <a:pt x="16439" y="4021"/>
                    <a:pt x="16439" y="4366"/>
                    <a:pt x="15865" y="4481"/>
                  </a:cubicBezTo>
                  <a:cubicBezTo>
                    <a:pt x="16057" y="4826"/>
                    <a:pt x="16057" y="4826"/>
                    <a:pt x="16057" y="4826"/>
                  </a:cubicBezTo>
                  <a:cubicBezTo>
                    <a:pt x="15674" y="4940"/>
                    <a:pt x="15674" y="5170"/>
                    <a:pt x="14910" y="5400"/>
                  </a:cubicBezTo>
                  <a:cubicBezTo>
                    <a:pt x="15101" y="5515"/>
                    <a:pt x="15101" y="5515"/>
                    <a:pt x="15101" y="5515"/>
                  </a:cubicBezTo>
                  <a:cubicBezTo>
                    <a:pt x="15101" y="5515"/>
                    <a:pt x="14910" y="5630"/>
                    <a:pt x="14910" y="5515"/>
                  </a:cubicBezTo>
                  <a:cubicBezTo>
                    <a:pt x="14910" y="5630"/>
                    <a:pt x="14719" y="5630"/>
                    <a:pt x="14719" y="5860"/>
                  </a:cubicBezTo>
                  <a:cubicBezTo>
                    <a:pt x="14719" y="5860"/>
                    <a:pt x="14719" y="5860"/>
                    <a:pt x="14336" y="5860"/>
                  </a:cubicBezTo>
                  <a:cubicBezTo>
                    <a:pt x="14336" y="5974"/>
                    <a:pt x="14336" y="6319"/>
                    <a:pt x="14145" y="6319"/>
                  </a:cubicBezTo>
                  <a:cubicBezTo>
                    <a:pt x="14145" y="6319"/>
                    <a:pt x="14145" y="6319"/>
                    <a:pt x="14145" y="6319"/>
                  </a:cubicBezTo>
                  <a:cubicBezTo>
                    <a:pt x="14336" y="6319"/>
                    <a:pt x="14336" y="6319"/>
                    <a:pt x="14336" y="6434"/>
                  </a:cubicBezTo>
                  <a:cubicBezTo>
                    <a:pt x="14145" y="6434"/>
                    <a:pt x="14145" y="6549"/>
                    <a:pt x="14145" y="6434"/>
                  </a:cubicBezTo>
                  <a:cubicBezTo>
                    <a:pt x="14145" y="6549"/>
                    <a:pt x="13572" y="6779"/>
                    <a:pt x="13572" y="6894"/>
                  </a:cubicBezTo>
                  <a:cubicBezTo>
                    <a:pt x="13572" y="6894"/>
                    <a:pt x="13572" y="6894"/>
                    <a:pt x="13572" y="6894"/>
                  </a:cubicBezTo>
                  <a:cubicBezTo>
                    <a:pt x="13381" y="7009"/>
                    <a:pt x="13381" y="7123"/>
                    <a:pt x="13189" y="7123"/>
                  </a:cubicBezTo>
                  <a:cubicBezTo>
                    <a:pt x="13189" y="7353"/>
                    <a:pt x="13381" y="7353"/>
                    <a:pt x="13381" y="7353"/>
                  </a:cubicBezTo>
                  <a:cubicBezTo>
                    <a:pt x="13189" y="7353"/>
                    <a:pt x="13189" y="7353"/>
                    <a:pt x="13189" y="7353"/>
                  </a:cubicBezTo>
                  <a:cubicBezTo>
                    <a:pt x="12807" y="7468"/>
                    <a:pt x="12807" y="7928"/>
                    <a:pt x="12425" y="8043"/>
                  </a:cubicBezTo>
                  <a:cubicBezTo>
                    <a:pt x="12234" y="8387"/>
                    <a:pt x="11851" y="8617"/>
                    <a:pt x="11469" y="8962"/>
                  </a:cubicBezTo>
                  <a:cubicBezTo>
                    <a:pt x="11660" y="8962"/>
                    <a:pt x="11660" y="8962"/>
                    <a:pt x="11660" y="8962"/>
                  </a:cubicBezTo>
                  <a:cubicBezTo>
                    <a:pt x="11469" y="8962"/>
                    <a:pt x="11660" y="9421"/>
                    <a:pt x="11087" y="9421"/>
                  </a:cubicBezTo>
                  <a:cubicBezTo>
                    <a:pt x="11087" y="9421"/>
                    <a:pt x="11087" y="9421"/>
                    <a:pt x="11087" y="9536"/>
                  </a:cubicBezTo>
                  <a:cubicBezTo>
                    <a:pt x="10896" y="9536"/>
                    <a:pt x="11087" y="9766"/>
                    <a:pt x="10896" y="9881"/>
                  </a:cubicBezTo>
                  <a:cubicBezTo>
                    <a:pt x="10896" y="9881"/>
                    <a:pt x="10896" y="9881"/>
                    <a:pt x="10896" y="9881"/>
                  </a:cubicBezTo>
                  <a:cubicBezTo>
                    <a:pt x="10896" y="9996"/>
                    <a:pt x="10704" y="9996"/>
                    <a:pt x="10704" y="10111"/>
                  </a:cubicBezTo>
                  <a:cubicBezTo>
                    <a:pt x="10704" y="10111"/>
                    <a:pt x="10704" y="10111"/>
                    <a:pt x="10704" y="10111"/>
                  </a:cubicBezTo>
                  <a:cubicBezTo>
                    <a:pt x="10896" y="10111"/>
                    <a:pt x="10322" y="10111"/>
                    <a:pt x="10704" y="10340"/>
                  </a:cubicBezTo>
                  <a:cubicBezTo>
                    <a:pt x="10704" y="10340"/>
                    <a:pt x="10322" y="10340"/>
                    <a:pt x="10704" y="10340"/>
                  </a:cubicBezTo>
                  <a:cubicBezTo>
                    <a:pt x="10322" y="10570"/>
                    <a:pt x="9749" y="10915"/>
                    <a:pt x="9366" y="11260"/>
                  </a:cubicBezTo>
                  <a:cubicBezTo>
                    <a:pt x="9366" y="11489"/>
                    <a:pt x="9940" y="11374"/>
                    <a:pt x="9366" y="11489"/>
                  </a:cubicBezTo>
                  <a:cubicBezTo>
                    <a:pt x="9366" y="11489"/>
                    <a:pt x="9366" y="11374"/>
                    <a:pt x="9366" y="11489"/>
                  </a:cubicBezTo>
                  <a:cubicBezTo>
                    <a:pt x="9175" y="11489"/>
                    <a:pt x="9749" y="11719"/>
                    <a:pt x="9366" y="11719"/>
                  </a:cubicBezTo>
                  <a:cubicBezTo>
                    <a:pt x="9175" y="11489"/>
                    <a:pt x="9366" y="11719"/>
                    <a:pt x="9175" y="11719"/>
                  </a:cubicBezTo>
                  <a:cubicBezTo>
                    <a:pt x="9175" y="11834"/>
                    <a:pt x="9366" y="11834"/>
                    <a:pt x="9175" y="11834"/>
                  </a:cubicBezTo>
                  <a:cubicBezTo>
                    <a:pt x="9175" y="11949"/>
                    <a:pt x="9175" y="11949"/>
                    <a:pt x="9175" y="11949"/>
                  </a:cubicBezTo>
                  <a:cubicBezTo>
                    <a:pt x="8984" y="11949"/>
                    <a:pt x="8984" y="12064"/>
                    <a:pt x="8411" y="12064"/>
                  </a:cubicBezTo>
                  <a:cubicBezTo>
                    <a:pt x="7837" y="12868"/>
                    <a:pt x="6881" y="13443"/>
                    <a:pt x="6117" y="14247"/>
                  </a:cubicBezTo>
                  <a:cubicBezTo>
                    <a:pt x="5735" y="14821"/>
                    <a:pt x="5161" y="15396"/>
                    <a:pt x="4396" y="16200"/>
                  </a:cubicBezTo>
                  <a:cubicBezTo>
                    <a:pt x="4396" y="16315"/>
                    <a:pt x="4396" y="16315"/>
                    <a:pt x="4205" y="16430"/>
                  </a:cubicBezTo>
                  <a:cubicBezTo>
                    <a:pt x="4205" y="16430"/>
                    <a:pt x="4205" y="16430"/>
                    <a:pt x="4205" y="16430"/>
                  </a:cubicBezTo>
                  <a:cubicBezTo>
                    <a:pt x="4205" y="16430"/>
                    <a:pt x="4205" y="16660"/>
                    <a:pt x="4014" y="16660"/>
                  </a:cubicBezTo>
                  <a:cubicBezTo>
                    <a:pt x="3632" y="16774"/>
                    <a:pt x="3441" y="17234"/>
                    <a:pt x="3441" y="17349"/>
                  </a:cubicBezTo>
                  <a:cubicBezTo>
                    <a:pt x="3441" y="17349"/>
                    <a:pt x="3441" y="17349"/>
                    <a:pt x="3441" y="17349"/>
                  </a:cubicBezTo>
                  <a:cubicBezTo>
                    <a:pt x="3441" y="17349"/>
                    <a:pt x="3441" y="17349"/>
                    <a:pt x="3441" y="17349"/>
                  </a:cubicBezTo>
                  <a:cubicBezTo>
                    <a:pt x="3441" y="17464"/>
                    <a:pt x="3441" y="17464"/>
                    <a:pt x="3441" y="17464"/>
                  </a:cubicBezTo>
                  <a:cubicBezTo>
                    <a:pt x="3441" y="17464"/>
                    <a:pt x="3250" y="17464"/>
                    <a:pt x="3250" y="17349"/>
                  </a:cubicBezTo>
                  <a:cubicBezTo>
                    <a:pt x="2485" y="17923"/>
                    <a:pt x="1912" y="18843"/>
                    <a:pt x="1529" y="19302"/>
                  </a:cubicBezTo>
                  <a:cubicBezTo>
                    <a:pt x="1529" y="19417"/>
                    <a:pt x="1147" y="19647"/>
                    <a:pt x="956" y="19762"/>
                  </a:cubicBezTo>
                  <a:cubicBezTo>
                    <a:pt x="765" y="20451"/>
                    <a:pt x="382" y="20911"/>
                    <a:pt x="0" y="21255"/>
                  </a:cubicBezTo>
                  <a:cubicBezTo>
                    <a:pt x="0" y="21255"/>
                    <a:pt x="382" y="21600"/>
                    <a:pt x="765" y="21255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62" name="Полилиния 149"/>
            <p:cNvSpPr/>
            <p:nvPr/>
          </p:nvSpPr>
          <p:spPr>
            <a:xfrm>
              <a:off x="989827" y="2943509"/>
              <a:ext cx="232177" cy="382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956" y="21484"/>
                  </a:moveTo>
                  <a:cubicBezTo>
                    <a:pt x="1338" y="21253"/>
                    <a:pt x="1338" y="20676"/>
                    <a:pt x="1912" y="20560"/>
                  </a:cubicBezTo>
                  <a:cubicBezTo>
                    <a:pt x="1912" y="20560"/>
                    <a:pt x="1720" y="20560"/>
                    <a:pt x="1720" y="20329"/>
                  </a:cubicBezTo>
                  <a:cubicBezTo>
                    <a:pt x="2103" y="20214"/>
                    <a:pt x="2485" y="19752"/>
                    <a:pt x="2485" y="19521"/>
                  </a:cubicBezTo>
                  <a:cubicBezTo>
                    <a:pt x="2485" y="19521"/>
                    <a:pt x="2485" y="19521"/>
                    <a:pt x="2485" y="19521"/>
                  </a:cubicBezTo>
                  <a:cubicBezTo>
                    <a:pt x="2485" y="19174"/>
                    <a:pt x="2676" y="19174"/>
                    <a:pt x="2676" y="19174"/>
                  </a:cubicBezTo>
                  <a:cubicBezTo>
                    <a:pt x="2676" y="19174"/>
                    <a:pt x="2676" y="19174"/>
                    <a:pt x="2676" y="19174"/>
                  </a:cubicBezTo>
                  <a:cubicBezTo>
                    <a:pt x="2867" y="19059"/>
                    <a:pt x="2867" y="19059"/>
                    <a:pt x="2867" y="19059"/>
                  </a:cubicBezTo>
                  <a:cubicBezTo>
                    <a:pt x="2867" y="19059"/>
                    <a:pt x="2867" y="19059"/>
                    <a:pt x="2676" y="18828"/>
                  </a:cubicBezTo>
                  <a:cubicBezTo>
                    <a:pt x="2867" y="18828"/>
                    <a:pt x="2867" y="18828"/>
                    <a:pt x="2867" y="18828"/>
                  </a:cubicBezTo>
                  <a:cubicBezTo>
                    <a:pt x="3632" y="18828"/>
                    <a:pt x="3250" y="18712"/>
                    <a:pt x="3632" y="18597"/>
                  </a:cubicBezTo>
                  <a:cubicBezTo>
                    <a:pt x="3632" y="18597"/>
                    <a:pt x="3632" y="18597"/>
                    <a:pt x="3632" y="18597"/>
                  </a:cubicBezTo>
                  <a:cubicBezTo>
                    <a:pt x="3823" y="18366"/>
                    <a:pt x="4205" y="18135"/>
                    <a:pt x="4396" y="18019"/>
                  </a:cubicBezTo>
                  <a:cubicBezTo>
                    <a:pt x="4396" y="18019"/>
                    <a:pt x="4396" y="18019"/>
                    <a:pt x="4396" y="17673"/>
                  </a:cubicBezTo>
                  <a:cubicBezTo>
                    <a:pt x="4396" y="18019"/>
                    <a:pt x="4588" y="17673"/>
                    <a:pt x="4588" y="17673"/>
                  </a:cubicBezTo>
                  <a:cubicBezTo>
                    <a:pt x="4588" y="17557"/>
                    <a:pt x="4970" y="17673"/>
                    <a:pt x="4970" y="17557"/>
                  </a:cubicBezTo>
                  <a:cubicBezTo>
                    <a:pt x="4970" y="17557"/>
                    <a:pt x="4970" y="17557"/>
                    <a:pt x="4970" y="17557"/>
                  </a:cubicBezTo>
                  <a:cubicBezTo>
                    <a:pt x="5161" y="17557"/>
                    <a:pt x="4970" y="17326"/>
                    <a:pt x="5161" y="17326"/>
                  </a:cubicBezTo>
                  <a:cubicBezTo>
                    <a:pt x="4970" y="17326"/>
                    <a:pt x="4970" y="17326"/>
                    <a:pt x="4970" y="17326"/>
                  </a:cubicBezTo>
                  <a:cubicBezTo>
                    <a:pt x="5161" y="17326"/>
                    <a:pt x="4970" y="17211"/>
                    <a:pt x="5161" y="17211"/>
                  </a:cubicBezTo>
                  <a:cubicBezTo>
                    <a:pt x="5161" y="17211"/>
                    <a:pt x="5161" y="17211"/>
                    <a:pt x="5161" y="17211"/>
                  </a:cubicBezTo>
                  <a:cubicBezTo>
                    <a:pt x="5161" y="17095"/>
                    <a:pt x="5161" y="17095"/>
                    <a:pt x="5161" y="17095"/>
                  </a:cubicBezTo>
                  <a:cubicBezTo>
                    <a:pt x="5161" y="17095"/>
                    <a:pt x="5161" y="17095"/>
                    <a:pt x="5161" y="17095"/>
                  </a:cubicBezTo>
                  <a:cubicBezTo>
                    <a:pt x="5352" y="17095"/>
                    <a:pt x="5352" y="16864"/>
                    <a:pt x="5352" y="16864"/>
                  </a:cubicBezTo>
                  <a:cubicBezTo>
                    <a:pt x="5352" y="16864"/>
                    <a:pt x="5352" y="17095"/>
                    <a:pt x="5161" y="16864"/>
                  </a:cubicBezTo>
                  <a:cubicBezTo>
                    <a:pt x="5735" y="16633"/>
                    <a:pt x="6117" y="16171"/>
                    <a:pt x="6308" y="15825"/>
                  </a:cubicBezTo>
                  <a:cubicBezTo>
                    <a:pt x="6308" y="15825"/>
                    <a:pt x="6308" y="15825"/>
                    <a:pt x="6308" y="15709"/>
                  </a:cubicBezTo>
                  <a:cubicBezTo>
                    <a:pt x="6308" y="15709"/>
                    <a:pt x="6308" y="15709"/>
                    <a:pt x="6690" y="15709"/>
                  </a:cubicBezTo>
                  <a:cubicBezTo>
                    <a:pt x="6690" y="15594"/>
                    <a:pt x="6690" y="15594"/>
                    <a:pt x="6690" y="15594"/>
                  </a:cubicBezTo>
                  <a:cubicBezTo>
                    <a:pt x="6881" y="15594"/>
                    <a:pt x="6881" y="15594"/>
                    <a:pt x="6881" y="15594"/>
                  </a:cubicBezTo>
                  <a:cubicBezTo>
                    <a:pt x="6690" y="15594"/>
                    <a:pt x="6690" y="15594"/>
                    <a:pt x="6690" y="15363"/>
                  </a:cubicBezTo>
                  <a:cubicBezTo>
                    <a:pt x="6881" y="15363"/>
                    <a:pt x="6881" y="15363"/>
                    <a:pt x="6881" y="15363"/>
                  </a:cubicBezTo>
                  <a:cubicBezTo>
                    <a:pt x="6881" y="15363"/>
                    <a:pt x="6881" y="15363"/>
                    <a:pt x="6881" y="15247"/>
                  </a:cubicBezTo>
                  <a:cubicBezTo>
                    <a:pt x="7073" y="15247"/>
                    <a:pt x="6881" y="15247"/>
                    <a:pt x="7073" y="15132"/>
                  </a:cubicBezTo>
                  <a:cubicBezTo>
                    <a:pt x="6881" y="15132"/>
                    <a:pt x="6881" y="15132"/>
                    <a:pt x="6881" y="15132"/>
                  </a:cubicBezTo>
                  <a:cubicBezTo>
                    <a:pt x="6881" y="14901"/>
                    <a:pt x="7073" y="15247"/>
                    <a:pt x="7073" y="15132"/>
                  </a:cubicBezTo>
                  <a:cubicBezTo>
                    <a:pt x="7073" y="15132"/>
                    <a:pt x="7073" y="15132"/>
                    <a:pt x="7073" y="15132"/>
                  </a:cubicBezTo>
                  <a:cubicBezTo>
                    <a:pt x="7455" y="15132"/>
                    <a:pt x="7455" y="14901"/>
                    <a:pt x="7455" y="14670"/>
                  </a:cubicBezTo>
                  <a:cubicBezTo>
                    <a:pt x="7455" y="14670"/>
                    <a:pt x="7455" y="14670"/>
                    <a:pt x="7455" y="14670"/>
                  </a:cubicBezTo>
                  <a:cubicBezTo>
                    <a:pt x="7646" y="14670"/>
                    <a:pt x="7646" y="14554"/>
                    <a:pt x="7646" y="14554"/>
                  </a:cubicBezTo>
                  <a:cubicBezTo>
                    <a:pt x="7646" y="14323"/>
                    <a:pt x="7455" y="14323"/>
                    <a:pt x="7646" y="14323"/>
                  </a:cubicBezTo>
                  <a:cubicBezTo>
                    <a:pt x="7837" y="14323"/>
                    <a:pt x="7837" y="14207"/>
                    <a:pt x="8219" y="14323"/>
                  </a:cubicBezTo>
                  <a:cubicBezTo>
                    <a:pt x="8219" y="14207"/>
                    <a:pt x="8219" y="14092"/>
                    <a:pt x="8219" y="14092"/>
                  </a:cubicBezTo>
                  <a:cubicBezTo>
                    <a:pt x="7837" y="13861"/>
                    <a:pt x="7837" y="13861"/>
                    <a:pt x="7837" y="13861"/>
                  </a:cubicBezTo>
                  <a:cubicBezTo>
                    <a:pt x="7837" y="13861"/>
                    <a:pt x="7837" y="13861"/>
                    <a:pt x="7837" y="13861"/>
                  </a:cubicBezTo>
                  <a:cubicBezTo>
                    <a:pt x="7837" y="13861"/>
                    <a:pt x="7837" y="13861"/>
                    <a:pt x="7646" y="13861"/>
                  </a:cubicBezTo>
                  <a:cubicBezTo>
                    <a:pt x="7837" y="13861"/>
                    <a:pt x="7837" y="13745"/>
                    <a:pt x="7837" y="13745"/>
                  </a:cubicBezTo>
                  <a:cubicBezTo>
                    <a:pt x="8219" y="13745"/>
                    <a:pt x="8602" y="13745"/>
                    <a:pt x="8793" y="13630"/>
                  </a:cubicBezTo>
                  <a:cubicBezTo>
                    <a:pt x="8602" y="13745"/>
                    <a:pt x="8602" y="13630"/>
                    <a:pt x="8602" y="13630"/>
                  </a:cubicBezTo>
                  <a:cubicBezTo>
                    <a:pt x="9175" y="13630"/>
                    <a:pt x="9175" y="13630"/>
                    <a:pt x="9175" y="13630"/>
                  </a:cubicBezTo>
                  <a:cubicBezTo>
                    <a:pt x="9175" y="13630"/>
                    <a:pt x="8793" y="13630"/>
                    <a:pt x="8793" y="13399"/>
                  </a:cubicBezTo>
                  <a:cubicBezTo>
                    <a:pt x="9175" y="13399"/>
                    <a:pt x="9175" y="13399"/>
                    <a:pt x="9175" y="13399"/>
                  </a:cubicBezTo>
                  <a:cubicBezTo>
                    <a:pt x="9175" y="13399"/>
                    <a:pt x="9366" y="13399"/>
                    <a:pt x="9175" y="13168"/>
                  </a:cubicBezTo>
                  <a:cubicBezTo>
                    <a:pt x="9175" y="13168"/>
                    <a:pt x="9175" y="13168"/>
                    <a:pt x="8793" y="13168"/>
                  </a:cubicBezTo>
                  <a:cubicBezTo>
                    <a:pt x="9175" y="13168"/>
                    <a:pt x="9175" y="13168"/>
                    <a:pt x="9175" y="12937"/>
                  </a:cubicBezTo>
                  <a:cubicBezTo>
                    <a:pt x="9175" y="12937"/>
                    <a:pt x="9175" y="12937"/>
                    <a:pt x="9175" y="12937"/>
                  </a:cubicBezTo>
                  <a:cubicBezTo>
                    <a:pt x="9366" y="12937"/>
                    <a:pt x="9366" y="12937"/>
                    <a:pt x="9366" y="12937"/>
                  </a:cubicBezTo>
                  <a:cubicBezTo>
                    <a:pt x="9366" y="12937"/>
                    <a:pt x="9366" y="12937"/>
                    <a:pt x="9366" y="12937"/>
                  </a:cubicBezTo>
                  <a:cubicBezTo>
                    <a:pt x="9558" y="12937"/>
                    <a:pt x="9558" y="12937"/>
                    <a:pt x="9558" y="12937"/>
                  </a:cubicBezTo>
                  <a:cubicBezTo>
                    <a:pt x="9558" y="12937"/>
                    <a:pt x="9558" y="12937"/>
                    <a:pt x="9366" y="12821"/>
                  </a:cubicBezTo>
                  <a:cubicBezTo>
                    <a:pt x="9558" y="12821"/>
                    <a:pt x="9940" y="12821"/>
                    <a:pt x="9940" y="12706"/>
                  </a:cubicBezTo>
                  <a:cubicBezTo>
                    <a:pt x="10131" y="12821"/>
                    <a:pt x="9558" y="12706"/>
                    <a:pt x="9940" y="12706"/>
                  </a:cubicBezTo>
                  <a:cubicBezTo>
                    <a:pt x="9940" y="12590"/>
                    <a:pt x="10131" y="12590"/>
                    <a:pt x="10131" y="12359"/>
                  </a:cubicBezTo>
                  <a:cubicBezTo>
                    <a:pt x="10131" y="12590"/>
                    <a:pt x="10131" y="12590"/>
                    <a:pt x="10131" y="12590"/>
                  </a:cubicBezTo>
                  <a:cubicBezTo>
                    <a:pt x="10131" y="12359"/>
                    <a:pt x="10131" y="12359"/>
                    <a:pt x="10131" y="12359"/>
                  </a:cubicBezTo>
                  <a:cubicBezTo>
                    <a:pt x="10131" y="12359"/>
                    <a:pt x="10131" y="12244"/>
                    <a:pt x="10322" y="12244"/>
                  </a:cubicBezTo>
                  <a:cubicBezTo>
                    <a:pt x="10322" y="12244"/>
                    <a:pt x="10322" y="12244"/>
                    <a:pt x="10131" y="12244"/>
                  </a:cubicBezTo>
                  <a:cubicBezTo>
                    <a:pt x="10322" y="12244"/>
                    <a:pt x="10704" y="12128"/>
                    <a:pt x="10704" y="11897"/>
                  </a:cubicBezTo>
                  <a:cubicBezTo>
                    <a:pt x="10896" y="11897"/>
                    <a:pt x="10896" y="11897"/>
                    <a:pt x="10896" y="11897"/>
                  </a:cubicBezTo>
                  <a:cubicBezTo>
                    <a:pt x="10896" y="11897"/>
                    <a:pt x="10896" y="11897"/>
                    <a:pt x="10896" y="11897"/>
                  </a:cubicBezTo>
                  <a:cubicBezTo>
                    <a:pt x="10896" y="11782"/>
                    <a:pt x="10896" y="11782"/>
                    <a:pt x="10896" y="11782"/>
                  </a:cubicBezTo>
                  <a:cubicBezTo>
                    <a:pt x="11469" y="11782"/>
                    <a:pt x="10322" y="11897"/>
                    <a:pt x="10704" y="11897"/>
                  </a:cubicBezTo>
                  <a:cubicBezTo>
                    <a:pt x="10704" y="11782"/>
                    <a:pt x="10896" y="11782"/>
                    <a:pt x="10896" y="11782"/>
                  </a:cubicBezTo>
                  <a:cubicBezTo>
                    <a:pt x="10896" y="11782"/>
                    <a:pt x="11469" y="11782"/>
                    <a:pt x="10896" y="11435"/>
                  </a:cubicBezTo>
                  <a:cubicBezTo>
                    <a:pt x="10896" y="11435"/>
                    <a:pt x="10704" y="11435"/>
                    <a:pt x="10896" y="11435"/>
                  </a:cubicBezTo>
                  <a:cubicBezTo>
                    <a:pt x="10896" y="11320"/>
                    <a:pt x="10896" y="11435"/>
                    <a:pt x="10896" y="11320"/>
                  </a:cubicBezTo>
                  <a:cubicBezTo>
                    <a:pt x="11469" y="11320"/>
                    <a:pt x="11469" y="11320"/>
                    <a:pt x="11469" y="11320"/>
                  </a:cubicBezTo>
                  <a:cubicBezTo>
                    <a:pt x="11469" y="11435"/>
                    <a:pt x="11469" y="11320"/>
                    <a:pt x="11469" y="11320"/>
                  </a:cubicBezTo>
                  <a:cubicBezTo>
                    <a:pt x="11469" y="11320"/>
                    <a:pt x="11660" y="11320"/>
                    <a:pt x="11469" y="11204"/>
                  </a:cubicBezTo>
                  <a:cubicBezTo>
                    <a:pt x="11469" y="11204"/>
                    <a:pt x="11469" y="11204"/>
                    <a:pt x="11469" y="11204"/>
                  </a:cubicBezTo>
                  <a:cubicBezTo>
                    <a:pt x="11469" y="11204"/>
                    <a:pt x="11469" y="11204"/>
                    <a:pt x="11660" y="11204"/>
                  </a:cubicBezTo>
                  <a:cubicBezTo>
                    <a:pt x="11660" y="11204"/>
                    <a:pt x="11660" y="11204"/>
                    <a:pt x="11660" y="11204"/>
                  </a:cubicBezTo>
                  <a:cubicBezTo>
                    <a:pt x="11660" y="11204"/>
                    <a:pt x="11660" y="11089"/>
                    <a:pt x="11851" y="11089"/>
                  </a:cubicBezTo>
                  <a:cubicBezTo>
                    <a:pt x="11851" y="10858"/>
                    <a:pt x="11851" y="10858"/>
                    <a:pt x="11851" y="10858"/>
                  </a:cubicBezTo>
                  <a:cubicBezTo>
                    <a:pt x="11851" y="10742"/>
                    <a:pt x="12042" y="10742"/>
                    <a:pt x="12042" y="10742"/>
                  </a:cubicBezTo>
                  <a:cubicBezTo>
                    <a:pt x="12042" y="10742"/>
                    <a:pt x="12042" y="10742"/>
                    <a:pt x="11851" y="10742"/>
                  </a:cubicBezTo>
                  <a:cubicBezTo>
                    <a:pt x="11851" y="10627"/>
                    <a:pt x="12042" y="10627"/>
                    <a:pt x="12042" y="10627"/>
                  </a:cubicBezTo>
                  <a:cubicBezTo>
                    <a:pt x="12042" y="10627"/>
                    <a:pt x="12042" y="10396"/>
                    <a:pt x="11851" y="10396"/>
                  </a:cubicBezTo>
                  <a:cubicBezTo>
                    <a:pt x="12042" y="10396"/>
                    <a:pt x="12042" y="10396"/>
                    <a:pt x="12425" y="10396"/>
                  </a:cubicBezTo>
                  <a:cubicBezTo>
                    <a:pt x="12042" y="10280"/>
                    <a:pt x="12616" y="10396"/>
                    <a:pt x="12425" y="10280"/>
                  </a:cubicBezTo>
                  <a:cubicBezTo>
                    <a:pt x="12425" y="10280"/>
                    <a:pt x="12425" y="10280"/>
                    <a:pt x="12042" y="10280"/>
                  </a:cubicBezTo>
                  <a:cubicBezTo>
                    <a:pt x="12042" y="9934"/>
                    <a:pt x="12616" y="9934"/>
                    <a:pt x="12425" y="9934"/>
                  </a:cubicBezTo>
                  <a:cubicBezTo>
                    <a:pt x="12616" y="9934"/>
                    <a:pt x="12616" y="9934"/>
                    <a:pt x="12616" y="9934"/>
                  </a:cubicBezTo>
                  <a:cubicBezTo>
                    <a:pt x="12616" y="9934"/>
                    <a:pt x="12807" y="9934"/>
                    <a:pt x="12616" y="9818"/>
                  </a:cubicBezTo>
                  <a:cubicBezTo>
                    <a:pt x="12807" y="9818"/>
                    <a:pt x="12616" y="9703"/>
                    <a:pt x="12807" y="9818"/>
                  </a:cubicBezTo>
                  <a:cubicBezTo>
                    <a:pt x="12807" y="9703"/>
                    <a:pt x="13381" y="9472"/>
                    <a:pt x="13189" y="9356"/>
                  </a:cubicBezTo>
                  <a:cubicBezTo>
                    <a:pt x="13189" y="9356"/>
                    <a:pt x="13189" y="9241"/>
                    <a:pt x="13189" y="9356"/>
                  </a:cubicBezTo>
                  <a:cubicBezTo>
                    <a:pt x="13189" y="9356"/>
                    <a:pt x="13189" y="9356"/>
                    <a:pt x="13189" y="9356"/>
                  </a:cubicBezTo>
                  <a:cubicBezTo>
                    <a:pt x="13189" y="9356"/>
                    <a:pt x="13189" y="9356"/>
                    <a:pt x="13189" y="9356"/>
                  </a:cubicBezTo>
                  <a:cubicBezTo>
                    <a:pt x="13189" y="9241"/>
                    <a:pt x="13189" y="9241"/>
                    <a:pt x="13189" y="9241"/>
                  </a:cubicBezTo>
                  <a:cubicBezTo>
                    <a:pt x="12807" y="9125"/>
                    <a:pt x="13381" y="9241"/>
                    <a:pt x="13381" y="9241"/>
                  </a:cubicBezTo>
                  <a:cubicBezTo>
                    <a:pt x="13381" y="9125"/>
                    <a:pt x="13381" y="9125"/>
                    <a:pt x="13381" y="9125"/>
                  </a:cubicBezTo>
                  <a:cubicBezTo>
                    <a:pt x="13954" y="9125"/>
                    <a:pt x="13954" y="9125"/>
                    <a:pt x="13954" y="9125"/>
                  </a:cubicBezTo>
                  <a:cubicBezTo>
                    <a:pt x="13954" y="8894"/>
                    <a:pt x="13381" y="8894"/>
                    <a:pt x="13381" y="8894"/>
                  </a:cubicBezTo>
                  <a:cubicBezTo>
                    <a:pt x="13381" y="8894"/>
                    <a:pt x="13381" y="8779"/>
                    <a:pt x="13954" y="8894"/>
                  </a:cubicBezTo>
                  <a:cubicBezTo>
                    <a:pt x="13381" y="8779"/>
                    <a:pt x="13381" y="8779"/>
                    <a:pt x="13381" y="8779"/>
                  </a:cubicBezTo>
                  <a:cubicBezTo>
                    <a:pt x="13954" y="8779"/>
                    <a:pt x="13954" y="8779"/>
                    <a:pt x="13954" y="8779"/>
                  </a:cubicBezTo>
                  <a:cubicBezTo>
                    <a:pt x="13954" y="8779"/>
                    <a:pt x="13954" y="8779"/>
                    <a:pt x="13954" y="8779"/>
                  </a:cubicBezTo>
                  <a:cubicBezTo>
                    <a:pt x="13381" y="8779"/>
                    <a:pt x="13954" y="8432"/>
                    <a:pt x="13954" y="8432"/>
                  </a:cubicBezTo>
                  <a:cubicBezTo>
                    <a:pt x="13954" y="8779"/>
                    <a:pt x="13954" y="8779"/>
                    <a:pt x="13954" y="8779"/>
                  </a:cubicBezTo>
                  <a:cubicBezTo>
                    <a:pt x="14145" y="8779"/>
                    <a:pt x="14145" y="8779"/>
                    <a:pt x="14145" y="8779"/>
                  </a:cubicBezTo>
                  <a:cubicBezTo>
                    <a:pt x="13954" y="8779"/>
                    <a:pt x="14145" y="8432"/>
                    <a:pt x="14145" y="8432"/>
                  </a:cubicBezTo>
                  <a:cubicBezTo>
                    <a:pt x="14145" y="8432"/>
                    <a:pt x="14145" y="8432"/>
                    <a:pt x="14336" y="8432"/>
                  </a:cubicBezTo>
                  <a:cubicBezTo>
                    <a:pt x="14145" y="8432"/>
                    <a:pt x="14336" y="8317"/>
                    <a:pt x="14145" y="8317"/>
                  </a:cubicBezTo>
                  <a:cubicBezTo>
                    <a:pt x="14145" y="8432"/>
                    <a:pt x="14145" y="8432"/>
                    <a:pt x="14145" y="8432"/>
                  </a:cubicBezTo>
                  <a:cubicBezTo>
                    <a:pt x="14145" y="8317"/>
                    <a:pt x="13954" y="8317"/>
                    <a:pt x="14145" y="8317"/>
                  </a:cubicBezTo>
                  <a:cubicBezTo>
                    <a:pt x="14145" y="8317"/>
                    <a:pt x="14336" y="8432"/>
                    <a:pt x="14336" y="8317"/>
                  </a:cubicBezTo>
                  <a:cubicBezTo>
                    <a:pt x="14336" y="8317"/>
                    <a:pt x="14336" y="8317"/>
                    <a:pt x="14145" y="8317"/>
                  </a:cubicBezTo>
                  <a:cubicBezTo>
                    <a:pt x="14145" y="8201"/>
                    <a:pt x="14145" y="8201"/>
                    <a:pt x="14145" y="8201"/>
                  </a:cubicBezTo>
                  <a:cubicBezTo>
                    <a:pt x="14336" y="8317"/>
                    <a:pt x="14336" y="8317"/>
                    <a:pt x="14336" y="8317"/>
                  </a:cubicBezTo>
                  <a:cubicBezTo>
                    <a:pt x="14336" y="8317"/>
                    <a:pt x="14336" y="8317"/>
                    <a:pt x="14336" y="8317"/>
                  </a:cubicBezTo>
                  <a:cubicBezTo>
                    <a:pt x="14336" y="8317"/>
                    <a:pt x="14336" y="8201"/>
                    <a:pt x="14527" y="8201"/>
                  </a:cubicBezTo>
                  <a:cubicBezTo>
                    <a:pt x="14527" y="8201"/>
                    <a:pt x="14527" y="8201"/>
                    <a:pt x="14527" y="7970"/>
                  </a:cubicBezTo>
                  <a:cubicBezTo>
                    <a:pt x="14527" y="7970"/>
                    <a:pt x="14527" y="7970"/>
                    <a:pt x="14527" y="7970"/>
                  </a:cubicBezTo>
                  <a:cubicBezTo>
                    <a:pt x="14527" y="7970"/>
                    <a:pt x="14527" y="7970"/>
                    <a:pt x="14527" y="7970"/>
                  </a:cubicBezTo>
                  <a:cubicBezTo>
                    <a:pt x="14527" y="7970"/>
                    <a:pt x="14527" y="7970"/>
                    <a:pt x="14527" y="7970"/>
                  </a:cubicBezTo>
                  <a:cubicBezTo>
                    <a:pt x="14527" y="7855"/>
                    <a:pt x="14910" y="7855"/>
                    <a:pt x="14910" y="7855"/>
                  </a:cubicBezTo>
                  <a:cubicBezTo>
                    <a:pt x="14910" y="7855"/>
                    <a:pt x="14336" y="7739"/>
                    <a:pt x="14527" y="7739"/>
                  </a:cubicBezTo>
                  <a:cubicBezTo>
                    <a:pt x="14910" y="7739"/>
                    <a:pt x="14910" y="7739"/>
                    <a:pt x="14910" y="7739"/>
                  </a:cubicBezTo>
                  <a:cubicBezTo>
                    <a:pt x="14910" y="7508"/>
                    <a:pt x="15292" y="7508"/>
                    <a:pt x="15101" y="7393"/>
                  </a:cubicBezTo>
                  <a:cubicBezTo>
                    <a:pt x="15292" y="7393"/>
                    <a:pt x="15292" y="7393"/>
                    <a:pt x="15292" y="7393"/>
                  </a:cubicBezTo>
                  <a:cubicBezTo>
                    <a:pt x="15292" y="7277"/>
                    <a:pt x="15865" y="6930"/>
                    <a:pt x="15674" y="6815"/>
                  </a:cubicBezTo>
                  <a:cubicBezTo>
                    <a:pt x="15674" y="6815"/>
                    <a:pt x="15674" y="6815"/>
                    <a:pt x="15292" y="6815"/>
                  </a:cubicBezTo>
                  <a:cubicBezTo>
                    <a:pt x="15674" y="6815"/>
                    <a:pt x="15292" y="6699"/>
                    <a:pt x="15674" y="6699"/>
                  </a:cubicBezTo>
                  <a:cubicBezTo>
                    <a:pt x="15674" y="6815"/>
                    <a:pt x="15674" y="6815"/>
                    <a:pt x="15674" y="6815"/>
                  </a:cubicBezTo>
                  <a:cubicBezTo>
                    <a:pt x="15865" y="6815"/>
                    <a:pt x="15865" y="6699"/>
                    <a:pt x="15865" y="6468"/>
                  </a:cubicBezTo>
                  <a:cubicBezTo>
                    <a:pt x="15865" y="6699"/>
                    <a:pt x="16439" y="6699"/>
                    <a:pt x="16439" y="6699"/>
                  </a:cubicBezTo>
                  <a:cubicBezTo>
                    <a:pt x="15865" y="6468"/>
                    <a:pt x="15865" y="6468"/>
                    <a:pt x="16439" y="6468"/>
                  </a:cubicBezTo>
                  <a:cubicBezTo>
                    <a:pt x="16439" y="6468"/>
                    <a:pt x="16439" y="6468"/>
                    <a:pt x="16439" y="6468"/>
                  </a:cubicBezTo>
                  <a:cubicBezTo>
                    <a:pt x="16439" y="6353"/>
                    <a:pt x="16439" y="6353"/>
                    <a:pt x="16439" y="6353"/>
                  </a:cubicBezTo>
                  <a:cubicBezTo>
                    <a:pt x="16439" y="6353"/>
                    <a:pt x="16630" y="6468"/>
                    <a:pt x="16439" y="6353"/>
                  </a:cubicBezTo>
                  <a:cubicBezTo>
                    <a:pt x="16439" y="6353"/>
                    <a:pt x="16439" y="6353"/>
                    <a:pt x="16439" y="6353"/>
                  </a:cubicBezTo>
                  <a:cubicBezTo>
                    <a:pt x="16630" y="6353"/>
                    <a:pt x="16630" y="6237"/>
                    <a:pt x="16630" y="6237"/>
                  </a:cubicBezTo>
                  <a:cubicBezTo>
                    <a:pt x="16630" y="6006"/>
                    <a:pt x="16630" y="6006"/>
                    <a:pt x="16630" y="6006"/>
                  </a:cubicBezTo>
                  <a:cubicBezTo>
                    <a:pt x="16821" y="6006"/>
                    <a:pt x="16821" y="6006"/>
                    <a:pt x="16821" y="6006"/>
                  </a:cubicBezTo>
                  <a:cubicBezTo>
                    <a:pt x="16821" y="6006"/>
                    <a:pt x="16821" y="5891"/>
                    <a:pt x="16630" y="5891"/>
                  </a:cubicBezTo>
                  <a:cubicBezTo>
                    <a:pt x="17012" y="5775"/>
                    <a:pt x="17395" y="5429"/>
                    <a:pt x="17586" y="5313"/>
                  </a:cubicBezTo>
                  <a:cubicBezTo>
                    <a:pt x="17395" y="5313"/>
                    <a:pt x="17395" y="5313"/>
                    <a:pt x="17395" y="5313"/>
                  </a:cubicBezTo>
                  <a:cubicBezTo>
                    <a:pt x="17395" y="5198"/>
                    <a:pt x="17586" y="5313"/>
                    <a:pt x="17586" y="5198"/>
                  </a:cubicBezTo>
                  <a:cubicBezTo>
                    <a:pt x="17395" y="5198"/>
                    <a:pt x="17395" y="5198"/>
                    <a:pt x="17395" y="5198"/>
                  </a:cubicBezTo>
                  <a:cubicBezTo>
                    <a:pt x="17395" y="4967"/>
                    <a:pt x="17586" y="5198"/>
                    <a:pt x="17586" y="4967"/>
                  </a:cubicBezTo>
                  <a:cubicBezTo>
                    <a:pt x="17777" y="4967"/>
                    <a:pt x="17586" y="4967"/>
                    <a:pt x="17586" y="5198"/>
                  </a:cubicBezTo>
                  <a:cubicBezTo>
                    <a:pt x="17586" y="5198"/>
                    <a:pt x="17586" y="4967"/>
                    <a:pt x="17777" y="4967"/>
                  </a:cubicBezTo>
                  <a:cubicBezTo>
                    <a:pt x="17586" y="4967"/>
                    <a:pt x="17586" y="4967"/>
                    <a:pt x="17586" y="4967"/>
                  </a:cubicBezTo>
                  <a:cubicBezTo>
                    <a:pt x="17586" y="4851"/>
                    <a:pt x="17586" y="4851"/>
                    <a:pt x="17586" y="4851"/>
                  </a:cubicBezTo>
                  <a:cubicBezTo>
                    <a:pt x="17586" y="4851"/>
                    <a:pt x="17395" y="4967"/>
                    <a:pt x="17012" y="4851"/>
                  </a:cubicBezTo>
                  <a:cubicBezTo>
                    <a:pt x="17012" y="4736"/>
                    <a:pt x="17012" y="4736"/>
                    <a:pt x="17012" y="4736"/>
                  </a:cubicBezTo>
                  <a:cubicBezTo>
                    <a:pt x="17012" y="4736"/>
                    <a:pt x="16821" y="4851"/>
                    <a:pt x="16821" y="4736"/>
                  </a:cubicBezTo>
                  <a:cubicBezTo>
                    <a:pt x="17012" y="4736"/>
                    <a:pt x="17395" y="4736"/>
                    <a:pt x="17395" y="4736"/>
                  </a:cubicBezTo>
                  <a:cubicBezTo>
                    <a:pt x="17586" y="4736"/>
                    <a:pt x="17777" y="4851"/>
                    <a:pt x="17777" y="4736"/>
                  </a:cubicBezTo>
                  <a:cubicBezTo>
                    <a:pt x="17777" y="4736"/>
                    <a:pt x="17777" y="4851"/>
                    <a:pt x="17586" y="4736"/>
                  </a:cubicBezTo>
                  <a:cubicBezTo>
                    <a:pt x="17777" y="4736"/>
                    <a:pt x="17777" y="4736"/>
                    <a:pt x="17777" y="4736"/>
                  </a:cubicBezTo>
                  <a:cubicBezTo>
                    <a:pt x="18159" y="4736"/>
                    <a:pt x="18159" y="4736"/>
                    <a:pt x="18159" y="4736"/>
                  </a:cubicBezTo>
                  <a:cubicBezTo>
                    <a:pt x="18159" y="4736"/>
                    <a:pt x="17777" y="4736"/>
                    <a:pt x="17777" y="4505"/>
                  </a:cubicBezTo>
                  <a:cubicBezTo>
                    <a:pt x="18159" y="4736"/>
                    <a:pt x="18159" y="4505"/>
                    <a:pt x="18159" y="4736"/>
                  </a:cubicBezTo>
                  <a:cubicBezTo>
                    <a:pt x="18350" y="4736"/>
                    <a:pt x="18159" y="4505"/>
                    <a:pt x="18350" y="4505"/>
                  </a:cubicBezTo>
                  <a:cubicBezTo>
                    <a:pt x="18350" y="4505"/>
                    <a:pt x="17777" y="4505"/>
                    <a:pt x="17777" y="4389"/>
                  </a:cubicBezTo>
                  <a:cubicBezTo>
                    <a:pt x="18159" y="4505"/>
                    <a:pt x="18350" y="4389"/>
                    <a:pt x="18350" y="4505"/>
                  </a:cubicBezTo>
                  <a:cubicBezTo>
                    <a:pt x="18350" y="4505"/>
                    <a:pt x="18350" y="4389"/>
                    <a:pt x="18159" y="4389"/>
                  </a:cubicBezTo>
                  <a:cubicBezTo>
                    <a:pt x="18159" y="4389"/>
                    <a:pt x="18924" y="4389"/>
                    <a:pt x="18350" y="4274"/>
                  </a:cubicBezTo>
                  <a:cubicBezTo>
                    <a:pt x="18350" y="4389"/>
                    <a:pt x="18350" y="4389"/>
                    <a:pt x="18350" y="4389"/>
                  </a:cubicBezTo>
                  <a:cubicBezTo>
                    <a:pt x="18350" y="4274"/>
                    <a:pt x="18350" y="4274"/>
                    <a:pt x="18350" y="4274"/>
                  </a:cubicBezTo>
                  <a:cubicBezTo>
                    <a:pt x="18350" y="4274"/>
                    <a:pt x="18924" y="4274"/>
                    <a:pt x="18350" y="4043"/>
                  </a:cubicBezTo>
                  <a:cubicBezTo>
                    <a:pt x="18350" y="4043"/>
                    <a:pt x="18924" y="3812"/>
                    <a:pt x="18924" y="4043"/>
                  </a:cubicBezTo>
                  <a:cubicBezTo>
                    <a:pt x="18924" y="4274"/>
                    <a:pt x="18350" y="4043"/>
                    <a:pt x="18924" y="4274"/>
                  </a:cubicBezTo>
                  <a:cubicBezTo>
                    <a:pt x="18924" y="4043"/>
                    <a:pt x="19115" y="4043"/>
                    <a:pt x="19115" y="4043"/>
                  </a:cubicBezTo>
                  <a:cubicBezTo>
                    <a:pt x="19115" y="4043"/>
                    <a:pt x="19115" y="4043"/>
                    <a:pt x="19115" y="4043"/>
                  </a:cubicBezTo>
                  <a:cubicBezTo>
                    <a:pt x="19115" y="4043"/>
                    <a:pt x="19115" y="4043"/>
                    <a:pt x="19115" y="4043"/>
                  </a:cubicBezTo>
                  <a:cubicBezTo>
                    <a:pt x="19115" y="4043"/>
                    <a:pt x="19115" y="4043"/>
                    <a:pt x="19115" y="4043"/>
                  </a:cubicBezTo>
                  <a:cubicBezTo>
                    <a:pt x="19115" y="4043"/>
                    <a:pt x="19115" y="4043"/>
                    <a:pt x="19115" y="4043"/>
                  </a:cubicBezTo>
                  <a:cubicBezTo>
                    <a:pt x="19306" y="3812"/>
                    <a:pt x="19115" y="3812"/>
                    <a:pt x="19115" y="3812"/>
                  </a:cubicBezTo>
                  <a:cubicBezTo>
                    <a:pt x="18924" y="3812"/>
                    <a:pt x="18924" y="3812"/>
                    <a:pt x="18924" y="3812"/>
                  </a:cubicBezTo>
                  <a:cubicBezTo>
                    <a:pt x="19115" y="3812"/>
                    <a:pt x="18924" y="3696"/>
                    <a:pt x="18924" y="3696"/>
                  </a:cubicBezTo>
                  <a:cubicBezTo>
                    <a:pt x="19306" y="3812"/>
                    <a:pt x="19306" y="3812"/>
                    <a:pt x="19306" y="3812"/>
                  </a:cubicBezTo>
                  <a:cubicBezTo>
                    <a:pt x="19306" y="3696"/>
                    <a:pt x="19306" y="3696"/>
                    <a:pt x="19306" y="3696"/>
                  </a:cubicBezTo>
                  <a:cubicBezTo>
                    <a:pt x="19115" y="3696"/>
                    <a:pt x="19115" y="3696"/>
                    <a:pt x="19115" y="3696"/>
                  </a:cubicBezTo>
                  <a:cubicBezTo>
                    <a:pt x="19115" y="3696"/>
                    <a:pt x="19115" y="3696"/>
                    <a:pt x="19115" y="3465"/>
                  </a:cubicBezTo>
                  <a:cubicBezTo>
                    <a:pt x="19115" y="3465"/>
                    <a:pt x="19306" y="3465"/>
                    <a:pt x="19306" y="3696"/>
                  </a:cubicBezTo>
                  <a:cubicBezTo>
                    <a:pt x="19306" y="3465"/>
                    <a:pt x="19306" y="3465"/>
                    <a:pt x="19306" y="3465"/>
                  </a:cubicBezTo>
                  <a:cubicBezTo>
                    <a:pt x="19306" y="3465"/>
                    <a:pt x="19306" y="3465"/>
                    <a:pt x="19497" y="3465"/>
                  </a:cubicBezTo>
                  <a:cubicBezTo>
                    <a:pt x="19306" y="3465"/>
                    <a:pt x="19306" y="3350"/>
                    <a:pt x="19306" y="3350"/>
                  </a:cubicBezTo>
                  <a:cubicBezTo>
                    <a:pt x="19115" y="3350"/>
                    <a:pt x="19115" y="3350"/>
                    <a:pt x="19115" y="3350"/>
                  </a:cubicBezTo>
                  <a:cubicBezTo>
                    <a:pt x="19115" y="3234"/>
                    <a:pt x="19115" y="3234"/>
                    <a:pt x="19115" y="3234"/>
                  </a:cubicBezTo>
                  <a:cubicBezTo>
                    <a:pt x="18924" y="3234"/>
                    <a:pt x="19115" y="3234"/>
                    <a:pt x="18924" y="3234"/>
                  </a:cubicBezTo>
                  <a:cubicBezTo>
                    <a:pt x="18924" y="3003"/>
                    <a:pt x="18924" y="3003"/>
                    <a:pt x="19115" y="3003"/>
                  </a:cubicBezTo>
                  <a:cubicBezTo>
                    <a:pt x="19115" y="3234"/>
                    <a:pt x="19306" y="3234"/>
                    <a:pt x="19497" y="3234"/>
                  </a:cubicBezTo>
                  <a:cubicBezTo>
                    <a:pt x="19880" y="3234"/>
                    <a:pt x="19115" y="2888"/>
                    <a:pt x="19497" y="3003"/>
                  </a:cubicBezTo>
                  <a:cubicBezTo>
                    <a:pt x="19880" y="3003"/>
                    <a:pt x="19880" y="3003"/>
                    <a:pt x="19880" y="3003"/>
                  </a:cubicBezTo>
                  <a:cubicBezTo>
                    <a:pt x="20071" y="3003"/>
                    <a:pt x="20071" y="3003"/>
                    <a:pt x="20071" y="3003"/>
                  </a:cubicBezTo>
                  <a:cubicBezTo>
                    <a:pt x="19880" y="3003"/>
                    <a:pt x="19880" y="2888"/>
                    <a:pt x="19497" y="2888"/>
                  </a:cubicBezTo>
                  <a:cubicBezTo>
                    <a:pt x="19497" y="2888"/>
                    <a:pt x="19497" y="2888"/>
                    <a:pt x="19497" y="2888"/>
                  </a:cubicBezTo>
                  <a:cubicBezTo>
                    <a:pt x="19306" y="2888"/>
                    <a:pt x="19306" y="2888"/>
                    <a:pt x="19306" y="2888"/>
                  </a:cubicBezTo>
                  <a:cubicBezTo>
                    <a:pt x="19497" y="2772"/>
                    <a:pt x="19497" y="2772"/>
                    <a:pt x="19497" y="2772"/>
                  </a:cubicBezTo>
                  <a:cubicBezTo>
                    <a:pt x="19880" y="2888"/>
                    <a:pt x="19497" y="2888"/>
                    <a:pt x="19880" y="2888"/>
                  </a:cubicBezTo>
                  <a:cubicBezTo>
                    <a:pt x="19880" y="2772"/>
                    <a:pt x="19497" y="2772"/>
                    <a:pt x="19880" y="2772"/>
                  </a:cubicBezTo>
                  <a:cubicBezTo>
                    <a:pt x="20071" y="2888"/>
                    <a:pt x="20071" y="2888"/>
                    <a:pt x="20071" y="2888"/>
                  </a:cubicBezTo>
                  <a:cubicBezTo>
                    <a:pt x="20071" y="2888"/>
                    <a:pt x="20071" y="2888"/>
                    <a:pt x="20071" y="2888"/>
                  </a:cubicBezTo>
                  <a:cubicBezTo>
                    <a:pt x="20071" y="2888"/>
                    <a:pt x="20071" y="2888"/>
                    <a:pt x="20071" y="2888"/>
                  </a:cubicBezTo>
                  <a:cubicBezTo>
                    <a:pt x="20071" y="2772"/>
                    <a:pt x="20262" y="2888"/>
                    <a:pt x="20262" y="2772"/>
                  </a:cubicBezTo>
                  <a:cubicBezTo>
                    <a:pt x="20071" y="2772"/>
                    <a:pt x="20071" y="2772"/>
                    <a:pt x="20071" y="2772"/>
                  </a:cubicBezTo>
                  <a:cubicBezTo>
                    <a:pt x="20071" y="2541"/>
                    <a:pt x="20071" y="2888"/>
                    <a:pt x="19880" y="2772"/>
                  </a:cubicBezTo>
                  <a:cubicBezTo>
                    <a:pt x="20071" y="2541"/>
                    <a:pt x="20071" y="2772"/>
                    <a:pt x="20071" y="2541"/>
                  </a:cubicBezTo>
                  <a:cubicBezTo>
                    <a:pt x="20071" y="2541"/>
                    <a:pt x="20071" y="2541"/>
                    <a:pt x="20071" y="2541"/>
                  </a:cubicBezTo>
                  <a:cubicBezTo>
                    <a:pt x="20071" y="2541"/>
                    <a:pt x="19880" y="2310"/>
                    <a:pt x="20071" y="2310"/>
                  </a:cubicBezTo>
                  <a:cubicBezTo>
                    <a:pt x="20071" y="2310"/>
                    <a:pt x="20071" y="2310"/>
                    <a:pt x="20071" y="2310"/>
                  </a:cubicBezTo>
                  <a:cubicBezTo>
                    <a:pt x="20262" y="2310"/>
                    <a:pt x="20262" y="2310"/>
                    <a:pt x="20644" y="2310"/>
                  </a:cubicBezTo>
                  <a:cubicBezTo>
                    <a:pt x="20262" y="2079"/>
                    <a:pt x="20644" y="2079"/>
                    <a:pt x="20262" y="2079"/>
                  </a:cubicBezTo>
                  <a:cubicBezTo>
                    <a:pt x="20262" y="2079"/>
                    <a:pt x="20262" y="2310"/>
                    <a:pt x="20071" y="2310"/>
                  </a:cubicBezTo>
                  <a:cubicBezTo>
                    <a:pt x="19880" y="2079"/>
                    <a:pt x="20071" y="2541"/>
                    <a:pt x="19880" y="2310"/>
                  </a:cubicBezTo>
                  <a:cubicBezTo>
                    <a:pt x="19497" y="2079"/>
                    <a:pt x="19497" y="2079"/>
                    <a:pt x="19497" y="2079"/>
                  </a:cubicBezTo>
                  <a:cubicBezTo>
                    <a:pt x="19497" y="2079"/>
                    <a:pt x="19497" y="2079"/>
                    <a:pt x="19497" y="2079"/>
                  </a:cubicBezTo>
                  <a:cubicBezTo>
                    <a:pt x="19880" y="2079"/>
                    <a:pt x="19880" y="2079"/>
                    <a:pt x="19880" y="2079"/>
                  </a:cubicBezTo>
                  <a:cubicBezTo>
                    <a:pt x="19880" y="2079"/>
                    <a:pt x="20071" y="1964"/>
                    <a:pt x="20262" y="1964"/>
                  </a:cubicBezTo>
                  <a:cubicBezTo>
                    <a:pt x="20071" y="1964"/>
                    <a:pt x="20071" y="1964"/>
                    <a:pt x="20071" y="1964"/>
                  </a:cubicBezTo>
                  <a:cubicBezTo>
                    <a:pt x="20071" y="1848"/>
                    <a:pt x="20262" y="1848"/>
                    <a:pt x="20262" y="1733"/>
                  </a:cubicBezTo>
                  <a:cubicBezTo>
                    <a:pt x="20262" y="1848"/>
                    <a:pt x="20262" y="1502"/>
                    <a:pt x="20644" y="1733"/>
                  </a:cubicBezTo>
                  <a:cubicBezTo>
                    <a:pt x="20644" y="1733"/>
                    <a:pt x="20644" y="1848"/>
                    <a:pt x="20835" y="1848"/>
                  </a:cubicBezTo>
                  <a:cubicBezTo>
                    <a:pt x="20644" y="1848"/>
                    <a:pt x="20644" y="1848"/>
                    <a:pt x="20644" y="1848"/>
                  </a:cubicBezTo>
                  <a:cubicBezTo>
                    <a:pt x="20835" y="1848"/>
                    <a:pt x="20644" y="1733"/>
                    <a:pt x="20835" y="1733"/>
                  </a:cubicBezTo>
                  <a:cubicBezTo>
                    <a:pt x="20644" y="1733"/>
                    <a:pt x="20644" y="1733"/>
                    <a:pt x="20262" y="1502"/>
                  </a:cubicBezTo>
                  <a:cubicBezTo>
                    <a:pt x="20644" y="1502"/>
                    <a:pt x="20071" y="1502"/>
                    <a:pt x="20262" y="1502"/>
                  </a:cubicBezTo>
                  <a:cubicBezTo>
                    <a:pt x="20262" y="1386"/>
                    <a:pt x="20644" y="1386"/>
                    <a:pt x="20644" y="1386"/>
                  </a:cubicBezTo>
                  <a:cubicBezTo>
                    <a:pt x="20644" y="1271"/>
                    <a:pt x="20835" y="1040"/>
                    <a:pt x="21027" y="1040"/>
                  </a:cubicBezTo>
                  <a:cubicBezTo>
                    <a:pt x="20835" y="809"/>
                    <a:pt x="20835" y="809"/>
                    <a:pt x="20835" y="578"/>
                  </a:cubicBezTo>
                  <a:cubicBezTo>
                    <a:pt x="20835" y="578"/>
                    <a:pt x="20835" y="809"/>
                    <a:pt x="20835" y="578"/>
                  </a:cubicBezTo>
                  <a:cubicBezTo>
                    <a:pt x="20835" y="578"/>
                    <a:pt x="20835" y="578"/>
                    <a:pt x="20835" y="578"/>
                  </a:cubicBezTo>
                  <a:cubicBezTo>
                    <a:pt x="20835" y="578"/>
                    <a:pt x="20835" y="462"/>
                    <a:pt x="21027" y="578"/>
                  </a:cubicBezTo>
                  <a:cubicBezTo>
                    <a:pt x="20835" y="462"/>
                    <a:pt x="20835" y="462"/>
                    <a:pt x="20835" y="462"/>
                  </a:cubicBezTo>
                  <a:cubicBezTo>
                    <a:pt x="21027" y="462"/>
                    <a:pt x="21027" y="462"/>
                    <a:pt x="21027" y="462"/>
                  </a:cubicBezTo>
                  <a:cubicBezTo>
                    <a:pt x="20835" y="462"/>
                    <a:pt x="20835" y="462"/>
                    <a:pt x="20835" y="462"/>
                  </a:cubicBezTo>
                  <a:cubicBezTo>
                    <a:pt x="20835" y="347"/>
                    <a:pt x="21027" y="347"/>
                    <a:pt x="21027" y="347"/>
                  </a:cubicBezTo>
                  <a:cubicBezTo>
                    <a:pt x="21027" y="347"/>
                    <a:pt x="21027" y="347"/>
                    <a:pt x="21027" y="347"/>
                  </a:cubicBezTo>
                  <a:cubicBezTo>
                    <a:pt x="21600" y="347"/>
                    <a:pt x="21600" y="116"/>
                    <a:pt x="21600" y="116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0"/>
                    <a:pt x="21027" y="0"/>
                    <a:pt x="21600" y="0"/>
                  </a:cubicBezTo>
                  <a:cubicBezTo>
                    <a:pt x="20835" y="0"/>
                    <a:pt x="20835" y="0"/>
                    <a:pt x="20835" y="0"/>
                  </a:cubicBezTo>
                  <a:cubicBezTo>
                    <a:pt x="21027" y="0"/>
                    <a:pt x="21027" y="0"/>
                    <a:pt x="21027" y="0"/>
                  </a:cubicBezTo>
                  <a:cubicBezTo>
                    <a:pt x="21600" y="116"/>
                    <a:pt x="21027" y="116"/>
                    <a:pt x="21027" y="116"/>
                  </a:cubicBezTo>
                  <a:cubicBezTo>
                    <a:pt x="21027" y="116"/>
                    <a:pt x="21027" y="116"/>
                    <a:pt x="21027" y="116"/>
                  </a:cubicBezTo>
                  <a:cubicBezTo>
                    <a:pt x="21027" y="0"/>
                    <a:pt x="20835" y="116"/>
                    <a:pt x="20835" y="116"/>
                  </a:cubicBezTo>
                  <a:cubicBezTo>
                    <a:pt x="20835" y="0"/>
                    <a:pt x="20835" y="0"/>
                    <a:pt x="20835" y="0"/>
                  </a:cubicBezTo>
                  <a:cubicBezTo>
                    <a:pt x="20835" y="0"/>
                    <a:pt x="20835" y="116"/>
                    <a:pt x="20644" y="116"/>
                  </a:cubicBezTo>
                  <a:cubicBezTo>
                    <a:pt x="20835" y="116"/>
                    <a:pt x="20835" y="116"/>
                    <a:pt x="20835" y="116"/>
                  </a:cubicBezTo>
                  <a:cubicBezTo>
                    <a:pt x="20644" y="116"/>
                    <a:pt x="20644" y="116"/>
                    <a:pt x="20644" y="347"/>
                  </a:cubicBezTo>
                  <a:cubicBezTo>
                    <a:pt x="20644" y="347"/>
                    <a:pt x="20262" y="347"/>
                    <a:pt x="20262" y="462"/>
                  </a:cubicBezTo>
                  <a:cubicBezTo>
                    <a:pt x="20262" y="462"/>
                    <a:pt x="20644" y="462"/>
                    <a:pt x="20835" y="462"/>
                  </a:cubicBezTo>
                  <a:cubicBezTo>
                    <a:pt x="20835" y="462"/>
                    <a:pt x="20644" y="462"/>
                    <a:pt x="20644" y="578"/>
                  </a:cubicBezTo>
                  <a:cubicBezTo>
                    <a:pt x="20644" y="578"/>
                    <a:pt x="20262" y="462"/>
                    <a:pt x="20262" y="578"/>
                  </a:cubicBezTo>
                  <a:cubicBezTo>
                    <a:pt x="20262" y="578"/>
                    <a:pt x="20262" y="578"/>
                    <a:pt x="20262" y="578"/>
                  </a:cubicBezTo>
                  <a:cubicBezTo>
                    <a:pt x="20071" y="578"/>
                    <a:pt x="20071" y="578"/>
                    <a:pt x="20071" y="578"/>
                  </a:cubicBezTo>
                  <a:cubicBezTo>
                    <a:pt x="20071" y="809"/>
                    <a:pt x="19880" y="1040"/>
                    <a:pt x="19880" y="1271"/>
                  </a:cubicBezTo>
                  <a:cubicBezTo>
                    <a:pt x="19880" y="1271"/>
                    <a:pt x="19880" y="1271"/>
                    <a:pt x="19880" y="1271"/>
                  </a:cubicBezTo>
                  <a:cubicBezTo>
                    <a:pt x="19497" y="1271"/>
                    <a:pt x="19497" y="1386"/>
                    <a:pt x="19306" y="1386"/>
                  </a:cubicBezTo>
                  <a:cubicBezTo>
                    <a:pt x="19306" y="1502"/>
                    <a:pt x="19115" y="1733"/>
                    <a:pt x="19306" y="1848"/>
                  </a:cubicBezTo>
                  <a:cubicBezTo>
                    <a:pt x="18924" y="1964"/>
                    <a:pt x="18350" y="2079"/>
                    <a:pt x="18350" y="2541"/>
                  </a:cubicBezTo>
                  <a:cubicBezTo>
                    <a:pt x="18350" y="2541"/>
                    <a:pt x="18350" y="2541"/>
                    <a:pt x="18350" y="2541"/>
                  </a:cubicBezTo>
                  <a:cubicBezTo>
                    <a:pt x="18350" y="2541"/>
                    <a:pt x="18924" y="2541"/>
                    <a:pt x="18350" y="2541"/>
                  </a:cubicBezTo>
                  <a:cubicBezTo>
                    <a:pt x="18350" y="2541"/>
                    <a:pt x="18350" y="2541"/>
                    <a:pt x="18159" y="2541"/>
                  </a:cubicBezTo>
                  <a:cubicBezTo>
                    <a:pt x="18159" y="2772"/>
                    <a:pt x="17777" y="2888"/>
                    <a:pt x="17586" y="2888"/>
                  </a:cubicBezTo>
                  <a:cubicBezTo>
                    <a:pt x="17777" y="2888"/>
                    <a:pt x="17777" y="2888"/>
                    <a:pt x="17777" y="2888"/>
                  </a:cubicBezTo>
                  <a:cubicBezTo>
                    <a:pt x="17586" y="3003"/>
                    <a:pt x="17586" y="3234"/>
                    <a:pt x="17586" y="3234"/>
                  </a:cubicBezTo>
                  <a:cubicBezTo>
                    <a:pt x="17586" y="3350"/>
                    <a:pt x="17586" y="3350"/>
                    <a:pt x="17586" y="3350"/>
                  </a:cubicBezTo>
                  <a:cubicBezTo>
                    <a:pt x="17395" y="3350"/>
                    <a:pt x="17395" y="3350"/>
                    <a:pt x="17012" y="3465"/>
                  </a:cubicBezTo>
                  <a:cubicBezTo>
                    <a:pt x="17012" y="3465"/>
                    <a:pt x="17012" y="3696"/>
                    <a:pt x="17012" y="3812"/>
                  </a:cubicBezTo>
                  <a:cubicBezTo>
                    <a:pt x="16630" y="4043"/>
                    <a:pt x="16439" y="4389"/>
                    <a:pt x="15865" y="4505"/>
                  </a:cubicBezTo>
                  <a:cubicBezTo>
                    <a:pt x="15865" y="4505"/>
                    <a:pt x="15865" y="4505"/>
                    <a:pt x="15865" y="4505"/>
                  </a:cubicBezTo>
                  <a:cubicBezTo>
                    <a:pt x="15292" y="4736"/>
                    <a:pt x="15292" y="5198"/>
                    <a:pt x="15101" y="5313"/>
                  </a:cubicBezTo>
                  <a:cubicBezTo>
                    <a:pt x="15292" y="5313"/>
                    <a:pt x="15292" y="5313"/>
                    <a:pt x="15292" y="5313"/>
                  </a:cubicBezTo>
                  <a:cubicBezTo>
                    <a:pt x="15292" y="5429"/>
                    <a:pt x="15101" y="5429"/>
                    <a:pt x="14910" y="5429"/>
                  </a:cubicBezTo>
                  <a:cubicBezTo>
                    <a:pt x="14910" y="5429"/>
                    <a:pt x="14527" y="5775"/>
                    <a:pt x="14910" y="5775"/>
                  </a:cubicBezTo>
                  <a:cubicBezTo>
                    <a:pt x="14910" y="5891"/>
                    <a:pt x="14527" y="5891"/>
                    <a:pt x="14527" y="5891"/>
                  </a:cubicBezTo>
                  <a:cubicBezTo>
                    <a:pt x="14527" y="6006"/>
                    <a:pt x="14336" y="6006"/>
                    <a:pt x="14336" y="6237"/>
                  </a:cubicBezTo>
                  <a:cubicBezTo>
                    <a:pt x="14336" y="6237"/>
                    <a:pt x="14336" y="6237"/>
                    <a:pt x="14336" y="6237"/>
                  </a:cubicBezTo>
                  <a:cubicBezTo>
                    <a:pt x="14336" y="6237"/>
                    <a:pt x="14336" y="6237"/>
                    <a:pt x="14336" y="6237"/>
                  </a:cubicBezTo>
                  <a:cubicBezTo>
                    <a:pt x="14336" y="6353"/>
                    <a:pt x="14336" y="6468"/>
                    <a:pt x="14145" y="6353"/>
                  </a:cubicBezTo>
                  <a:cubicBezTo>
                    <a:pt x="14145" y="6468"/>
                    <a:pt x="13381" y="6699"/>
                    <a:pt x="13954" y="6815"/>
                  </a:cubicBezTo>
                  <a:cubicBezTo>
                    <a:pt x="13381" y="6815"/>
                    <a:pt x="13381" y="6815"/>
                    <a:pt x="13381" y="6815"/>
                  </a:cubicBezTo>
                  <a:cubicBezTo>
                    <a:pt x="13381" y="6930"/>
                    <a:pt x="13381" y="7277"/>
                    <a:pt x="13189" y="7277"/>
                  </a:cubicBezTo>
                  <a:cubicBezTo>
                    <a:pt x="13189" y="7277"/>
                    <a:pt x="13189" y="7277"/>
                    <a:pt x="13189" y="7393"/>
                  </a:cubicBezTo>
                  <a:cubicBezTo>
                    <a:pt x="13189" y="7393"/>
                    <a:pt x="13189" y="7277"/>
                    <a:pt x="13189" y="7393"/>
                  </a:cubicBezTo>
                  <a:cubicBezTo>
                    <a:pt x="12616" y="7508"/>
                    <a:pt x="12807" y="7739"/>
                    <a:pt x="12616" y="7970"/>
                  </a:cubicBezTo>
                  <a:cubicBezTo>
                    <a:pt x="12042" y="8201"/>
                    <a:pt x="11851" y="8779"/>
                    <a:pt x="11660" y="9125"/>
                  </a:cubicBezTo>
                  <a:cubicBezTo>
                    <a:pt x="11660" y="9125"/>
                    <a:pt x="11660" y="9125"/>
                    <a:pt x="11660" y="9125"/>
                  </a:cubicBezTo>
                  <a:cubicBezTo>
                    <a:pt x="11469" y="9125"/>
                    <a:pt x="11660" y="9356"/>
                    <a:pt x="11469" y="9241"/>
                  </a:cubicBezTo>
                  <a:cubicBezTo>
                    <a:pt x="11469" y="9356"/>
                    <a:pt x="10896" y="9356"/>
                    <a:pt x="11469" y="9356"/>
                  </a:cubicBezTo>
                  <a:cubicBezTo>
                    <a:pt x="10896" y="9356"/>
                    <a:pt x="10896" y="9703"/>
                    <a:pt x="10704" y="9703"/>
                  </a:cubicBezTo>
                  <a:cubicBezTo>
                    <a:pt x="10704" y="9703"/>
                    <a:pt x="10704" y="9703"/>
                    <a:pt x="10704" y="9703"/>
                  </a:cubicBezTo>
                  <a:cubicBezTo>
                    <a:pt x="10704" y="9818"/>
                    <a:pt x="10322" y="9934"/>
                    <a:pt x="10322" y="10280"/>
                  </a:cubicBezTo>
                  <a:cubicBezTo>
                    <a:pt x="10704" y="10280"/>
                    <a:pt x="10704" y="10280"/>
                    <a:pt x="10704" y="10280"/>
                  </a:cubicBezTo>
                  <a:cubicBezTo>
                    <a:pt x="10704" y="10280"/>
                    <a:pt x="10322" y="10280"/>
                    <a:pt x="10322" y="10396"/>
                  </a:cubicBezTo>
                  <a:cubicBezTo>
                    <a:pt x="10322" y="10280"/>
                    <a:pt x="10322" y="10280"/>
                    <a:pt x="10322" y="10280"/>
                  </a:cubicBezTo>
                  <a:cubicBezTo>
                    <a:pt x="10131" y="10627"/>
                    <a:pt x="9940" y="10858"/>
                    <a:pt x="9366" y="11204"/>
                  </a:cubicBezTo>
                  <a:cubicBezTo>
                    <a:pt x="9366" y="11320"/>
                    <a:pt x="9940" y="11320"/>
                    <a:pt x="9558" y="11320"/>
                  </a:cubicBezTo>
                  <a:cubicBezTo>
                    <a:pt x="9366" y="11320"/>
                    <a:pt x="9366" y="11320"/>
                    <a:pt x="9366" y="11320"/>
                  </a:cubicBezTo>
                  <a:cubicBezTo>
                    <a:pt x="9366" y="11435"/>
                    <a:pt x="9558" y="11782"/>
                    <a:pt x="9366" y="11782"/>
                  </a:cubicBezTo>
                  <a:cubicBezTo>
                    <a:pt x="9366" y="11435"/>
                    <a:pt x="9366" y="11782"/>
                    <a:pt x="9366" y="11435"/>
                  </a:cubicBezTo>
                  <a:cubicBezTo>
                    <a:pt x="9366" y="11782"/>
                    <a:pt x="9366" y="11897"/>
                    <a:pt x="9175" y="11897"/>
                  </a:cubicBezTo>
                  <a:cubicBezTo>
                    <a:pt x="9366" y="11897"/>
                    <a:pt x="9366" y="11897"/>
                    <a:pt x="9366" y="11897"/>
                  </a:cubicBezTo>
                  <a:cubicBezTo>
                    <a:pt x="8793" y="12128"/>
                    <a:pt x="8793" y="12244"/>
                    <a:pt x="8602" y="12244"/>
                  </a:cubicBezTo>
                  <a:cubicBezTo>
                    <a:pt x="7646" y="12821"/>
                    <a:pt x="6881" y="13399"/>
                    <a:pt x="6308" y="14092"/>
                  </a:cubicBezTo>
                  <a:cubicBezTo>
                    <a:pt x="5735" y="14901"/>
                    <a:pt x="4970" y="15363"/>
                    <a:pt x="4396" y="16171"/>
                  </a:cubicBezTo>
                  <a:cubicBezTo>
                    <a:pt x="4588" y="16518"/>
                    <a:pt x="4396" y="16518"/>
                    <a:pt x="4396" y="16633"/>
                  </a:cubicBezTo>
                  <a:cubicBezTo>
                    <a:pt x="4396" y="16633"/>
                    <a:pt x="4396" y="16633"/>
                    <a:pt x="4396" y="16633"/>
                  </a:cubicBezTo>
                  <a:cubicBezTo>
                    <a:pt x="4205" y="16633"/>
                    <a:pt x="4205" y="16749"/>
                    <a:pt x="4205" y="16633"/>
                  </a:cubicBezTo>
                  <a:cubicBezTo>
                    <a:pt x="3823" y="16864"/>
                    <a:pt x="3632" y="17095"/>
                    <a:pt x="3250" y="17326"/>
                  </a:cubicBezTo>
                  <a:cubicBezTo>
                    <a:pt x="3632" y="17326"/>
                    <a:pt x="3632" y="17326"/>
                    <a:pt x="3632" y="17326"/>
                  </a:cubicBezTo>
                  <a:cubicBezTo>
                    <a:pt x="3250" y="17326"/>
                    <a:pt x="3250" y="17326"/>
                    <a:pt x="3250" y="17326"/>
                  </a:cubicBezTo>
                  <a:cubicBezTo>
                    <a:pt x="3250" y="17326"/>
                    <a:pt x="3250" y="17326"/>
                    <a:pt x="3250" y="17326"/>
                  </a:cubicBezTo>
                  <a:cubicBezTo>
                    <a:pt x="3250" y="17326"/>
                    <a:pt x="3250" y="17557"/>
                    <a:pt x="2867" y="17326"/>
                  </a:cubicBezTo>
                  <a:cubicBezTo>
                    <a:pt x="2485" y="18135"/>
                    <a:pt x="2103" y="18712"/>
                    <a:pt x="1338" y="19521"/>
                  </a:cubicBezTo>
                  <a:cubicBezTo>
                    <a:pt x="1338" y="19636"/>
                    <a:pt x="1147" y="19752"/>
                    <a:pt x="956" y="19983"/>
                  </a:cubicBezTo>
                  <a:cubicBezTo>
                    <a:pt x="956" y="20560"/>
                    <a:pt x="382" y="21138"/>
                    <a:pt x="0" y="21484"/>
                  </a:cubicBezTo>
                  <a:cubicBezTo>
                    <a:pt x="0" y="21484"/>
                    <a:pt x="382" y="21600"/>
                    <a:pt x="956" y="21484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63" name="Полилиния 150"/>
            <p:cNvSpPr/>
            <p:nvPr/>
          </p:nvSpPr>
          <p:spPr>
            <a:xfrm>
              <a:off x="757650" y="2489591"/>
              <a:ext cx="221895" cy="410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21011" y="21060"/>
                  </a:moveTo>
                  <a:cubicBezTo>
                    <a:pt x="21600" y="20628"/>
                    <a:pt x="20618" y="20520"/>
                    <a:pt x="20618" y="20196"/>
                  </a:cubicBezTo>
                  <a:cubicBezTo>
                    <a:pt x="20225" y="20196"/>
                    <a:pt x="20225" y="20196"/>
                    <a:pt x="20225" y="20196"/>
                  </a:cubicBezTo>
                  <a:cubicBezTo>
                    <a:pt x="20225" y="19656"/>
                    <a:pt x="19833" y="19332"/>
                    <a:pt x="19244" y="19116"/>
                  </a:cubicBezTo>
                  <a:cubicBezTo>
                    <a:pt x="19244" y="19224"/>
                    <a:pt x="19244" y="19224"/>
                    <a:pt x="19244" y="19224"/>
                  </a:cubicBezTo>
                  <a:cubicBezTo>
                    <a:pt x="19047" y="19116"/>
                    <a:pt x="19244" y="18900"/>
                    <a:pt x="19244" y="18900"/>
                  </a:cubicBezTo>
                  <a:cubicBezTo>
                    <a:pt x="19047" y="18900"/>
                    <a:pt x="19047" y="18900"/>
                    <a:pt x="19047" y="18900"/>
                  </a:cubicBezTo>
                  <a:cubicBezTo>
                    <a:pt x="19244" y="18900"/>
                    <a:pt x="19047" y="18900"/>
                    <a:pt x="19047" y="18792"/>
                  </a:cubicBezTo>
                  <a:cubicBezTo>
                    <a:pt x="19047" y="18792"/>
                    <a:pt x="19047" y="18792"/>
                    <a:pt x="18655" y="18792"/>
                  </a:cubicBezTo>
                  <a:cubicBezTo>
                    <a:pt x="19047" y="18792"/>
                    <a:pt x="19047" y="18792"/>
                    <a:pt x="19047" y="18792"/>
                  </a:cubicBezTo>
                  <a:cubicBezTo>
                    <a:pt x="19244" y="18468"/>
                    <a:pt x="18655" y="18468"/>
                    <a:pt x="18655" y="18252"/>
                  </a:cubicBezTo>
                  <a:cubicBezTo>
                    <a:pt x="18655" y="18252"/>
                    <a:pt x="18655" y="18252"/>
                    <a:pt x="18655" y="18252"/>
                  </a:cubicBezTo>
                  <a:cubicBezTo>
                    <a:pt x="18262" y="17928"/>
                    <a:pt x="17869" y="17712"/>
                    <a:pt x="17869" y="17388"/>
                  </a:cubicBezTo>
                  <a:cubicBezTo>
                    <a:pt x="17869" y="17496"/>
                    <a:pt x="17673" y="17496"/>
                    <a:pt x="17673" y="17496"/>
                  </a:cubicBezTo>
                  <a:cubicBezTo>
                    <a:pt x="17673" y="17496"/>
                    <a:pt x="17673" y="17388"/>
                    <a:pt x="17673" y="17280"/>
                  </a:cubicBezTo>
                  <a:cubicBezTo>
                    <a:pt x="17476" y="17388"/>
                    <a:pt x="17673" y="17064"/>
                    <a:pt x="17673" y="17064"/>
                  </a:cubicBezTo>
                  <a:cubicBezTo>
                    <a:pt x="17673" y="17064"/>
                    <a:pt x="17673" y="17064"/>
                    <a:pt x="17673" y="17064"/>
                  </a:cubicBezTo>
                  <a:cubicBezTo>
                    <a:pt x="17673" y="16848"/>
                    <a:pt x="17476" y="17064"/>
                    <a:pt x="17476" y="16848"/>
                  </a:cubicBezTo>
                  <a:cubicBezTo>
                    <a:pt x="17476" y="16848"/>
                    <a:pt x="17476" y="16848"/>
                    <a:pt x="17476" y="16848"/>
                  </a:cubicBezTo>
                  <a:cubicBezTo>
                    <a:pt x="17673" y="16740"/>
                    <a:pt x="17280" y="16848"/>
                    <a:pt x="17280" y="16740"/>
                  </a:cubicBezTo>
                  <a:cubicBezTo>
                    <a:pt x="17476" y="16740"/>
                    <a:pt x="17476" y="16740"/>
                    <a:pt x="17476" y="16740"/>
                  </a:cubicBezTo>
                  <a:cubicBezTo>
                    <a:pt x="17476" y="16740"/>
                    <a:pt x="17280" y="16740"/>
                    <a:pt x="17280" y="16524"/>
                  </a:cubicBezTo>
                  <a:cubicBezTo>
                    <a:pt x="17280" y="16524"/>
                    <a:pt x="17280" y="16524"/>
                    <a:pt x="17280" y="16524"/>
                  </a:cubicBezTo>
                  <a:cubicBezTo>
                    <a:pt x="17280" y="16524"/>
                    <a:pt x="16887" y="16524"/>
                    <a:pt x="17280" y="16416"/>
                  </a:cubicBezTo>
                  <a:cubicBezTo>
                    <a:pt x="16887" y="16416"/>
                    <a:pt x="17280" y="16524"/>
                    <a:pt x="16887" y="16524"/>
                  </a:cubicBezTo>
                  <a:cubicBezTo>
                    <a:pt x="16691" y="16092"/>
                    <a:pt x="16495" y="15876"/>
                    <a:pt x="16102" y="15552"/>
                  </a:cubicBezTo>
                  <a:cubicBezTo>
                    <a:pt x="15709" y="15552"/>
                    <a:pt x="15709" y="15552"/>
                    <a:pt x="15709" y="15552"/>
                  </a:cubicBezTo>
                  <a:cubicBezTo>
                    <a:pt x="15709" y="15336"/>
                    <a:pt x="15709" y="15336"/>
                    <a:pt x="15709" y="15336"/>
                  </a:cubicBezTo>
                  <a:cubicBezTo>
                    <a:pt x="15316" y="15336"/>
                    <a:pt x="15316" y="15336"/>
                    <a:pt x="15316" y="15336"/>
                  </a:cubicBezTo>
                  <a:cubicBezTo>
                    <a:pt x="15316" y="15120"/>
                    <a:pt x="15709" y="15120"/>
                    <a:pt x="15316" y="15120"/>
                  </a:cubicBezTo>
                  <a:cubicBezTo>
                    <a:pt x="15316" y="15120"/>
                    <a:pt x="15316" y="15120"/>
                    <a:pt x="15316" y="15120"/>
                  </a:cubicBezTo>
                  <a:cubicBezTo>
                    <a:pt x="15316" y="15012"/>
                    <a:pt x="15316" y="15012"/>
                    <a:pt x="15316" y="14904"/>
                  </a:cubicBezTo>
                  <a:cubicBezTo>
                    <a:pt x="15316" y="15012"/>
                    <a:pt x="15316" y="15012"/>
                    <a:pt x="15120" y="15012"/>
                  </a:cubicBezTo>
                  <a:cubicBezTo>
                    <a:pt x="15316" y="14904"/>
                    <a:pt x="15120" y="14904"/>
                    <a:pt x="15120" y="14688"/>
                  </a:cubicBezTo>
                  <a:cubicBezTo>
                    <a:pt x="15120" y="14904"/>
                    <a:pt x="15120" y="14904"/>
                    <a:pt x="15120" y="14904"/>
                  </a:cubicBezTo>
                  <a:cubicBezTo>
                    <a:pt x="14924" y="14688"/>
                    <a:pt x="15120" y="14688"/>
                    <a:pt x="15120" y="14688"/>
                  </a:cubicBezTo>
                  <a:cubicBezTo>
                    <a:pt x="14924" y="14688"/>
                    <a:pt x="14924" y="14688"/>
                    <a:pt x="14924" y="14688"/>
                  </a:cubicBezTo>
                  <a:cubicBezTo>
                    <a:pt x="15120" y="14580"/>
                    <a:pt x="14924" y="14472"/>
                    <a:pt x="14924" y="14472"/>
                  </a:cubicBezTo>
                  <a:cubicBezTo>
                    <a:pt x="14924" y="14472"/>
                    <a:pt x="14924" y="14472"/>
                    <a:pt x="14924" y="14472"/>
                  </a:cubicBezTo>
                  <a:cubicBezTo>
                    <a:pt x="14924" y="14256"/>
                    <a:pt x="14727" y="14256"/>
                    <a:pt x="14727" y="14148"/>
                  </a:cubicBezTo>
                  <a:cubicBezTo>
                    <a:pt x="14335" y="14148"/>
                    <a:pt x="14335" y="14148"/>
                    <a:pt x="14335" y="14148"/>
                  </a:cubicBezTo>
                  <a:cubicBezTo>
                    <a:pt x="14727" y="13932"/>
                    <a:pt x="14335" y="13932"/>
                    <a:pt x="14727" y="13716"/>
                  </a:cubicBezTo>
                  <a:cubicBezTo>
                    <a:pt x="14335" y="13716"/>
                    <a:pt x="14138" y="13608"/>
                    <a:pt x="14138" y="13608"/>
                  </a:cubicBezTo>
                  <a:cubicBezTo>
                    <a:pt x="14138" y="13608"/>
                    <a:pt x="13942" y="13608"/>
                    <a:pt x="14138" y="13716"/>
                  </a:cubicBezTo>
                  <a:cubicBezTo>
                    <a:pt x="13942" y="13608"/>
                    <a:pt x="13942" y="13608"/>
                    <a:pt x="13942" y="13608"/>
                  </a:cubicBezTo>
                  <a:cubicBezTo>
                    <a:pt x="13942" y="13716"/>
                    <a:pt x="13942" y="13716"/>
                    <a:pt x="13942" y="13716"/>
                  </a:cubicBezTo>
                  <a:cubicBezTo>
                    <a:pt x="13942" y="13716"/>
                    <a:pt x="13942" y="13608"/>
                    <a:pt x="13549" y="13608"/>
                  </a:cubicBezTo>
                  <a:cubicBezTo>
                    <a:pt x="13942" y="13500"/>
                    <a:pt x="13942" y="13284"/>
                    <a:pt x="13942" y="13176"/>
                  </a:cubicBezTo>
                  <a:cubicBezTo>
                    <a:pt x="13942" y="13284"/>
                    <a:pt x="13549" y="13284"/>
                    <a:pt x="13549" y="13284"/>
                  </a:cubicBezTo>
                  <a:cubicBezTo>
                    <a:pt x="13942" y="13068"/>
                    <a:pt x="13942" y="13068"/>
                    <a:pt x="13942" y="13068"/>
                  </a:cubicBezTo>
                  <a:cubicBezTo>
                    <a:pt x="13942" y="13068"/>
                    <a:pt x="13549" y="13176"/>
                    <a:pt x="13549" y="13068"/>
                  </a:cubicBezTo>
                  <a:cubicBezTo>
                    <a:pt x="13942" y="13068"/>
                    <a:pt x="13942" y="13068"/>
                    <a:pt x="13942" y="13068"/>
                  </a:cubicBezTo>
                  <a:cubicBezTo>
                    <a:pt x="13549" y="12852"/>
                    <a:pt x="13549" y="12852"/>
                    <a:pt x="13549" y="12852"/>
                  </a:cubicBezTo>
                  <a:cubicBezTo>
                    <a:pt x="13353" y="12852"/>
                    <a:pt x="13549" y="12852"/>
                    <a:pt x="13353" y="12852"/>
                  </a:cubicBezTo>
                  <a:cubicBezTo>
                    <a:pt x="13353" y="12852"/>
                    <a:pt x="13353" y="12852"/>
                    <a:pt x="13353" y="12744"/>
                  </a:cubicBezTo>
                  <a:cubicBezTo>
                    <a:pt x="13353" y="12744"/>
                    <a:pt x="13353" y="12744"/>
                    <a:pt x="13353" y="12744"/>
                  </a:cubicBezTo>
                  <a:cubicBezTo>
                    <a:pt x="13353" y="12528"/>
                    <a:pt x="13353" y="12528"/>
                    <a:pt x="13353" y="12528"/>
                  </a:cubicBezTo>
                  <a:cubicBezTo>
                    <a:pt x="13549" y="12744"/>
                    <a:pt x="13353" y="12744"/>
                    <a:pt x="13353" y="12744"/>
                  </a:cubicBezTo>
                  <a:cubicBezTo>
                    <a:pt x="13549" y="12528"/>
                    <a:pt x="13549" y="12528"/>
                    <a:pt x="13353" y="12312"/>
                  </a:cubicBezTo>
                  <a:cubicBezTo>
                    <a:pt x="13353" y="12528"/>
                    <a:pt x="13353" y="12528"/>
                    <a:pt x="13353" y="12528"/>
                  </a:cubicBezTo>
                  <a:cubicBezTo>
                    <a:pt x="13353" y="12312"/>
                    <a:pt x="13353" y="12204"/>
                    <a:pt x="13353" y="12096"/>
                  </a:cubicBezTo>
                  <a:cubicBezTo>
                    <a:pt x="13353" y="12096"/>
                    <a:pt x="12764" y="12204"/>
                    <a:pt x="13353" y="12204"/>
                  </a:cubicBezTo>
                  <a:cubicBezTo>
                    <a:pt x="12764" y="12204"/>
                    <a:pt x="12764" y="11880"/>
                    <a:pt x="12567" y="11880"/>
                  </a:cubicBezTo>
                  <a:cubicBezTo>
                    <a:pt x="12764" y="11880"/>
                    <a:pt x="12764" y="11880"/>
                    <a:pt x="12764" y="11880"/>
                  </a:cubicBezTo>
                  <a:cubicBezTo>
                    <a:pt x="12764" y="11772"/>
                    <a:pt x="12567" y="11880"/>
                    <a:pt x="12567" y="11772"/>
                  </a:cubicBezTo>
                  <a:cubicBezTo>
                    <a:pt x="12567" y="11772"/>
                    <a:pt x="12567" y="11772"/>
                    <a:pt x="12567" y="11772"/>
                  </a:cubicBezTo>
                  <a:cubicBezTo>
                    <a:pt x="12567" y="11664"/>
                    <a:pt x="12567" y="11772"/>
                    <a:pt x="12567" y="11772"/>
                  </a:cubicBezTo>
                  <a:cubicBezTo>
                    <a:pt x="12567" y="11664"/>
                    <a:pt x="12567" y="11448"/>
                    <a:pt x="12371" y="11340"/>
                  </a:cubicBezTo>
                  <a:cubicBezTo>
                    <a:pt x="12371" y="11124"/>
                    <a:pt x="12371" y="11124"/>
                    <a:pt x="12371" y="11124"/>
                  </a:cubicBezTo>
                  <a:cubicBezTo>
                    <a:pt x="12371" y="11124"/>
                    <a:pt x="12371" y="11124"/>
                    <a:pt x="12371" y="11124"/>
                  </a:cubicBezTo>
                  <a:cubicBezTo>
                    <a:pt x="12175" y="11124"/>
                    <a:pt x="12175" y="11124"/>
                    <a:pt x="12175" y="11124"/>
                  </a:cubicBezTo>
                  <a:cubicBezTo>
                    <a:pt x="12175" y="10908"/>
                    <a:pt x="12175" y="11448"/>
                    <a:pt x="12175" y="11340"/>
                  </a:cubicBezTo>
                  <a:cubicBezTo>
                    <a:pt x="12175" y="11340"/>
                    <a:pt x="12371" y="11124"/>
                    <a:pt x="12175" y="11124"/>
                  </a:cubicBezTo>
                  <a:cubicBezTo>
                    <a:pt x="12175" y="10908"/>
                    <a:pt x="12175" y="10908"/>
                    <a:pt x="12175" y="10908"/>
                  </a:cubicBezTo>
                  <a:cubicBezTo>
                    <a:pt x="12175" y="10908"/>
                    <a:pt x="11782" y="11124"/>
                    <a:pt x="11782" y="10908"/>
                  </a:cubicBezTo>
                  <a:cubicBezTo>
                    <a:pt x="11782" y="10908"/>
                    <a:pt x="11782" y="10908"/>
                    <a:pt x="11782" y="10908"/>
                  </a:cubicBezTo>
                  <a:cubicBezTo>
                    <a:pt x="11782" y="10800"/>
                    <a:pt x="11782" y="10800"/>
                    <a:pt x="11782" y="10800"/>
                  </a:cubicBezTo>
                  <a:cubicBezTo>
                    <a:pt x="12175" y="10800"/>
                    <a:pt x="11782" y="10800"/>
                    <a:pt x="11782" y="10800"/>
                  </a:cubicBezTo>
                  <a:cubicBezTo>
                    <a:pt x="11782" y="10800"/>
                    <a:pt x="11782" y="10692"/>
                    <a:pt x="11585" y="10692"/>
                  </a:cubicBezTo>
                  <a:cubicBezTo>
                    <a:pt x="11585" y="10800"/>
                    <a:pt x="11585" y="10800"/>
                    <a:pt x="11585" y="10800"/>
                  </a:cubicBezTo>
                  <a:cubicBezTo>
                    <a:pt x="11585" y="10692"/>
                    <a:pt x="11585" y="10692"/>
                    <a:pt x="11585" y="10692"/>
                  </a:cubicBezTo>
                  <a:cubicBezTo>
                    <a:pt x="11585" y="10692"/>
                    <a:pt x="11585" y="10692"/>
                    <a:pt x="11585" y="10692"/>
                  </a:cubicBezTo>
                  <a:cubicBezTo>
                    <a:pt x="11782" y="10476"/>
                    <a:pt x="11585" y="10476"/>
                    <a:pt x="11585" y="10368"/>
                  </a:cubicBezTo>
                  <a:cubicBezTo>
                    <a:pt x="11585" y="10368"/>
                    <a:pt x="11585" y="10260"/>
                    <a:pt x="11389" y="10260"/>
                  </a:cubicBezTo>
                  <a:cubicBezTo>
                    <a:pt x="11389" y="10044"/>
                    <a:pt x="11389" y="10044"/>
                    <a:pt x="11389" y="10044"/>
                  </a:cubicBezTo>
                  <a:cubicBezTo>
                    <a:pt x="11389" y="10044"/>
                    <a:pt x="11389" y="10044"/>
                    <a:pt x="10996" y="10044"/>
                  </a:cubicBezTo>
                  <a:cubicBezTo>
                    <a:pt x="10996" y="10044"/>
                    <a:pt x="10996" y="10044"/>
                    <a:pt x="10996" y="10044"/>
                  </a:cubicBezTo>
                  <a:cubicBezTo>
                    <a:pt x="10800" y="9936"/>
                    <a:pt x="10800" y="9936"/>
                    <a:pt x="10800" y="9936"/>
                  </a:cubicBezTo>
                  <a:cubicBezTo>
                    <a:pt x="10800" y="9936"/>
                    <a:pt x="10996" y="9936"/>
                    <a:pt x="10996" y="9720"/>
                  </a:cubicBezTo>
                  <a:cubicBezTo>
                    <a:pt x="10800" y="9936"/>
                    <a:pt x="10996" y="9504"/>
                    <a:pt x="10800" y="9504"/>
                  </a:cubicBezTo>
                  <a:cubicBezTo>
                    <a:pt x="10800" y="9504"/>
                    <a:pt x="10800" y="9720"/>
                    <a:pt x="10211" y="9720"/>
                  </a:cubicBezTo>
                  <a:cubicBezTo>
                    <a:pt x="10015" y="9720"/>
                    <a:pt x="10800" y="9504"/>
                    <a:pt x="10211" y="9396"/>
                  </a:cubicBezTo>
                  <a:cubicBezTo>
                    <a:pt x="10800" y="9396"/>
                    <a:pt x="10800" y="9396"/>
                    <a:pt x="10800" y="9396"/>
                  </a:cubicBezTo>
                  <a:cubicBezTo>
                    <a:pt x="10211" y="9396"/>
                    <a:pt x="10800" y="9288"/>
                    <a:pt x="10211" y="9288"/>
                  </a:cubicBezTo>
                  <a:cubicBezTo>
                    <a:pt x="10211" y="9288"/>
                    <a:pt x="10015" y="9288"/>
                    <a:pt x="10211" y="9288"/>
                  </a:cubicBezTo>
                  <a:cubicBezTo>
                    <a:pt x="10015" y="9072"/>
                    <a:pt x="10015" y="8856"/>
                    <a:pt x="9818" y="8856"/>
                  </a:cubicBezTo>
                  <a:cubicBezTo>
                    <a:pt x="9818" y="8856"/>
                    <a:pt x="9622" y="8856"/>
                    <a:pt x="9818" y="8856"/>
                  </a:cubicBezTo>
                  <a:cubicBezTo>
                    <a:pt x="9818" y="8856"/>
                    <a:pt x="9818" y="8856"/>
                    <a:pt x="9818" y="8856"/>
                  </a:cubicBezTo>
                  <a:cubicBezTo>
                    <a:pt x="9818" y="8856"/>
                    <a:pt x="9818" y="8856"/>
                    <a:pt x="9818" y="8856"/>
                  </a:cubicBezTo>
                  <a:cubicBezTo>
                    <a:pt x="9818" y="8856"/>
                    <a:pt x="9818" y="8640"/>
                    <a:pt x="9622" y="8856"/>
                  </a:cubicBezTo>
                  <a:cubicBezTo>
                    <a:pt x="9229" y="8856"/>
                    <a:pt x="9818" y="8640"/>
                    <a:pt x="9622" y="8532"/>
                  </a:cubicBezTo>
                  <a:cubicBezTo>
                    <a:pt x="9622" y="8532"/>
                    <a:pt x="9622" y="8532"/>
                    <a:pt x="9622" y="8532"/>
                  </a:cubicBezTo>
                  <a:cubicBezTo>
                    <a:pt x="9622" y="8424"/>
                    <a:pt x="9622" y="8424"/>
                    <a:pt x="9622" y="8424"/>
                  </a:cubicBezTo>
                  <a:cubicBezTo>
                    <a:pt x="9622" y="8424"/>
                    <a:pt x="9229" y="8424"/>
                    <a:pt x="9229" y="8532"/>
                  </a:cubicBezTo>
                  <a:cubicBezTo>
                    <a:pt x="9229" y="8424"/>
                    <a:pt x="9033" y="8424"/>
                    <a:pt x="9229" y="8424"/>
                  </a:cubicBezTo>
                  <a:cubicBezTo>
                    <a:pt x="9033" y="8424"/>
                    <a:pt x="9033" y="8424"/>
                    <a:pt x="9033" y="8424"/>
                  </a:cubicBezTo>
                  <a:cubicBezTo>
                    <a:pt x="9229" y="8424"/>
                    <a:pt x="9033" y="8100"/>
                    <a:pt x="9033" y="8100"/>
                  </a:cubicBezTo>
                  <a:cubicBezTo>
                    <a:pt x="9033" y="8100"/>
                    <a:pt x="9033" y="8100"/>
                    <a:pt x="9033" y="8100"/>
                  </a:cubicBezTo>
                  <a:cubicBezTo>
                    <a:pt x="9033" y="8100"/>
                    <a:pt x="9033" y="8100"/>
                    <a:pt x="9033" y="8100"/>
                  </a:cubicBezTo>
                  <a:cubicBezTo>
                    <a:pt x="9033" y="8100"/>
                    <a:pt x="9033" y="8100"/>
                    <a:pt x="9229" y="8100"/>
                  </a:cubicBezTo>
                  <a:cubicBezTo>
                    <a:pt x="9229" y="8100"/>
                    <a:pt x="9229" y="8100"/>
                    <a:pt x="9229" y="7992"/>
                  </a:cubicBezTo>
                  <a:cubicBezTo>
                    <a:pt x="9033" y="8100"/>
                    <a:pt x="9033" y="7992"/>
                    <a:pt x="9033" y="7992"/>
                  </a:cubicBezTo>
                  <a:cubicBezTo>
                    <a:pt x="9033" y="7884"/>
                    <a:pt x="9033" y="7884"/>
                    <a:pt x="9033" y="7884"/>
                  </a:cubicBezTo>
                  <a:cubicBezTo>
                    <a:pt x="9033" y="7884"/>
                    <a:pt x="9033" y="7884"/>
                    <a:pt x="9033" y="7884"/>
                  </a:cubicBezTo>
                  <a:cubicBezTo>
                    <a:pt x="9033" y="7884"/>
                    <a:pt x="9033" y="7884"/>
                    <a:pt x="9033" y="7992"/>
                  </a:cubicBezTo>
                  <a:cubicBezTo>
                    <a:pt x="9033" y="7884"/>
                    <a:pt x="8836" y="7992"/>
                    <a:pt x="8836" y="7884"/>
                  </a:cubicBezTo>
                  <a:cubicBezTo>
                    <a:pt x="8836" y="7884"/>
                    <a:pt x="9033" y="7884"/>
                    <a:pt x="9033" y="7668"/>
                  </a:cubicBezTo>
                  <a:cubicBezTo>
                    <a:pt x="9033" y="7884"/>
                    <a:pt x="9033" y="7884"/>
                    <a:pt x="8836" y="7884"/>
                  </a:cubicBezTo>
                  <a:cubicBezTo>
                    <a:pt x="8836" y="7884"/>
                    <a:pt x="8836" y="7884"/>
                    <a:pt x="8836" y="7884"/>
                  </a:cubicBezTo>
                  <a:cubicBezTo>
                    <a:pt x="8836" y="7668"/>
                    <a:pt x="8836" y="7668"/>
                    <a:pt x="8836" y="7668"/>
                  </a:cubicBezTo>
                  <a:cubicBezTo>
                    <a:pt x="8836" y="7668"/>
                    <a:pt x="8836" y="7668"/>
                    <a:pt x="8836" y="7668"/>
                  </a:cubicBezTo>
                  <a:cubicBezTo>
                    <a:pt x="8836" y="7668"/>
                    <a:pt x="8836" y="7668"/>
                    <a:pt x="8836" y="7560"/>
                  </a:cubicBezTo>
                  <a:cubicBezTo>
                    <a:pt x="8836" y="7560"/>
                    <a:pt x="8836" y="7560"/>
                    <a:pt x="8836" y="7560"/>
                  </a:cubicBezTo>
                  <a:cubicBezTo>
                    <a:pt x="8836" y="7560"/>
                    <a:pt x="8836" y="7560"/>
                    <a:pt x="8836" y="7560"/>
                  </a:cubicBezTo>
                  <a:cubicBezTo>
                    <a:pt x="8444" y="7560"/>
                    <a:pt x="8444" y="7452"/>
                    <a:pt x="8444" y="7452"/>
                  </a:cubicBezTo>
                  <a:cubicBezTo>
                    <a:pt x="8444" y="7452"/>
                    <a:pt x="8444" y="7452"/>
                    <a:pt x="8444" y="7452"/>
                  </a:cubicBezTo>
                  <a:cubicBezTo>
                    <a:pt x="8444" y="7236"/>
                    <a:pt x="8444" y="7236"/>
                    <a:pt x="8444" y="7236"/>
                  </a:cubicBezTo>
                  <a:cubicBezTo>
                    <a:pt x="8444" y="7236"/>
                    <a:pt x="8051" y="7452"/>
                    <a:pt x="8247" y="7236"/>
                  </a:cubicBezTo>
                  <a:cubicBezTo>
                    <a:pt x="8051" y="7236"/>
                    <a:pt x="8247" y="7128"/>
                    <a:pt x="8444" y="7128"/>
                  </a:cubicBezTo>
                  <a:cubicBezTo>
                    <a:pt x="8247" y="7128"/>
                    <a:pt x="8247" y="6696"/>
                    <a:pt x="8051" y="6696"/>
                  </a:cubicBezTo>
                  <a:cubicBezTo>
                    <a:pt x="8051" y="6696"/>
                    <a:pt x="8051" y="6696"/>
                    <a:pt x="8051" y="6696"/>
                  </a:cubicBezTo>
                  <a:cubicBezTo>
                    <a:pt x="8051" y="6588"/>
                    <a:pt x="8051" y="6264"/>
                    <a:pt x="7265" y="6264"/>
                  </a:cubicBezTo>
                  <a:cubicBezTo>
                    <a:pt x="7265" y="6264"/>
                    <a:pt x="7265" y="6264"/>
                    <a:pt x="7265" y="6264"/>
                  </a:cubicBezTo>
                  <a:cubicBezTo>
                    <a:pt x="7265" y="6264"/>
                    <a:pt x="6873" y="6264"/>
                    <a:pt x="7265" y="6264"/>
                  </a:cubicBezTo>
                  <a:cubicBezTo>
                    <a:pt x="7265" y="6264"/>
                    <a:pt x="7265" y="6264"/>
                    <a:pt x="7462" y="6264"/>
                  </a:cubicBezTo>
                  <a:cubicBezTo>
                    <a:pt x="7462" y="6156"/>
                    <a:pt x="7265" y="6048"/>
                    <a:pt x="7265" y="6048"/>
                  </a:cubicBezTo>
                  <a:cubicBezTo>
                    <a:pt x="7265" y="6048"/>
                    <a:pt x="7265" y="6048"/>
                    <a:pt x="7265" y="6048"/>
                  </a:cubicBezTo>
                  <a:cubicBezTo>
                    <a:pt x="6873" y="6048"/>
                    <a:pt x="6873" y="6048"/>
                    <a:pt x="6873" y="5832"/>
                  </a:cubicBezTo>
                  <a:cubicBezTo>
                    <a:pt x="6873" y="5832"/>
                    <a:pt x="6873" y="5832"/>
                    <a:pt x="6873" y="5832"/>
                  </a:cubicBezTo>
                  <a:cubicBezTo>
                    <a:pt x="6873" y="5832"/>
                    <a:pt x="6873" y="5832"/>
                    <a:pt x="6873" y="5832"/>
                  </a:cubicBezTo>
                  <a:cubicBezTo>
                    <a:pt x="6873" y="5832"/>
                    <a:pt x="7265" y="5724"/>
                    <a:pt x="6873" y="5724"/>
                  </a:cubicBezTo>
                  <a:cubicBezTo>
                    <a:pt x="6873" y="5724"/>
                    <a:pt x="6873" y="5724"/>
                    <a:pt x="6873" y="5724"/>
                  </a:cubicBezTo>
                  <a:cubicBezTo>
                    <a:pt x="6873" y="5724"/>
                    <a:pt x="6873" y="5616"/>
                    <a:pt x="6676" y="5616"/>
                  </a:cubicBezTo>
                  <a:cubicBezTo>
                    <a:pt x="6676" y="5616"/>
                    <a:pt x="6676" y="5616"/>
                    <a:pt x="6676" y="5616"/>
                  </a:cubicBezTo>
                  <a:cubicBezTo>
                    <a:pt x="6676" y="5292"/>
                    <a:pt x="6676" y="5292"/>
                    <a:pt x="6676" y="5292"/>
                  </a:cubicBezTo>
                  <a:cubicBezTo>
                    <a:pt x="6480" y="5292"/>
                    <a:pt x="6480" y="5292"/>
                    <a:pt x="6480" y="5292"/>
                  </a:cubicBezTo>
                  <a:cubicBezTo>
                    <a:pt x="6480" y="5076"/>
                    <a:pt x="6284" y="4752"/>
                    <a:pt x="6284" y="4644"/>
                  </a:cubicBezTo>
                  <a:cubicBezTo>
                    <a:pt x="5891" y="4644"/>
                    <a:pt x="5891" y="4644"/>
                    <a:pt x="5891" y="4644"/>
                  </a:cubicBezTo>
                  <a:cubicBezTo>
                    <a:pt x="5891" y="4644"/>
                    <a:pt x="6284" y="4644"/>
                    <a:pt x="5891" y="4644"/>
                  </a:cubicBezTo>
                  <a:cubicBezTo>
                    <a:pt x="5891" y="4644"/>
                    <a:pt x="5891" y="4644"/>
                    <a:pt x="5695" y="4644"/>
                  </a:cubicBezTo>
                  <a:cubicBezTo>
                    <a:pt x="5891" y="4428"/>
                    <a:pt x="5891" y="4428"/>
                    <a:pt x="5891" y="4428"/>
                  </a:cubicBezTo>
                  <a:cubicBezTo>
                    <a:pt x="5891" y="4428"/>
                    <a:pt x="5695" y="4428"/>
                    <a:pt x="5891" y="4428"/>
                  </a:cubicBezTo>
                  <a:cubicBezTo>
                    <a:pt x="5891" y="4428"/>
                    <a:pt x="5695" y="4320"/>
                    <a:pt x="5891" y="4320"/>
                  </a:cubicBezTo>
                  <a:cubicBezTo>
                    <a:pt x="5695" y="4320"/>
                    <a:pt x="5695" y="4320"/>
                    <a:pt x="5695" y="4428"/>
                  </a:cubicBezTo>
                  <a:cubicBezTo>
                    <a:pt x="5695" y="4320"/>
                    <a:pt x="5695" y="4320"/>
                    <a:pt x="5695" y="4320"/>
                  </a:cubicBezTo>
                  <a:cubicBezTo>
                    <a:pt x="5498" y="4320"/>
                    <a:pt x="5498" y="4644"/>
                    <a:pt x="4909" y="4644"/>
                  </a:cubicBezTo>
                  <a:cubicBezTo>
                    <a:pt x="4909" y="4428"/>
                    <a:pt x="4909" y="4428"/>
                    <a:pt x="4909" y="4428"/>
                  </a:cubicBezTo>
                  <a:cubicBezTo>
                    <a:pt x="4713" y="4644"/>
                    <a:pt x="4909" y="4752"/>
                    <a:pt x="4713" y="4644"/>
                  </a:cubicBezTo>
                  <a:cubicBezTo>
                    <a:pt x="4909" y="4428"/>
                    <a:pt x="4909" y="4428"/>
                    <a:pt x="4909" y="4428"/>
                  </a:cubicBezTo>
                  <a:cubicBezTo>
                    <a:pt x="4909" y="4320"/>
                    <a:pt x="5695" y="4320"/>
                    <a:pt x="5498" y="4212"/>
                  </a:cubicBezTo>
                  <a:cubicBezTo>
                    <a:pt x="5498" y="4320"/>
                    <a:pt x="5498" y="4320"/>
                    <a:pt x="5498" y="4320"/>
                  </a:cubicBezTo>
                  <a:cubicBezTo>
                    <a:pt x="4909" y="4320"/>
                    <a:pt x="5498" y="4212"/>
                    <a:pt x="5498" y="4212"/>
                  </a:cubicBezTo>
                  <a:cubicBezTo>
                    <a:pt x="5498" y="4212"/>
                    <a:pt x="5498" y="4212"/>
                    <a:pt x="5498" y="3888"/>
                  </a:cubicBezTo>
                  <a:cubicBezTo>
                    <a:pt x="5498" y="3888"/>
                    <a:pt x="5498" y="4212"/>
                    <a:pt x="5498" y="3888"/>
                  </a:cubicBezTo>
                  <a:cubicBezTo>
                    <a:pt x="5498" y="3888"/>
                    <a:pt x="5498" y="3780"/>
                    <a:pt x="5498" y="3888"/>
                  </a:cubicBezTo>
                  <a:cubicBezTo>
                    <a:pt x="5695" y="3780"/>
                    <a:pt x="5498" y="3780"/>
                    <a:pt x="5498" y="3780"/>
                  </a:cubicBezTo>
                  <a:cubicBezTo>
                    <a:pt x="4909" y="3888"/>
                    <a:pt x="4909" y="3888"/>
                    <a:pt x="4909" y="3888"/>
                  </a:cubicBezTo>
                  <a:cubicBezTo>
                    <a:pt x="4909" y="3780"/>
                    <a:pt x="4909" y="3780"/>
                    <a:pt x="5498" y="3672"/>
                  </a:cubicBezTo>
                  <a:cubicBezTo>
                    <a:pt x="5498" y="3672"/>
                    <a:pt x="4909" y="3672"/>
                    <a:pt x="4909" y="3780"/>
                  </a:cubicBezTo>
                  <a:cubicBezTo>
                    <a:pt x="4909" y="3780"/>
                    <a:pt x="5498" y="3672"/>
                    <a:pt x="4909" y="3672"/>
                  </a:cubicBezTo>
                  <a:cubicBezTo>
                    <a:pt x="4909" y="3672"/>
                    <a:pt x="4909" y="3672"/>
                    <a:pt x="4909" y="3672"/>
                  </a:cubicBezTo>
                  <a:cubicBezTo>
                    <a:pt x="4909" y="3672"/>
                    <a:pt x="4909" y="3672"/>
                    <a:pt x="4713" y="3672"/>
                  </a:cubicBezTo>
                  <a:cubicBezTo>
                    <a:pt x="4713" y="3456"/>
                    <a:pt x="4909" y="3348"/>
                    <a:pt x="4713" y="3456"/>
                  </a:cubicBezTo>
                  <a:cubicBezTo>
                    <a:pt x="4713" y="3456"/>
                    <a:pt x="4320" y="3348"/>
                    <a:pt x="4713" y="3348"/>
                  </a:cubicBezTo>
                  <a:cubicBezTo>
                    <a:pt x="4909" y="3348"/>
                    <a:pt x="4713" y="3456"/>
                    <a:pt x="4909" y="3348"/>
                  </a:cubicBezTo>
                  <a:cubicBezTo>
                    <a:pt x="4713" y="3456"/>
                    <a:pt x="4909" y="3348"/>
                    <a:pt x="4909" y="3240"/>
                  </a:cubicBezTo>
                  <a:cubicBezTo>
                    <a:pt x="4713" y="3348"/>
                    <a:pt x="4713" y="3348"/>
                    <a:pt x="4713" y="3348"/>
                  </a:cubicBezTo>
                  <a:cubicBezTo>
                    <a:pt x="4713" y="3240"/>
                    <a:pt x="4713" y="3240"/>
                    <a:pt x="4713" y="3240"/>
                  </a:cubicBezTo>
                  <a:cubicBezTo>
                    <a:pt x="4713" y="3240"/>
                    <a:pt x="4713" y="3240"/>
                    <a:pt x="4713" y="3240"/>
                  </a:cubicBezTo>
                  <a:cubicBezTo>
                    <a:pt x="4713" y="3240"/>
                    <a:pt x="4713" y="3240"/>
                    <a:pt x="4713" y="3240"/>
                  </a:cubicBezTo>
                  <a:cubicBezTo>
                    <a:pt x="4713" y="3024"/>
                    <a:pt x="4320" y="3240"/>
                    <a:pt x="4320" y="3024"/>
                  </a:cubicBezTo>
                  <a:cubicBezTo>
                    <a:pt x="4320" y="3240"/>
                    <a:pt x="4320" y="3240"/>
                    <a:pt x="4320" y="3240"/>
                  </a:cubicBezTo>
                  <a:cubicBezTo>
                    <a:pt x="4320" y="3240"/>
                    <a:pt x="4320" y="3240"/>
                    <a:pt x="4320" y="3240"/>
                  </a:cubicBezTo>
                  <a:cubicBezTo>
                    <a:pt x="4713" y="3024"/>
                    <a:pt x="4713" y="3024"/>
                    <a:pt x="4713" y="3024"/>
                  </a:cubicBezTo>
                  <a:cubicBezTo>
                    <a:pt x="4713" y="2916"/>
                    <a:pt x="4320" y="3024"/>
                    <a:pt x="4320" y="2916"/>
                  </a:cubicBezTo>
                  <a:cubicBezTo>
                    <a:pt x="4320" y="3024"/>
                    <a:pt x="4320" y="3024"/>
                    <a:pt x="4320" y="3024"/>
                  </a:cubicBezTo>
                  <a:cubicBezTo>
                    <a:pt x="4124" y="3024"/>
                    <a:pt x="4124" y="3024"/>
                    <a:pt x="4124" y="3024"/>
                  </a:cubicBezTo>
                  <a:cubicBezTo>
                    <a:pt x="4124" y="2916"/>
                    <a:pt x="4320" y="2916"/>
                    <a:pt x="4320" y="2916"/>
                  </a:cubicBezTo>
                  <a:cubicBezTo>
                    <a:pt x="4124" y="2916"/>
                    <a:pt x="4124" y="2916"/>
                    <a:pt x="4124" y="2916"/>
                  </a:cubicBezTo>
                  <a:cubicBezTo>
                    <a:pt x="4124" y="2808"/>
                    <a:pt x="4320" y="2916"/>
                    <a:pt x="4320" y="2808"/>
                  </a:cubicBezTo>
                  <a:cubicBezTo>
                    <a:pt x="4124" y="2808"/>
                    <a:pt x="4124" y="2808"/>
                    <a:pt x="3927" y="2808"/>
                  </a:cubicBezTo>
                  <a:cubicBezTo>
                    <a:pt x="3927" y="2916"/>
                    <a:pt x="3927" y="2916"/>
                    <a:pt x="3927" y="2916"/>
                  </a:cubicBezTo>
                  <a:cubicBezTo>
                    <a:pt x="3731" y="2808"/>
                    <a:pt x="3731" y="2808"/>
                    <a:pt x="3731" y="2808"/>
                  </a:cubicBezTo>
                  <a:cubicBezTo>
                    <a:pt x="3731" y="2916"/>
                    <a:pt x="3731" y="2916"/>
                    <a:pt x="3338" y="2916"/>
                  </a:cubicBezTo>
                  <a:cubicBezTo>
                    <a:pt x="3338" y="2916"/>
                    <a:pt x="3338" y="2916"/>
                    <a:pt x="3338" y="2808"/>
                  </a:cubicBezTo>
                  <a:cubicBezTo>
                    <a:pt x="3927" y="2808"/>
                    <a:pt x="3731" y="2484"/>
                    <a:pt x="3927" y="2484"/>
                  </a:cubicBezTo>
                  <a:cubicBezTo>
                    <a:pt x="3927" y="2376"/>
                    <a:pt x="3338" y="2484"/>
                    <a:pt x="3731" y="2376"/>
                  </a:cubicBezTo>
                  <a:cubicBezTo>
                    <a:pt x="3731" y="2376"/>
                    <a:pt x="3927" y="2268"/>
                    <a:pt x="3927" y="2376"/>
                  </a:cubicBezTo>
                  <a:cubicBezTo>
                    <a:pt x="3731" y="2268"/>
                    <a:pt x="3927" y="2268"/>
                    <a:pt x="3927" y="2268"/>
                  </a:cubicBezTo>
                  <a:cubicBezTo>
                    <a:pt x="3927" y="2268"/>
                    <a:pt x="3731" y="2268"/>
                    <a:pt x="3338" y="2376"/>
                  </a:cubicBezTo>
                  <a:cubicBezTo>
                    <a:pt x="3731" y="2268"/>
                    <a:pt x="3731" y="2376"/>
                    <a:pt x="3731" y="2376"/>
                  </a:cubicBezTo>
                  <a:cubicBezTo>
                    <a:pt x="3338" y="2376"/>
                    <a:pt x="3338" y="2376"/>
                    <a:pt x="3338" y="2376"/>
                  </a:cubicBezTo>
                  <a:cubicBezTo>
                    <a:pt x="3338" y="2376"/>
                    <a:pt x="3142" y="2268"/>
                    <a:pt x="3338" y="2268"/>
                  </a:cubicBezTo>
                  <a:cubicBezTo>
                    <a:pt x="3338" y="2268"/>
                    <a:pt x="3338" y="2376"/>
                    <a:pt x="3338" y="2268"/>
                  </a:cubicBezTo>
                  <a:cubicBezTo>
                    <a:pt x="3338" y="2052"/>
                    <a:pt x="3142" y="2268"/>
                    <a:pt x="3338" y="2052"/>
                  </a:cubicBezTo>
                  <a:cubicBezTo>
                    <a:pt x="3731" y="2052"/>
                    <a:pt x="3731" y="2052"/>
                    <a:pt x="3731" y="2052"/>
                  </a:cubicBezTo>
                  <a:cubicBezTo>
                    <a:pt x="3731" y="1944"/>
                    <a:pt x="3731" y="1944"/>
                    <a:pt x="3731" y="1944"/>
                  </a:cubicBezTo>
                  <a:cubicBezTo>
                    <a:pt x="3731" y="2052"/>
                    <a:pt x="3731" y="2052"/>
                    <a:pt x="3731" y="2052"/>
                  </a:cubicBezTo>
                  <a:cubicBezTo>
                    <a:pt x="3338" y="1944"/>
                    <a:pt x="3927" y="1944"/>
                    <a:pt x="3731" y="1944"/>
                  </a:cubicBezTo>
                  <a:cubicBezTo>
                    <a:pt x="3338" y="1944"/>
                    <a:pt x="3338" y="1944"/>
                    <a:pt x="3338" y="1944"/>
                  </a:cubicBezTo>
                  <a:cubicBezTo>
                    <a:pt x="3338" y="1944"/>
                    <a:pt x="3731" y="1944"/>
                    <a:pt x="3338" y="2052"/>
                  </a:cubicBezTo>
                  <a:cubicBezTo>
                    <a:pt x="3338" y="1944"/>
                    <a:pt x="3338" y="1944"/>
                    <a:pt x="3338" y="1944"/>
                  </a:cubicBezTo>
                  <a:cubicBezTo>
                    <a:pt x="3338" y="1944"/>
                    <a:pt x="3338" y="1944"/>
                    <a:pt x="3338" y="1944"/>
                  </a:cubicBezTo>
                  <a:cubicBezTo>
                    <a:pt x="3338" y="1944"/>
                    <a:pt x="2945" y="2052"/>
                    <a:pt x="3142" y="1944"/>
                  </a:cubicBezTo>
                  <a:cubicBezTo>
                    <a:pt x="3142" y="1836"/>
                    <a:pt x="3142" y="1836"/>
                    <a:pt x="3142" y="1836"/>
                  </a:cubicBezTo>
                  <a:cubicBezTo>
                    <a:pt x="3142" y="1728"/>
                    <a:pt x="3142" y="1728"/>
                    <a:pt x="3142" y="1728"/>
                  </a:cubicBezTo>
                  <a:cubicBezTo>
                    <a:pt x="2945" y="1728"/>
                    <a:pt x="3142" y="1512"/>
                    <a:pt x="2945" y="1728"/>
                  </a:cubicBezTo>
                  <a:cubicBezTo>
                    <a:pt x="3142" y="1728"/>
                    <a:pt x="3142" y="1836"/>
                    <a:pt x="3142" y="1836"/>
                  </a:cubicBezTo>
                  <a:cubicBezTo>
                    <a:pt x="2945" y="1944"/>
                    <a:pt x="3142" y="1944"/>
                    <a:pt x="2945" y="1944"/>
                  </a:cubicBezTo>
                  <a:cubicBezTo>
                    <a:pt x="2945" y="1944"/>
                    <a:pt x="2553" y="1944"/>
                    <a:pt x="2553" y="2052"/>
                  </a:cubicBezTo>
                  <a:cubicBezTo>
                    <a:pt x="2160" y="1944"/>
                    <a:pt x="2553" y="1944"/>
                    <a:pt x="2553" y="1944"/>
                  </a:cubicBezTo>
                  <a:cubicBezTo>
                    <a:pt x="2553" y="1944"/>
                    <a:pt x="2553" y="1944"/>
                    <a:pt x="2945" y="1944"/>
                  </a:cubicBezTo>
                  <a:cubicBezTo>
                    <a:pt x="2553" y="1836"/>
                    <a:pt x="2553" y="1728"/>
                    <a:pt x="2945" y="1728"/>
                  </a:cubicBezTo>
                  <a:cubicBezTo>
                    <a:pt x="2553" y="1728"/>
                    <a:pt x="2553" y="1728"/>
                    <a:pt x="2553" y="1728"/>
                  </a:cubicBezTo>
                  <a:cubicBezTo>
                    <a:pt x="2553" y="1728"/>
                    <a:pt x="2160" y="1512"/>
                    <a:pt x="2160" y="1404"/>
                  </a:cubicBezTo>
                  <a:cubicBezTo>
                    <a:pt x="2553" y="1404"/>
                    <a:pt x="1767" y="1296"/>
                    <a:pt x="2160" y="1296"/>
                  </a:cubicBezTo>
                  <a:cubicBezTo>
                    <a:pt x="2553" y="1404"/>
                    <a:pt x="2553" y="1404"/>
                    <a:pt x="2945" y="1296"/>
                  </a:cubicBezTo>
                  <a:cubicBezTo>
                    <a:pt x="2553" y="1296"/>
                    <a:pt x="2553" y="1296"/>
                    <a:pt x="2553" y="1296"/>
                  </a:cubicBezTo>
                  <a:cubicBezTo>
                    <a:pt x="2553" y="1296"/>
                    <a:pt x="2160" y="1296"/>
                    <a:pt x="2553" y="1296"/>
                  </a:cubicBezTo>
                  <a:cubicBezTo>
                    <a:pt x="2553" y="1296"/>
                    <a:pt x="2160" y="1296"/>
                    <a:pt x="1767" y="1404"/>
                  </a:cubicBezTo>
                  <a:cubicBezTo>
                    <a:pt x="1767" y="1296"/>
                    <a:pt x="1767" y="1404"/>
                    <a:pt x="1571" y="1404"/>
                  </a:cubicBezTo>
                  <a:cubicBezTo>
                    <a:pt x="1571" y="1296"/>
                    <a:pt x="1571" y="972"/>
                    <a:pt x="1571" y="972"/>
                  </a:cubicBezTo>
                  <a:cubicBezTo>
                    <a:pt x="1375" y="864"/>
                    <a:pt x="1375" y="648"/>
                    <a:pt x="1375" y="648"/>
                  </a:cubicBezTo>
                  <a:cubicBezTo>
                    <a:pt x="1375" y="540"/>
                    <a:pt x="1178" y="648"/>
                    <a:pt x="1178" y="648"/>
                  </a:cubicBezTo>
                  <a:cubicBezTo>
                    <a:pt x="785" y="540"/>
                    <a:pt x="1375" y="648"/>
                    <a:pt x="1178" y="540"/>
                  </a:cubicBezTo>
                  <a:cubicBezTo>
                    <a:pt x="1178" y="540"/>
                    <a:pt x="1178" y="540"/>
                    <a:pt x="1178" y="540"/>
                  </a:cubicBezTo>
                  <a:cubicBezTo>
                    <a:pt x="1178" y="540"/>
                    <a:pt x="785" y="540"/>
                    <a:pt x="1178" y="432"/>
                  </a:cubicBezTo>
                  <a:cubicBezTo>
                    <a:pt x="785" y="432"/>
                    <a:pt x="785" y="432"/>
                    <a:pt x="785" y="432"/>
                  </a:cubicBezTo>
                  <a:cubicBezTo>
                    <a:pt x="785" y="432"/>
                    <a:pt x="785" y="432"/>
                    <a:pt x="785" y="432"/>
                  </a:cubicBezTo>
                  <a:cubicBezTo>
                    <a:pt x="589" y="432"/>
                    <a:pt x="589" y="432"/>
                    <a:pt x="589" y="432"/>
                  </a:cubicBezTo>
                  <a:cubicBezTo>
                    <a:pt x="589" y="432"/>
                    <a:pt x="589" y="432"/>
                    <a:pt x="589" y="324"/>
                  </a:cubicBezTo>
                  <a:cubicBezTo>
                    <a:pt x="785" y="324"/>
                    <a:pt x="785" y="324"/>
                    <a:pt x="785" y="324"/>
                  </a:cubicBezTo>
                  <a:cubicBezTo>
                    <a:pt x="785" y="108"/>
                    <a:pt x="589" y="108"/>
                    <a:pt x="589" y="108"/>
                  </a:cubicBezTo>
                  <a:cubicBezTo>
                    <a:pt x="393" y="108"/>
                    <a:pt x="393" y="108"/>
                    <a:pt x="393" y="108"/>
                  </a:cubicBezTo>
                  <a:cubicBezTo>
                    <a:pt x="393" y="0"/>
                    <a:pt x="393" y="0"/>
                    <a:pt x="393" y="0"/>
                  </a:cubicBezTo>
                  <a:cubicBezTo>
                    <a:pt x="393" y="108"/>
                    <a:pt x="0" y="0"/>
                    <a:pt x="393" y="0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24"/>
                    <a:pt x="0" y="108"/>
                    <a:pt x="393" y="108"/>
                  </a:cubicBezTo>
                  <a:cubicBezTo>
                    <a:pt x="393" y="108"/>
                    <a:pt x="589" y="324"/>
                    <a:pt x="393" y="324"/>
                  </a:cubicBezTo>
                  <a:cubicBezTo>
                    <a:pt x="393" y="324"/>
                    <a:pt x="393" y="324"/>
                    <a:pt x="393" y="108"/>
                  </a:cubicBezTo>
                  <a:cubicBezTo>
                    <a:pt x="393" y="324"/>
                    <a:pt x="393" y="324"/>
                    <a:pt x="0" y="324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432"/>
                    <a:pt x="0" y="432"/>
                    <a:pt x="0" y="432"/>
                  </a:cubicBezTo>
                  <a:cubicBezTo>
                    <a:pt x="393" y="432"/>
                    <a:pt x="393" y="432"/>
                    <a:pt x="393" y="432"/>
                  </a:cubicBezTo>
                  <a:cubicBezTo>
                    <a:pt x="0" y="432"/>
                    <a:pt x="0" y="540"/>
                    <a:pt x="393" y="540"/>
                  </a:cubicBezTo>
                  <a:cubicBezTo>
                    <a:pt x="589" y="540"/>
                    <a:pt x="393" y="648"/>
                    <a:pt x="393" y="864"/>
                  </a:cubicBezTo>
                  <a:cubicBezTo>
                    <a:pt x="589" y="648"/>
                    <a:pt x="589" y="540"/>
                    <a:pt x="589" y="540"/>
                  </a:cubicBezTo>
                  <a:cubicBezTo>
                    <a:pt x="785" y="540"/>
                    <a:pt x="589" y="540"/>
                    <a:pt x="785" y="648"/>
                  </a:cubicBezTo>
                  <a:cubicBezTo>
                    <a:pt x="785" y="648"/>
                    <a:pt x="589" y="648"/>
                    <a:pt x="589" y="864"/>
                  </a:cubicBezTo>
                  <a:cubicBezTo>
                    <a:pt x="589" y="864"/>
                    <a:pt x="589" y="864"/>
                    <a:pt x="589" y="864"/>
                  </a:cubicBezTo>
                  <a:cubicBezTo>
                    <a:pt x="589" y="972"/>
                    <a:pt x="589" y="972"/>
                    <a:pt x="589" y="972"/>
                  </a:cubicBezTo>
                  <a:cubicBezTo>
                    <a:pt x="785" y="1296"/>
                    <a:pt x="785" y="1404"/>
                    <a:pt x="1178" y="1404"/>
                  </a:cubicBezTo>
                  <a:cubicBezTo>
                    <a:pt x="1178" y="1404"/>
                    <a:pt x="1178" y="1404"/>
                    <a:pt x="1178" y="1404"/>
                  </a:cubicBezTo>
                  <a:cubicBezTo>
                    <a:pt x="1178" y="1512"/>
                    <a:pt x="1375" y="1728"/>
                    <a:pt x="1375" y="1728"/>
                  </a:cubicBezTo>
                  <a:cubicBezTo>
                    <a:pt x="1375" y="1836"/>
                    <a:pt x="1375" y="2052"/>
                    <a:pt x="1571" y="2052"/>
                  </a:cubicBezTo>
                  <a:cubicBezTo>
                    <a:pt x="1767" y="2268"/>
                    <a:pt x="1767" y="2484"/>
                    <a:pt x="2160" y="2808"/>
                  </a:cubicBezTo>
                  <a:cubicBezTo>
                    <a:pt x="2553" y="2808"/>
                    <a:pt x="2553" y="2808"/>
                    <a:pt x="2553" y="2808"/>
                  </a:cubicBezTo>
                  <a:cubicBezTo>
                    <a:pt x="2160" y="2808"/>
                    <a:pt x="2553" y="2808"/>
                    <a:pt x="2553" y="2808"/>
                  </a:cubicBezTo>
                  <a:cubicBezTo>
                    <a:pt x="2160" y="2808"/>
                    <a:pt x="2553" y="2916"/>
                    <a:pt x="2160" y="2916"/>
                  </a:cubicBezTo>
                  <a:cubicBezTo>
                    <a:pt x="2553" y="2916"/>
                    <a:pt x="2553" y="3240"/>
                    <a:pt x="2553" y="3348"/>
                  </a:cubicBezTo>
                  <a:cubicBezTo>
                    <a:pt x="2945" y="3240"/>
                    <a:pt x="2945" y="3240"/>
                    <a:pt x="2945" y="3240"/>
                  </a:cubicBezTo>
                  <a:cubicBezTo>
                    <a:pt x="2553" y="3348"/>
                    <a:pt x="2945" y="3456"/>
                    <a:pt x="3142" y="3456"/>
                  </a:cubicBezTo>
                  <a:cubicBezTo>
                    <a:pt x="3142" y="3456"/>
                    <a:pt x="3338" y="3456"/>
                    <a:pt x="3338" y="3672"/>
                  </a:cubicBezTo>
                  <a:cubicBezTo>
                    <a:pt x="3142" y="3672"/>
                    <a:pt x="3142" y="3780"/>
                    <a:pt x="3142" y="3780"/>
                  </a:cubicBezTo>
                  <a:cubicBezTo>
                    <a:pt x="3142" y="3888"/>
                    <a:pt x="3338" y="4212"/>
                    <a:pt x="3731" y="4212"/>
                  </a:cubicBezTo>
                  <a:cubicBezTo>
                    <a:pt x="3731" y="4428"/>
                    <a:pt x="3927" y="4752"/>
                    <a:pt x="4124" y="5076"/>
                  </a:cubicBezTo>
                  <a:cubicBezTo>
                    <a:pt x="4124" y="4860"/>
                    <a:pt x="4124" y="4860"/>
                    <a:pt x="4124" y="4860"/>
                  </a:cubicBezTo>
                  <a:cubicBezTo>
                    <a:pt x="4124" y="5292"/>
                    <a:pt x="4713" y="5616"/>
                    <a:pt x="4713" y="5832"/>
                  </a:cubicBezTo>
                  <a:cubicBezTo>
                    <a:pt x="4909" y="5724"/>
                    <a:pt x="4909" y="5724"/>
                    <a:pt x="4909" y="5724"/>
                  </a:cubicBezTo>
                  <a:cubicBezTo>
                    <a:pt x="5498" y="5832"/>
                    <a:pt x="5498" y="6048"/>
                    <a:pt x="4909" y="6048"/>
                  </a:cubicBezTo>
                  <a:cubicBezTo>
                    <a:pt x="4909" y="6048"/>
                    <a:pt x="4909" y="6156"/>
                    <a:pt x="5498" y="6156"/>
                  </a:cubicBezTo>
                  <a:cubicBezTo>
                    <a:pt x="5498" y="6264"/>
                    <a:pt x="5498" y="6264"/>
                    <a:pt x="5498" y="6264"/>
                  </a:cubicBezTo>
                  <a:cubicBezTo>
                    <a:pt x="5695" y="6480"/>
                    <a:pt x="5695" y="6588"/>
                    <a:pt x="5695" y="6696"/>
                  </a:cubicBezTo>
                  <a:cubicBezTo>
                    <a:pt x="5695" y="6588"/>
                    <a:pt x="5695" y="6588"/>
                    <a:pt x="5695" y="6588"/>
                  </a:cubicBezTo>
                  <a:cubicBezTo>
                    <a:pt x="5891" y="6588"/>
                    <a:pt x="5891" y="6588"/>
                    <a:pt x="5891" y="6588"/>
                  </a:cubicBezTo>
                  <a:cubicBezTo>
                    <a:pt x="5891" y="6696"/>
                    <a:pt x="6284" y="6696"/>
                    <a:pt x="5891" y="6696"/>
                  </a:cubicBezTo>
                  <a:cubicBezTo>
                    <a:pt x="6284" y="7020"/>
                    <a:pt x="5891" y="7236"/>
                    <a:pt x="6480" y="7236"/>
                  </a:cubicBezTo>
                  <a:cubicBezTo>
                    <a:pt x="6284" y="7236"/>
                    <a:pt x="6284" y="7452"/>
                    <a:pt x="6284" y="7452"/>
                  </a:cubicBezTo>
                  <a:cubicBezTo>
                    <a:pt x="6480" y="7560"/>
                    <a:pt x="6676" y="7560"/>
                    <a:pt x="6676" y="7668"/>
                  </a:cubicBezTo>
                  <a:cubicBezTo>
                    <a:pt x="6676" y="7668"/>
                    <a:pt x="6676" y="7668"/>
                    <a:pt x="6676" y="7668"/>
                  </a:cubicBezTo>
                  <a:cubicBezTo>
                    <a:pt x="6676" y="7668"/>
                    <a:pt x="6676" y="7668"/>
                    <a:pt x="6676" y="7884"/>
                  </a:cubicBezTo>
                  <a:cubicBezTo>
                    <a:pt x="6676" y="7992"/>
                    <a:pt x="7265" y="8100"/>
                    <a:pt x="7265" y="8424"/>
                  </a:cubicBezTo>
                  <a:cubicBezTo>
                    <a:pt x="7462" y="8856"/>
                    <a:pt x="8247" y="9072"/>
                    <a:pt x="8444" y="9396"/>
                  </a:cubicBezTo>
                  <a:cubicBezTo>
                    <a:pt x="8444" y="9396"/>
                    <a:pt x="8444" y="9396"/>
                    <a:pt x="8444" y="9396"/>
                  </a:cubicBezTo>
                  <a:cubicBezTo>
                    <a:pt x="8444" y="9504"/>
                    <a:pt x="9033" y="9504"/>
                    <a:pt x="8836" y="9720"/>
                  </a:cubicBezTo>
                  <a:cubicBezTo>
                    <a:pt x="8836" y="9720"/>
                    <a:pt x="8836" y="9936"/>
                    <a:pt x="9033" y="9936"/>
                  </a:cubicBezTo>
                  <a:cubicBezTo>
                    <a:pt x="8836" y="9936"/>
                    <a:pt x="9229" y="10044"/>
                    <a:pt x="9229" y="10260"/>
                  </a:cubicBezTo>
                  <a:cubicBezTo>
                    <a:pt x="9229" y="10260"/>
                    <a:pt x="9229" y="10260"/>
                    <a:pt x="9229" y="10260"/>
                  </a:cubicBezTo>
                  <a:cubicBezTo>
                    <a:pt x="9622" y="10260"/>
                    <a:pt x="9229" y="10368"/>
                    <a:pt x="9622" y="10476"/>
                  </a:cubicBezTo>
                  <a:cubicBezTo>
                    <a:pt x="9622" y="10476"/>
                    <a:pt x="9622" y="10476"/>
                    <a:pt x="9622" y="10476"/>
                  </a:cubicBezTo>
                  <a:cubicBezTo>
                    <a:pt x="9818" y="10476"/>
                    <a:pt x="9622" y="10692"/>
                    <a:pt x="9818" y="10476"/>
                  </a:cubicBezTo>
                  <a:cubicBezTo>
                    <a:pt x="9818" y="10692"/>
                    <a:pt x="9818" y="10692"/>
                    <a:pt x="9818" y="10692"/>
                  </a:cubicBezTo>
                  <a:cubicBezTo>
                    <a:pt x="10015" y="10800"/>
                    <a:pt x="10211" y="11340"/>
                    <a:pt x="10211" y="11664"/>
                  </a:cubicBezTo>
                  <a:cubicBezTo>
                    <a:pt x="10996" y="11772"/>
                    <a:pt x="10996" y="11448"/>
                    <a:pt x="10996" y="11772"/>
                  </a:cubicBezTo>
                  <a:cubicBezTo>
                    <a:pt x="10996" y="11772"/>
                    <a:pt x="10996" y="11772"/>
                    <a:pt x="10996" y="11772"/>
                  </a:cubicBezTo>
                  <a:cubicBezTo>
                    <a:pt x="11389" y="11772"/>
                    <a:pt x="11389" y="11772"/>
                    <a:pt x="11389" y="11772"/>
                  </a:cubicBezTo>
                  <a:cubicBezTo>
                    <a:pt x="10996" y="11880"/>
                    <a:pt x="11389" y="11880"/>
                    <a:pt x="10996" y="11880"/>
                  </a:cubicBezTo>
                  <a:cubicBezTo>
                    <a:pt x="11389" y="12096"/>
                    <a:pt x="11585" y="11880"/>
                    <a:pt x="11585" y="12096"/>
                  </a:cubicBezTo>
                  <a:cubicBezTo>
                    <a:pt x="11585" y="12096"/>
                    <a:pt x="11585" y="12096"/>
                    <a:pt x="11585" y="12096"/>
                  </a:cubicBezTo>
                  <a:cubicBezTo>
                    <a:pt x="11585" y="12204"/>
                    <a:pt x="11782" y="12312"/>
                    <a:pt x="11585" y="12528"/>
                  </a:cubicBezTo>
                  <a:cubicBezTo>
                    <a:pt x="12175" y="13284"/>
                    <a:pt x="12567" y="13932"/>
                    <a:pt x="13353" y="14688"/>
                  </a:cubicBezTo>
                  <a:cubicBezTo>
                    <a:pt x="14138" y="15336"/>
                    <a:pt x="14727" y="15984"/>
                    <a:pt x="15316" y="16524"/>
                  </a:cubicBezTo>
                  <a:cubicBezTo>
                    <a:pt x="15709" y="16740"/>
                    <a:pt x="15709" y="16740"/>
                    <a:pt x="15709" y="16848"/>
                  </a:cubicBezTo>
                  <a:cubicBezTo>
                    <a:pt x="15709" y="16848"/>
                    <a:pt x="15709" y="16848"/>
                    <a:pt x="16102" y="16848"/>
                  </a:cubicBezTo>
                  <a:cubicBezTo>
                    <a:pt x="15709" y="16848"/>
                    <a:pt x="16102" y="17064"/>
                    <a:pt x="15709" y="17064"/>
                  </a:cubicBezTo>
                  <a:cubicBezTo>
                    <a:pt x="16102" y="17388"/>
                    <a:pt x="16495" y="17496"/>
                    <a:pt x="16691" y="17820"/>
                  </a:cubicBezTo>
                  <a:cubicBezTo>
                    <a:pt x="16691" y="17712"/>
                    <a:pt x="16691" y="17712"/>
                    <a:pt x="16691" y="17712"/>
                  </a:cubicBezTo>
                  <a:cubicBezTo>
                    <a:pt x="16691" y="17820"/>
                    <a:pt x="16691" y="17820"/>
                    <a:pt x="16691" y="17820"/>
                  </a:cubicBezTo>
                  <a:cubicBezTo>
                    <a:pt x="16691" y="17820"/>
                    <a:pt x="16691" y="17820"/>
                    <a:pt x="16691" y="17820"/>
                  </a:cubicBezTo>
                  <a:cubicBezTo>
                    <a:pt x="16691" y="17820"/>
                    <a:pt x="16691" y="17928"/>
                    <a:pt x="16691" y="17820"/>
                  </a:cubicBezTo>
                  <a:cubicBezTo>
                    <a:pt x="16887" y="18684"/>
                    <a:pt x="17869" y="19116"/>
                    <a:pt x="18655" y="19656"/>
                  </a:cubicBezTo>
                  <a:cubicBezTo>
                    <a:pt x="19047" y="19872"/>
                    <a:pt x="19047" y="20088"/>
                    <a:pt x="19244" y="20304"/>
                  </a:cubicBezTo>
                  <a:cubicBezTo>
                    <a:pt x="20029" y="20628"/>
                    <a:pt x="20618" y="20952"/>
                    <a:pt x="20815" y="21600"/>
                  </a:cubicBezTo>
                  <a:cubicBezTo>
                    <a:pt x="20815" y="21600"/>
                    <a:pt x="21011" y="21492"/>
                    <a:pt x="21011" y="21060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64" name="Полилиния 151"/>
            <p:cNvSpPr/>
            <p:nvPr/>
          </p:nvSpPr>
          <p:spPr>
            <a:xfrm>
              <a:off x="763737" y="2933074"/>
              <a:ext cx="223131" cy="413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fill="norm" stroke="1" extrusionOk="0">
                  <a:moveTo>
                    <a:pt x="21207" y="21170"/>
                  </a:moveTo>
                  <a:cubicBezTo>
                    <a:pt x="21600" y="20740"/>
                    <a:pt x="20815" y="20525"/>
                    <a:pt x="20815" y="20203"/>
                  </a:cubicBezTo>
                  <a:cubicBezTo>
                    <a:pt x="20815" y="19988"/>
                    <a:pt x="20422" y="20203"/>
                    <a:pt x="20422" y="19988"/>
                  </a:cubicBezTo>
                  <a:cubicBezTo>
                    <a:pt x="20422" y="19773"/>
                    <a:pt x="20029" y="19451"/>
                    <a:pt x="19440" y="19128"/>
                  </a:cubicBezTo>
                  <a:cubicBezTo>
                    <a:pt x="19440" y="19128"/>
                    <a:pt x="19440" y="19128"/>
                    <a:pt x="19440" y="19128"/>
                  </a:cubicBezTo>
                  <a:cubicBezTo>
                    <a:pt x="19047" y="19128"/>
                    <a:pt x="19440" y="19021"/>
                    <a:pt x="19047" y="19021"/>
                  </a:cubicBezTo>
                  <a:cubicBezTo>
                    <a:pt x="19047" y="19021"/>
                    <a:pt x="19047" y="19021"/>
                    <a:pt x="19047" y="19021"/>
                  </a:cubicBezTo>
                  <a:cubicBezTo>
                    <a:pt x="19047" y="18913"/>
                    <a:pt x="19047" y="18913"/>
                    <a:pt x="19047" y="18913"/>
                  </a:cubicBezTo>
                  <a:cubicBezTo>
                    <a:pt x="18655" y="18913"/>
                    <a:pt x="18655" y="18913"/>
                    <a:pt x="18655" y="18913"/>
                  </a:cubicBezTo>
                  <a:cubicBezTo>
                    <a:pt x="18655" y="18591"/>
                    <a:pt x="18655" y="18591"/>
                    <a:pt x="18655" y="18591"/>
                  </a:cubicBezTo>
                  <a:cubicBezTo>
                    <a:pt x="19047" y="18484"/>
                    <a:pt x="18458" y="18484"/>
                    <a:pt x="18655" y="18161"/>
                  </a:cubicBezTo>
                  <a:cubicBezTo>
                    <a:pt x="18458" y="18376"/>
                    <a:pt x="18458" y="18376"/>
                    <a:pt x="18458" y="18376"/>
                  </a:cubicBezTo>
                  <a:cubicBezTo>
                    <a:pt x="18458" y="18054"/>
                    <a:pt x="18262" y="17731"/>
                    <a:pt x="17869" y="17516"/>
                  </a:cubicBezTo>
                  <a:cubicBezTo>
                    <a:pt x="17869" y="17624"/>
                    <a:pt x="17869" y="17624"/>
                    <a:pt x="17869" y="17624"/>
                  </a:cubicBezTo>
                  <a:cubicBezTo>
                    <a:pt x="17869" y="17516"/>
                    <a:pt x="17869" y="17516"/>
                    <a:pt x="17869" y="17194"/>
                  </a:cubicBezTo>
                  <a:cubicBezTo>
                    <a:pt x="17673" y="17194"/>
                    <a:pt x="17869" y="17087"/>
                    <a:pt x="17673" y="17087"/>
                  </a:cubicBezTo>
                  <a:cubicBezTo>
                    <a:pt x="17673" y="17087"/>
                    <a:pt x="17673" y="17087"/>
                    <a:pt x="17673" y="17087"/>
                  </a:cubicBezTo>
                  <a:cubicBezTo>
                    <a:pt x="17869" y="16979"/>
                    <a:pt x="17673" y="16979"/>
                    <a:pt x="17673" y="16979"/>
                  </a:cubicBezTo>
                  <a:cubicBezTo>
                    <a:pt x="17673" y="16979"/>
                    <a:pt x="17673" y="16979"/>
                    <a:pt x="17673" y="16979"/>
                  </a:cubicBezTo>
                  <a:cubicBezTo>
                    <a:pt x="17673" y="16764"/>
                    <a:pt x="17476" y="16764"/>
                    <a:pt x="17476" y="16764"/>
                  </a:cubicBezTo>
                  <a:cubicBezTo>
                    <a:pt x="17476" y="16764"/>
                    <a:pt x="17476" y="16764"/>
                    <a:pt x="17476" y="16764"/>
                  </a:cubicBezTo>
                  <a:cubicBezTo>
                    <a:pt x="17476" y="16657"/>
                    <a:pt x="17476" y="16657"/>
                    <a:pt x="17476" y="16657"/>
                  </a:cubicBezTo>
                  <a:cubicBezTo>
                    <a:pt x="17476" y="16657"/>
                    <a:pt x="17476" y="16657"/>
                    <a:pt x="17476" y="16657"/>
                  </a:cubicBezTo>
                  <a:cubicBezTo>
                    <a:pt x="17476" y="16549"/>
                    <a:pt x="17084" y="16549"/>
                    <a:pt x="17476" y="16549"/>
                  </a:cubicBezTo>
                  <a:cubicBezTo>
                    <a:pt x="17084" y="16549"/>
                    <a:pt x="17476" y="16657"/>
                    <a:pt x="17084" y="16657"/>
                  </a:cubicBezTo>
                  <a:cubicBezTo>
                    <a:pt x="16887" y="16227"/>
                    <a:pt x="16298" y="15797"/>
                    <a:pt x="16102" y="15582"/>
                  </a:cubicBezTo>
                  <a:cubicBezTo>
                    <a:pt x="15905" y="15582"/>
                    <a:pt x="15905" y="15582"/>
                    <a:pt x="15905" y="15582"/>
                  </a:cubicBezTo>
                  <a:cubicBezTo>
                    <a:pt x="15905" y="15367"/>
                    <a:pt x="15709" y="15367"/>
                    <a:pt x="15905" y="15260"/>
                  </a:cubicBezTo>
                  <a:cubicBezTo>
                    <a:pt x="15709" y="15260"/>
                    <a:pt x="15709" y="15260"/>
                    <a:pt x="15709" y="15260"/>
                  </a:cubicBezTo>
                  <a:cubicBezTo>
                    <a:pt x="15709" y="15260"/>
                    <a:pt x="15905" y="15260"/>
                    <a:pt x="15709" y="15152"/>
                  </a:cubicBezTo>
                  <a:cubicBezTo>
                    <a:pt x="15709" y="15260"/>
                    <a:pt x="15709" y="15260"/>
                    <a:pt x="15316" y="15260"/>
                  </a:cubicBezTo>
                  <a:cubicBezTo>
                    <a:pt x="15709" y="15152"/>
                    <a:pt x="15316" y="15152"/>
                    <a:pt x="15316" y="14937"/>
                  </a:cubicBezTo>
                  <a:cubicBezTo>
                    <a:pt x="15316" y="14937"/>
                    <a:pt x="15316" y="14937"/>
                    <a:pt x="15316" y="15152"/>
                  </a:cubicBezTo>
                  <a:cubicBezTo>
                    <a:pt x="15316" y="14937"/>
                    <a:pt x="15120" y="14937"/>
                    <a:pt x="15316" y="14830"/>
                  </a:cubicBezTo>
                  <a:cubicBezTo>
                    <a:pt x="15120" y="14830"/>
                    <a:pt x="15120" y="14830"/>
                    <a:pt x="15120" y="14830"/>
                  </a:cubicBezTo>
                  <a:cubicBezTo>
                    <a:pt x="14924" y="14830"/>
                    <a:pt x="15316" y="14830"/>
                    <a:pt x="15120" y="14722"/>
                  </a:cubicBezTo>
                  <a:cubicBezTo>
                    <a:pt x="15120" y="14830"/>
                    <a:pt x="15120" y="14830"/>
                    <a:pt x="15120" y="14830"/>
                  </a:cubicBezTo>
                  <a:cubicBezTo>
                    <a:pt x="15120" y="14722"/>
                    <a:pt x="15120" y="14400"/>
                    <a:pt x="15120" y="14293"/>
                  </a:cubicBezTo>
                  <a:cubicBezTo>
                    <a:pt x="14924" y="14400"/>
                    <a:pt x="14924" y="14400"/>
                    <a:pt x="14924" y="14400"/>
                  </a:cubicBezTo>
                  <a:cubicBezTo>
                    <a:pt x="14924" y="14293"/>
                    <a:pt x="14924" y="14185"/>
                    <a:pt x="14924" y="14185"/>
                  </a:cubicBezTo>
                  <a:cubicBezTo>
                    <a:pt x="14531" y="13970"/>
                    <a:pt x="14531" y="14185"/>
                    <a:pt x="14531" y="13970"/>
                  </a:cubicBezTo>
                  <a:cubicBezTo>
                    <a:pt x="14531" y="13970"/>
                    <a:pt x="14335" y="13863"/>
                    <a:pt x="14531" y="13863"/>
                  </a:cubicBezTo>
                  <a:cubicBezTo>
                    <a:pt x="14531" y="13863"/>
                    <a:pt x="14335" y="13755"/>
                    <a:pt x="14335" y="13540"/>
                  </a:cubicBezTo>
                  <a:cubicBezTo>
                    <a:pt x="14335" y="13755"/>
                    <a:pt x="13745" y="13755"/>
                    <a:pt x="13745" y="13755"/>
                  </a:cubicBezTo>
                  <a:cubicBezTo>
                    <a:pt x="13745" y="13755"/>
                    <a:pt x="13745" y="13755"/>
                    <a:pt x="13745" y="13755"/>
                  </a:cubicBezTo>
                  <a:cubicBezTo>
                    <a:pt x="13549" y="13755"/>
                    <a:pt x="13745" y="13755"/>
                    <a:pt x="13549" y="13863"/>
                  </a:cubicBezTo>
                  <a:cubicBezTo>
                    <a:pt x="13549" y="13755"/>
                    <a:pt x="13549" y="13540"/>
                    <a:pt x="13549" y="13540"/>
                  </a:cubicBezTo>
                  <a:cubicBezTo>
                    <a:pt x="13549" y="13540"/>
                    <a:pt x="13745" y="13433"/>
                    <a:pt x="13745" y="13325"/>
                  </a:cubicBezTo>
                  <a:cubicBezTo>
                    <a:pt x="13745" y="13433"/>
                    <a:pt x="13549" y="13325"/>
                    <a:pt x="13549" y="13433"/>
                  </a:cubicBezTo>
                  <a:cubicBezTo>
                    <a:pt x="13745" y="13003"/>
                    <a:pt x="13745" y="13003"/>
                    <a:pt x="13745" y="13003"/>
                  </a:cubicBezTo>
                  <a:cubicBezTo>
                    <a:pt x="13549" y="13003"/>
                    <a:pt x="13549" y="13003"/>
                    <a:pt x="13549" y="13003"/>
                  </a:cubicBezTo>
                  <a:cubicBezTo>
                    <a:pt x="13549" y="13003"/>
                    <a:pt x="13549" y="12896"/>
                    <a:pt x="13745" y="12896"/>
                  </a:cubicBezTo>
                  <a:cubicBezTo>
                    <a:pt x="13549" y="12896"/>
                    <a:pt x="13549" y="12788"/>
                    <a:pt x="13353" y="12896"/>
                  </a:cubicBezTo>
                  <a:cubicBezTo>
                    <a:pt x="13353" y="12896"/>
                    <a:pt x="13353" y="12896"/>
                    <a:pt x="13353" y="12896"/>
                  </a:cubicBezTo>
                  <a:cubicBezTo>
                    <a:pt x="13353" y="12788"/>
                    <a:pt x="13353" y="12788"/>
                    <a:pt x="13353" y="12788"/>
                  </a:cubicBezTo>
                  <a:cubicBezTo>
                    <a:pt x="13353" y="12788"/>
                    <a:pt x="13353" y="12788"/>
                    <a:pt x="13353" y="12788"/>
                  </a:cubicBezTo>
                  <a:cubicBezTo>
                    <a:pt x="12960" y="12788"/>
                    <a:pt x="13353" y="12573"/>
                    <a:pt x="13353" y="12573"/>
                  </a:cubicBezTo>
                  <a:cubicBezTo>
                    <a:pt x="13353" y="12573"/>
                    <a:pt x="13353" y="12573"/>
                    <a:pt x="13353" y="12573"/>
                  </a:cubicBezTo>
                  <a:cubicBezTo>
                    <a:pt x="13353" y="12466"/>
                    <a:pt x="13353" y="12466"/>
                    <a:pt x="13353" y="12466"/>
                  </a:cubicBezTo>
                  <a:cubicBezTo>
                    <a:pt x="13353" y="12466"/>
                    <a:pt x="13353" y="12466"/>
                    <a:pt x="13353" y="12466"/>
                  </a:cubicBezTo>
                  <a:cubicBezTo>
                    <a:pt x="13353" y="12466"/>
                    <a:pt x="13353" y="12358"/>
                    <a:pt x="13353" y="12143"/>
                  </a:cubicBezTo>
                  <a:cubicBezTo>
                    <a:pt x="12960" y="12358"/>
                    <a:pt x="12960" y="12358"/>
                    <a:pt x="12960" y="12358"/>
                  </a:cubicBezTo>
                  <a:cubicBezTo>
                    <a:pt x="12764" y="12143"/>
                    <a:pt x="12960" y="12036"/>
                    <a:pt x="12764" y="11928"/>
                  </a:cubicBezTo>
                  <a:cubicBezTo>
                    <a:pt x="12764" y="12036"/>
                    <a:pt x="12960" y="11928"/>
                    <a:pt x="12960" y="11928"/>
                  </a:cubicBezTo>
                  <a:cubicBezTo>
                    <a:pt x="12764" y="11928"/>
                    <a:pt x="12764" y="11928"/>
                    <a:pt x="12764" y="11928"/>
                  </a:cubicBezTo>
                  <a:cubicBezTo>
                    <a:pt x="12567" y="11928"/>
                    <a:pt x="12764" y="11821"/>
                    <a:pt x="12764" y="11821"/>
                  </a:cubicBezTo>
                  <a:cubicBezTo>
                    <a:pt x="12764" y="11821"/>
                    <a:pt x="12567" y="11821"/>
                    <a:pt x="12764" y="11821"/>
                  </a:cubicBezTo>
                  <a:cubicBezTo>
                    <a:pt x="12764" y="11821"/>
                    <a:pt x="12567" y="11391"/>
                    <a:pt x="12371" y="11391"/>
                  </a:cubicBezTo>
                  <a:cubicBezTo>
                    <a:pt x="12567" y="11391"/>
                    <a:pt x="12567" y="11176"/>
                    <a:pt x="12567" y="11176"/>
                  </a:cubicBezTo>
                  <a:cubicBezTo>
                    <a:pt x="12371" y="11176"/>
                    <a:pt x="12371" y="11176"/>
                    <a:pt x="12371" y="11176"/>
                  </a:cubicBezTo>
                  <a:cubicBezTo>
                    <a:pt x="12371" y="11069"/>
                    <a:pt x="12371" y="11069"/>
                    <a:pt x="12371" y="11069"/>
                  </a:cubicBezTo>
                  <a:cubicBezTo>
                    <a:pt x="12371" y="11391"/>
                    <a:pt x="12371" y="11391"/>
                    <a:pt x="12371" y="11391"/>
                  </a:cubicBezTo>
                  <a:cubicBezTo>
                    <a:pt x="12371" y="11391"/>
                    <a:pt x="12371" y="11069"/>
                    <a:pt x="12371" y="11176"/>
                  </a:cubicBezTo>
                  <a:cubicBezTo>
                    <a:pt x="12371" y="11069"/>
                    <a:pt x="12371" y="11069"/>
                    <a:pt x="11978" y="11069"/>
                  </a:cubicBezTo>
                  <a:cubicBezTo>
                    <a:pt x="11978" y="11069"/>
                    <a:pt x="11978" y="11069"/>
                    <a:pt x="11978" y="11069"/>
                  </a:cubicBezTo>
                  <a:cubicBezTo>
                    <a:pt x="11782" y="10961"/>
                    <a:pt x="11978" y="11069"/>
                    <a:pt x="11978" y="10961"/>
                  </a:cubicBezTo>
                  <a:cubicBezTo>
                    <a:pt x="11978" y="10961"/>
                    <a:pt x="11978" y="10961"/>
                    <a:pt x="11978" y="10961"/>
                  </a:cubicBezTo>
                  <a:cubicBezTo>
                    <a:pt x="11978" y="10961"/>
                    <a:pt x="11782" y="10746"/>
                    <a:pt x="11978" y="10746"/>
                  </a:cubicBezTo>
                  <a:cubicBezTo>
                    <a:pt x="11978" y="10746"/>
                    <a:pt x="11978" y="10639"/>
                    <a:pt x="11782" y="10746"/>
                  </a:cubicBezTo>
                  <a:cubicBezTo>
                    <a:pt x="11782" y="10746"/>
                    <a:pt x="11782" y="10746"/>
                    <a:pt x="11782" y="10746"/>
                  </a:cubicBezTo>
                  <a:cubicBezTo>
                    <a:pt x="11782" y="10746"/>
                    <a:pt x="11782" y="10746"/>
                    <a:pt x="11782" y="10639"/>
                  </a:cubicBezTo>
                  <a:cubicBezTo>
                    <a:pt x="11782" y="10639"/>
                    <a:pt x="11782" y="10639"/>
                    <a:pt x="11782" y="10639"/>
                  </a:cubicBezTo>
                  <a:cubicBezTo>
                    <a:pt x="11978" y="10639"/>
                    <a:pt x="11193" y="10639"/>
                    <a:pt x="11782" y="10531"/>
                  </a:cubicBezTo>
                  <a:cubicBezTo>
                    <a:pt x="11193" y="10531"/>
                    <a:pt x="11193" y="10424"/>
                    <a:pt x="11193" y="10424"/>
                  </a:cubicBezTo>
                  <a:cubicBezTo>
                    <a:pt x="11193" y="10101"/>
                    <a:pt x="11193" y="10101"/>
                    <a:pt x="10996" y="10101"/>
                  </a:cubicBezTo>
                  <a:cubicBezTo>
                    <a:pt x="10996" y="10101"/>
                    <a:pt x="10996" y="10101"/>
                    <a:pt x="10996" y="10101"/>
                  </a:cubicBezTo>
                  <a:cubicBezTo>
                    <a:pt x="10996" y="10101"/>
                    <a:pt x="10996" y="10101"/>
                    <a:pt x="10996" y="9994"/>
                  </a:cubicBezTo>
                  <a:cubicBezTo>
                    <a:pt x="10800" y="9994"/>
                    <a:pt x="10800" y="9994"/>
                    <a:pt x="10800" y="9994"/>
                  </a:cubicBezTo>
                  <a:cubicBezTo>
                    <a:pt x="10800" y="9779"/>
                    <a:pt x="10800" y="9779"/>
                    <a:pt x="10996" y="9779"/>
                  </a:cubicBezTo>
                  <a:cubicBezTo>
                    <a:pt x="10407" y="9779"/>
                    <a:pt x="10996" y="9672"/>
                    <a:pt x="10800" y="9672"/>
                  </a:cubicBezTo>
                  <a:cubicBezTo>
                    <a:pt x="10407" y="9672"/>
                    <a:pt x="10407" y="9779"/>
                    <a:pt x="10407" y="9672"/>
                  </a:cubicBezTo>
                  <a:cubicBezTo>
                    <a:pt x="10211" y="9779"/>
                    <a:pt x="10407" y="9564"/>
                    <a:pt x="10407" y="9564"/>
                  </a:cubicBezTo>
                  <a:cubicBezTo>
                    <a:pt x="10407" y="9564"/>
                    <a:pt x="10407" y="9564"/>
                    <a:pt x="10407" y="9564"/>
                  </a:cubicBezTo>
                  <a:cubicBezTo>
                    <a:pt x="10407" y="9349"/>
                    <a:pt x="10407" y="9349"/>
                    <a:pt x="10407" y="9349"/>
                  </a:cubicBezTo>
                  <a:cubicBezTo>
                    <a:pt x="10407" y="9349"/>
                    <a:pt x="10211" y="9349"/>
                    <a:pt x="10407" y="9242"/>
                  </a:cubicBezTo>
                  <a:cubicBezTo>
                    <a:pt x="10211" y="9242"/>
                    <a:pt x="10211" y="9027"/>
                    <a:pt x="9622" y="9027"/>
                  </a:cubicBezTo>
                  <a:cubicBezTo>
                    <a:pt x="9622" y="9027"/>
                    <a:pt x="9622" y="9027"/>
                    <a:pt x="9622" y="8704"/>
                  </a:cubicBezTo>
                  <a:cubicBezTo>
                    <a:pt x="10015" y="8704"/>
                    <a:pt x="9622" y="9027"/>
                    <a:pt x="10015" y="9027"/>
                  </a:cubicBezTo>
                  <a:cubicBezTo>
                    <a:pt x="10015" y="9027"/>
                    <a:pt x="10015" y="9027"/>
                    <a:pt x="10015" y="8704"/>
                  </a:cubicBezTo>
                  <a:cubicBezTo>
                    <a:pt x="10015" y="8704"/>
                    <a:pt x="9622" y="8704"/>
                    <a:pt x="9622" y="9027"/>
                  </a:cubicBezTo>
                  <a:cubicBezTo>
                    <a:pt x="9425" y="8704"/>
                    <a:pt x="10015" y="8597"/>
                    <a:pt x="9622" y="8597"/>
                  </a:cubicBezTo>
                  <a:cubicBezTo>
                    <a:pt x="9622" y="8597"/>
                    <a:pt x="9622" y="8597"/>
                    <a:pt x="9622" y="8597"/>
                  </a:cubicBezTo>
                  <a:cubicBezTo>
                    <a:pt x="9622" y="8382"/>
                    <a:pt x="9622" y="8382"/>
                    <a:pt x="9622" y="8382"/>
                  </a:cubicBezTo>
                  <a:cubicBezTo>
                    <a:pt x="9425" y="8382"/>
                    <a:pt x="9425" y="8382"/>
                    <a:pt x="9229" y="8382"/>
                  </a:cubicBezTo>
                  <a:cubicBezTo>
                    <a:pt x="9229" y="8382"/>
                    <a:pt x="9229" y="8382"/>
                    <a:pt x="9229" y="8275"/>
                  </a:cubicBezTo>
                  <a:cubicBezTo>
                    <a:pt x="9229" y="8275"/>
                    <a:pt x="9229" y="8275"/>
                    <a:pt x="9229" y="8275"/>
                  </a:cubicBezTo>
                  <a:cubicBezTo>
                    <a:pt x="9229" y="8275"/>
                    <a:pt x="9229" y="8275"/>
                    <a:pt x="9229" y="8275"/>
                  </a:cubicBezTo>
                  <a:cubicBezTo>
                    <a:pt x="9229" y="8275"/>
                    <a:pt x="9229" y="8275"/>
                    <a:pt x="9229" y="8275"/>
                  </a:cubicBezTo>
                  <a:cubicBezTo>
                    <a:pt x="9229" y="8275"/>
                    <a:pt x="9229" y="8275"/>
                    <a:pt x="9229" y="8167"/>
                  </a:cubicBezTo>
                  <a:cubicBezTo>
                    <a:pt x="9229" y="8275"/>
                    <a:pt x="9229" y="8275"/>
                    <a:pt x="9229" y="8275"/>
                  </a:cubicBezTo>
                  <a:cubicBezTo>
                    <a:pt x="9425" y="8167"/>
                    <a:pt x="9229" y="8167"/>
                    <a:pt x="9425" y="8167"/>
                  </a:cubicBezTo>
                  <a:cubicBezTo>
                    <a:pt x="9229" y="8167"/>
                    <a:pt x="9229" y="8167"/>
                    <a:pt x="9229" y="7952"/>
                  </a:cubicBezTo>
                  <a:cubicBezTo>
                    <a:pt x="8640" y="7952"/>
                    <a:pt x="9229" y="7952"/>
                    <a:pt x="9229" y="7952"/>
                  </a:cubicBezTo>
                  <a:cubicBezTo>
                    <a:pt x="9229" y="7952"/>
                    <a:pt x="9229" y="7845"/>
                    <a:pt x="8640" y="7952"/>
                  </a:cubicBezTo>
                  <a:cubicBezTo>
                    <a:pt x="9229" y="7952"/>
                    <a:pt x="9229" y="7952"/>
                    <a:pt x="9229" y="7952"/>
                  </a:cubicBezTo>
                  <a:cubicBezTo>
                    <a:pt x="8640" y="7952"/>
                    <a:pt x="8640" y="7952"/>
                    <a:pt x="8640" y="7952"/>
                  </a:cubicBezTo>
                  <a:cubicBezTo>
                    <a:pt x="8640" y="7845"/>
                    <a:pt x="9229" y="7845"/>
                    <a:pt x="9229" y="7845"/>
                  </a:cubicBezTo>
                  <a:cubicBezTo>
                    <a:pt x="8640" y="7845"/>
                    <a:pt x="8640" y="7845"/>
                    <a:pt x="8640" y="7952"/>
                  </a:cubicBezTo>
                  <a:cubicBezTo>
                    <a:pt x="8640" y="7845"/>
                    <a:pt x="8640" y="7845"/>
                    <a:pt x="8640" y="7845"/>
                  </a:cubicBezTo>
                  <a:cubicBezTo>
                    <a:pt x="8640" y="7845"/>
                    <a:pt x="8640" y="7845"/>
                    <a:pt x="8640" y="7845"/>
                  </a:cubicBezTo>
                  <a:cubicBezTo>
                    <a:pt x="8640" y="7845"/>
                    <a:pt x="8640" y="7845"/>
                    <a:pt x="8640" y="7845"/>
                  </a:cubicBezTo>
                  <a:cubicBezTo>
                    <a:pt x="8640" y="7737"/>
                    <a:pt x="8640" y="7737"/>
                    <a:pt x="8640" y="7737"/>
                  </a:cubicBezTo>
                  <a:cubicBezTo>
                    <a:pt x="8640" y="7737"/>
                    <a:pt x="8444" y="7737"/>
                    <a:pt x="8444" y="7630"/>
                  </a:cubicBezTo>
                  <a:cubicBezTo>
                    <a:pt x="8444" y="7630"/>
                    <a:pt x="8444" y="7630"/>
                    <a:pt x="8444" y="7630"/>
                  </a:cubicBezTo>
                  <a:cubicBezTo>
                    <a:pt x="8444" y="7630"/>
                    <a:pt x="8444" y="7630"/>
                    <a:pt x="8444" y="7630"/>
                  </a:cubicBezTo>
                  <a:cubicBezTo>
                    <a:pt x="8444" y="7630"/>
                    <a:pt x="8444" y="7630"/>
                    <a:pt x="8444" y="7630"/>
                  </a:cubicBezTo>
                  <a:cubicBezTo>
                    <a:pt x="8444" y="7307"/>
                    <a:pt x="8444" y="7307"/>
                    <a:pt x="8444" y="7307"/>
                  </a:cubicBezTo>
                  <a:cubicBezTo>
                    <a:pt x="8247" y="7307"/>
                    <a:pt x="7855" y="7630"/>
                    <a:pt x="7855" y="7307"/>
                  </a:cubicBezTo>
                  <a:cubicBezTo>
                    <a:pt x="7855" y="7200"/>
                    <a:pt x="8247" y="7200"/>
                    <a:pt x="8247" y="7200"/>
                  </a:cubicBezTo>
                  <a:cubicBezTo>
                    <a:pt x="8247" y="6985"/>
                    <a:pt x="8247" y="6878"/>
                    <a:pt x="7855" y="6878"/>
                  </a:cubicBezTo>
                  <a:cubicBezTo>
                    <a:pt x="7855" y="6878"/>
                    <a:pt x="7855" y="6878"/>
                    <a:pt x="7855" y="6770"/>
                  </a:cubicBezTo>
                  <a:cubicBezTo>
                    <a:pt x="7658" y="6555"/>
                    <a:pt x="7855" y="6448"/>
                    <a:pt x="7462" y="6448"/>
                  </a:cubicBezTo>
                  <a:cubicBezTo>
                    <a:pt x="7462" y="6448"/>
                    <a:pt x="7462" y="6448"/>
                    <a:pt x="7069" y="6448"/>
                  </a:cubicBezTo>
                  <a:cubicBezTo>
                    <a:pt x="7462" y="6448"/>
                    <a:pt x="7069" y="6448"/>
                    <a:pt x="7462" y="6448"/>
                  </a:cubicBezTo>
                  <a:cubicBezTo>
                    <a:pt x="7462" y="6340"/>
                    <a:pt x="7462" y="6340"/>
                    <a:pt x="7462" y="6340"/>
                  </a:cubicBezTo>
                  <a:cubicBezTo>
                    <a:pt x="7462" y="6340"/>
                    <a:pt x="7462" y="6233"/>
                    <a:pt x="7069" y="6233"/>
                  </a:cubicBezTo>
                  <a:cubicBezTo>
                    <a:pt x="7462" y="6233"/>
                    <a:pt x="7462" y="6233"/>
                    <a:pt x="7462" y="5910"/>
                  </a:cubicBezTo>
                  <a:cubicBezTo>
                    <a:pt x="7069" y="6233"/>
                    <a:pt x="7069" y="5910"/>
                    <a:pt x="7069" y="5910"/>
                  </a:cubicBezTo>
                  <a:cubicBezTo>
                    <a:pt x="7069" y="5910"/>
                    <a:pt x="7069" y="5910"/>
                    <a:pt x="7069" y="5910"/>
                  </a:cubicBezTo>
                  <a:cubicBezTo>
                    <a:pt x="7069" y="5910"/>
                    <a:pt x="7069" y="5910"/>
                    <a:pt x="7069" y="5910"/>
                  </a:cubicBezTo>
                  <a:cubicBezTo>
                    <a:pt x="7069" y="5803"/>
                    <a:pt x="7069" y="5803"/>
                    <a:pt x="7069" y="5803"/>
                  </a:cubicBezTo>
                  <a:cubicBezTo>
                    <a:pt x="6873" y="5803"/>
                    <a:pt x="6873" y="5803"/>
                    <a:pt x="6873" y="5803"/>
                  </a:cubicBezTo>
                  <a:cubicBezTo>
                    <a:pt x="6873" y="5803"/>
                    <a:pt x="7069" y="5588"/>
                    <a:pt x="6873" y="5588"/>
                  </a:cubicBezTo>
                  <a:cubicBezTo>
                    <a:pt x="6676" y="5588"/>
                    <a:pt x="6676" y="5588"/>
                    <a:pt x="6676" y="5588"/>
                  </a:cubicBezTo>
                  <a:cubicBezTo>
                    <a:pt x="6676" y="5481"/>
                    <a:pt x="6873" y="5481"/>
                    <a:pt x="6873" y="5481"/>
                  </a:cubicBezTo>
                  <a:cubicBezTo>
                    <a:pt x="6676" y="5481"/>
                    <a:pt x="6676" y="5373"/>
                    <a:pt x="6087" y="5373"/>
                  </a:cubicBezTo>
                  <a:cubicBezTo>
                    <a:pt x="6676" y="5158"/>
                    <a:pt x="6087" y="4943"/>
                    <a:pt x="5891" y="4836"/>
                  </a:cubicBezTo>
                  <a:cubicBezTo>
                    <a:pt x="5891" y="4836"/>
                    <a:pt x="5891" y="4836"/>
                    <a:pt x="5891" y="4836"/>
                  </a:cubicBezTo>
                  <a:cubicBezTo>
                    <a:pt x="5891" y="4621"/>
                    <a:pt x="5891" y="4621"/>
                    <a:pt x="5891" y="4621"/>
                  </a:cubicBezTo>
                  <a:cubicBezTo>
                    <a:pt x="5891" y="4836"/>
                    <a:pt x="5498" y="4621"/>
                    <a:pt x="5498" y="4836"/>
                  </a:cubicBezTo>
                  <a:cubicBezTo>
                    <a:pt x="5498" y="4621"/>
                    <a:pt x="5498" y="4621"/>
                    <a:pt x="5498" y="4621"/>
                  </a:cubicBezTo>
                  <a:cubicBezTo>
                    <a:pt x="5891" y="4406"/>
                    <a:pt x="5498" y="4621"/>
                    <a:pt x="5891" y="4621"/>
                  </a:cubicBezTo>
                  <a:cubicBezTo>
                    <a:pt x="5891" y="4406"/>
                    <a:pt x="5498" y="4406"/>
                    <a:pt x="5891" y="4406"/>
                  </a:cubicBezTo>
                  <a:cubicBezTo>
                    <a:pt x="5498" y="4406"/>
                    <a:pt x="5498" y="4406"/>
                    <a:pt x="5498" y="4406"/>
                  </a:cubicBezTo>
                  <a:cubicBezTo>
                    <a:pt x="5498" y="4406"/>
                    <a:pt x="5498" y="4406"/>
                    <a:pt x="5498" y="4406"/>
                  </a:cubicBezTo>
                  <a:cubicBezTo>
                    <a:pt x="5302" y="4406"/>
                    <a:pt x="5302" y="4621"/>
                    <a:pt x="5105" y="4621"/>
                  </a:cubicBezTo>
                  <a:cubicBezTo>
                    <a:pt x="5105" y="4621"/>
                    <a:pt x="5105" y="4621"/>
                    <a:pt x="5105" y="4621"/>
                  </a:cubicBezTo>
                  <a:cubicBezTo>
                    <a:pt x="4909" y="4621"/>
                    <a:pt x="4909" y="4836"/>
                    <a:pt x="4909" y="4836"/>
                  </a:cubicBezTo>
                  <a:cubicBezTo>
                    <a:pt x="4909" y="4621"/>
                    <a:pt x="5105" y="4406"/>
                    <a:pt x="5105" y="4621"/>
                  </a:cubicBezTo>
                  <a:cubicBezTo>
                    <a:pt x="5105" y="4406"/>
                    <a:pt x="5302" y="4191"/>
                    <a:pt x="5302" y="4191"/>
                  </a:cubicBezTo>
                  <a:cubicBezTo>
                    <a:pt x="5302" y="4191"/>
                    <a:pt x="5302" y="4191"/>
                    <a:pt x="5302" y="4406"/>
                  </a:cubicBezTo>
                  <a:cubicBezTo>
                    <a:pt x="5105" y="4406"/>
                    <a:pt x="5302" y="4191"/>
                    <a:pt x="5105" y="4191"/>
                  </a:cubicBezTo>
                  <a:cubicBezTo>
                    <a:pt x="5302" y="4191"/>
                    <a:pt x="5302" y="4084"/>
                    <a:pt x="5302" y="4084"/>
                  </a:cubicBezTo>
                  <a:cubicBezTo>
                    <a:pt x="5302" y="4084"/>
                    <a:pt x="5302" y="4084"/>
                    <a:pt x="5105" y="4084"/>
                  </a:cubicBezTo>
                  <a:cubicBezTo>
                    <a:pt x="5302" y="4084"/>
                    <a:pt x="5302" y="3976"/>
                    <a:pt x="5302" y="3976"/>
                  </a:cubicBezTo>
                  <a:cubicBezTo>
                    <a:pt x="5498" y="3976"/>
                    <a:pt x="5302" y="3976"/>
                    <a:pt x="5302" y="3761"/>
                  </a:cubicBezTo>
                  <a:cubicBezTo>
                    <a:pt x="5105" y="3976"/>
                    <a:pt x="5105" y="4084"/>
                    <a:pt x="4909" y="3976"/>
                  </a:cubicBezTo>
                  <a:cubicBezTo>
                    <a:pt x="5105" y="3976"/>
                    <a:pt x="5105" y="3761"/>
                    <a:pt x="5302" y="3761"/>
                  </a:cubicBezTo>
                  <a:cubicBezTo>
                    <a:pt x="5105" y="3761"/>
                    <a:pt x="5105" y="3761"/>
                    <a:pt x="5105" y="3761"/>
                  </a:cubicBezTo>
                  <a:cubicBezTo>
                    <a:pt x="4909" y="3761"/>
                    <a:pt x="5105" y="3654"/>
                    <a:pt x="4909" y="3761"/>
                  </a:cubicBezTo>
                  <a:cubicBezTo>
                    <a:pt x="5105" y="3654"/>
                    <a:pt x="5105" y="3654"/>
                    <a:pt x="5105" y="3654"/>
                  </a:cubicBezTo>
                  <a:cubicBezTo>
                    <a:pt x="4909" y="3654"/>
                    <a:pt x="4909" y="3654"/>
                    <a:pt x="4909" y="3654"/>
                  </a:cubicBezTo>
                  <a:cubicBezTo>
                    <a:pt x="4909" y="3654"/>
                    <a:pt x="4909" y="3546"/>
                    <a:pt x="4516" y="3546"/>
                  </a:cubicBezTo>
                  <a:cubicBezTo>
                    <a:pt x="4516" y="3546"/>
                    <a:pt x="4516" y="3546"/>
                    <a:pt x="4909" y="3546"/>
                  </a:cubicBezTo>
                  <a:cubicBezTo>
                    <a:pt x="4909" y="3546"/>
                    <a:pt x="4909" y="3546"/>
                    <a:pt x="5105" y="3546"/>
                  </a:cubicBezTo>
                  <a:cubicBezTo>
                    <a:pt x="4909" y="3546"/>
                    <a:pt x="4909" y="3546"/>
                    <a:pt x="4909" y="3439"/>
                  </a:cubicBezTo>
                  <a:cubicBezTo>
                    <a:pt x="4909" y="3439"/>
                    <a:pt x="4909" y="3439"/>
                    <a:pt x="4909" y="3439"/>
                  </a:cubicBezTo>
                  <a:cubicBezTo>
                    <a:pt x="4909" y="3439"/>
                    <a:pt x="4909" y="3439"/>
                    <a:pt x="4909" y="3439"/>
                  </a:cubicBezTo>
                  <a:cubicBezTo>
                    <a:pt x="4909" y="3439"/>
                    <a:pt x="4909" y="3439"/>
                    <a:pt x="4909" y="3439"/>
                  </a:cubicBezTo>
                  <a:cubicBezTo>
                    <a:pt x="4909" y="3224"/>
                    <a:pt x="4909" y="3224"/>
                    <a:pt x="4909" y="3224"/>
                  </a:cubicBezTo>
                  <a:cubicBezTo>
                    <a:pt x="4909" y="3224"/>
                    <a:pt x="4516" y="3439"/>
                    <a:pt x="4516" y="3224"/>
                  </a:cubicBezTo>
                  <a:cubicBezTo>
                    <a:pt x="4516" y="3439"/>
                    <a:pt x="4516" y="3439"/>
                    <a:pt x="4516" y="3439"/>
                  </a:cubicBezTo>
                  <a:cubicBezTo>
                    <a:pt x="4516" y="3439"/>
                    <a:pt x="4320" y="3439"/>
                    <a:pt x="4320" y="3224"/>
                  </a:cubicBezTo>
                  <a:cubicBezTo>
                    <a:pt x="4516" y="3009"/>
                    <a:pt x="4516" y="3009"/>
                    <a:pt x="4516" y="3009"/>
                  </a:cubicBezTo>
                  <a:cubicBezTo>
                    <a:pt x="4909" y="3009"/>
                    <a:pt x="4516" y="3009"/>
                    <a:pt x="4516" y="3009"/>
                  </a:cubicBezTo>
                  <a:cubicBezTo>
                    <a:pt x="4516" y="3224"/>
                    <a:pt x="4516" y="3224"/>
                    <a:pt x="4516" y="3224"/>
                  </a:cubicBezTo>
                  <a:cubicBezTo>
                    <a:pt x="4516" y="3224"/>
                    <a:pt x="4320" y="3224"/>
                    <a:pt x="4320" y="3009"/>
                  </a:cubicBezTo>
                  <a:cubicBezTo>
                    <a:pt x="4320" y="3009"/>
                    <a:pt x="4320" y="2794"/>
                    <a:pt x="4516" y="3009"/>
                  </a:cubicBezTo>
                  <a:cubicBezTo>
                    <a:pt x="4516" y="2794"/>
                    <a:pt x="4320" y="2794"/>
                    <a:pt x="4320" y="3009"/>
                  </a:cubicBezTo>
                  <a:cubicBezTo>
                    <a:pt x="4320" y="2794"/>
                    <a:pt x="4320" y="2794"/>
                    <a:pt x="4516" y="2794"/>
                  </a:cubicBezTo>
                  <a:cubicBezTo>
                    <a:pt x="4320" y="2794"/>
                    <a:pt x="4124" y="2794"/>
                    <a:pt x="4124" y="2794"/>
                  </a:cubicBezTo>
                  <a:cubicBezTo>
                    <a:pt x="3535" y="2794"/>
                    <a:pt x="3535" y="2794"/>
                    <a:pt x="3535" y="2794"/>
                  </a:cubicBezTo>
                  <a:cubicBezTo>
                    <a:pt x="3535" y="2794"/>
                    <a:pt x="3535" y="2794"/>
                    <a:pt x="3535" y="2794"/>
                  </a:cubicBezTo>
                  <a:cubicBezTo>
                    <a:pt x="3535" y="3009"/>
                    <a:pt x="3535" y="2794"/>
                    <a:pt x="3338" y="3009"/>
                  </a:cubicBezTo>
                  <a:cubicBezTo>
                    <a:pt x="3338" y="2794"/>
                    <a:pt x="3338" y="2794"/>
                    <a:pt x="3338" y="2794"/>
                  </a:cubicBezTo>
                  <a:cubicBezTo>
                    <a:pt x="3535" y="2794"/>
                    <a:pt x="3535" y="2687"/>
                    <a:pt x="4124" y="2579"/>
                  </a:cubicBezTo>
                  <a:cubicBezTo>
                    <a:pt x="4124" y="2364"/>
                    <a:pt x="3338" y="2687"/>
                    <a:pt x="3535" y="2579"/>
                  </a:cubicBezTo>
                  <a:cubicBezTo>
                    <a:pt x="3535" y="2364"/>
                    <a:pt x="3535" y="2364"/>
                    <a:pt x="3535" y="2364"/>
                  </a:cubicBezTo>
                  <a:cubicBezTo>
                    <a:pt x="3535" y="2364"/>
                    <a:pt x="4124" y="2364"/>
                    <a:pt x="4124" y="2257"/>
                  </a:cubicBezTo>
                  <a:cubicBezTo>
                    <a:pt x="3535" y="2364"/>
                    <a:pt x="3338" y="2257"/>
                    <a:pt x="3338" y="2364"/>
                  </a:cubicBezTo>
                  <a:cubicBezTo>
                    <a:pt x="3338" y="2364"/>
                    <a:pt x="3535" y="2364"/>
                    <a:pt x="3535" y="2579"/>
                  </a:cubicBezTo>
                  <a:cubicBezTo>
                    <a:pt x="3338" y="2579"/>
                    <a:pt x="3338" y="2579"/>
                    <a:pt x="2945" y="2579"/>
                  </a:cubicBezTo>
                  <a:cubicBezTo>
                    <a:pt x="2945" y="2364"/>
                    <a:pt x="2945" y="2364"/>
                    <a:pt x="3338" y="2364"/>
                  </a:cubicBezTo>
                  <a:cubicBezTo>
                    <a:pt x="3338" y="2257"/>
                    <a:pt x="3338" y="2364"/>
                    <a:pt x="3338" y="2364"/>
                  </a:cubicBezTo>
                  <a:cubicBezTo>
                    <a:pt x="3338" y="2257"/>
                    <a:pt x="2945" y="2257"/>
                    <a:pt x="3338" y="2257"/>
                  </a:cubicBezTo>
                  <a:cubicBezTo>
                    <a:pt x="3535" y="2257"/>
                    <a:pt x="3535" y="2257"/>
                    <a:pt x="3535" y="2257"/>
                  </a:cubicBezTo>
                  <a:cubicBezTo>
                    <a:pt x="3535" y="2149"/>
                    <a:pt x="3535" y="2149"/>
                    <a:pt x="3535" y="2149"/>
                  </a:cubicBezTo>
                  <a:cubicBezTo>
                    <a:pt x="3535" y="2149"/>
                    <a:pt x="3535" y="2149"/>
                    <a:pt x="3535" y="2149"/>
                  </a:cubicBezTo>
                  <a:cubicBezTo>
                    <a:pt x="3338" y="2149"/>
                    <a:pt x="3535" y="2149"/>
                    <a:pt x="3535" y="2042"/>
                  </a:cubicBezTo>
                  <a:cubicBezTo>
                    <a:pt x="3338" y="2042"/>
                    <a:pt x="3338" y="2042"/>
                    <a:pt x="3338" y="2042"/>
                  </a:cubicBezTo>
                  <a:cubicBezTo>
                    <a:pt x="3338" y="2149"/>
                    <a:pt x="3535" y="2149"/>
                    <a:pt x="3338" y="2257"/>
                  </a:cubicBezTo>
                  <a:cubicBezTo>
                    <a:pt x="3338" y="2149"/>
                    <a:pt x="3338" y="2149"/>
                    <a:pt x="2945" y="2042"/>
                  </a:cubicBezTo>
                  <a:cubicBezTo>
                    <a:pt x="2945" y="2149"/>
                    <a:pt x="2945" y="2149"/>
                    <a:pt x="2945" y="2149"/>
                  </a:cubicBezTo>
                  <a:cubicBezTo>
                    <a:pt x="2945" y="2149"/>
                    <a:pt x="2749" y="2149"/>
                    <a:pt x="2749" y="2042"/>
                  </a:cubicBezTo>
                  <a:cubicBezTo>
                    <a:pt x="2945" y="2042"/>
                    <a:pt x="2945" y="2042"/>
                    <a:pt x="2945" y="2042"/>
                  </a:cubicBezTo>
                  <a:cubicBezTo>
                    <a:pt x="2945" y="1827"/>
                    <a:pt x="2945" y="1827"/>
                    <a:pt x="2945" y="1612"/>
                  </a:cubicBezTo>
                  <a:cubicBezTo>
                    <a:pt x="2749" y="1827"/>
                    <a:pt x="2749" y="1612"/>
                    <a:pt x="2749" y="1612"/>
                  </a:cubicBezTo>
                  <a:cubicBezTo>
                    <a:pt x="2749" y="1612"/>
                    <a:pt x="2945" y="1827"/>
                    <a:pt x="2749" y="2042"/>
                  </a:cubicBezTo>
                  <a:cubicBezTo>
                    <a:pt x="2553" y="2042"/>
                    <a:pt x="2945" y="2042"/>
                    <a:pt x="2749" y="2149"/>
                  </a:cubicBezTo>
                  <a:cubicBezTo>
                    <a:pt x="2749" y="2149"/>
                    <a:pt x="2553" y="2149"/>
                    <a:pt x="2160" y="2149"/>
                  </a:cubicBezTo>
                  <a:cubicBezTo>
                    <a:pt x="2160" y="2149"/>
                    <a:pt x="2160" y="2149"/>
                    <a:pt x="2160" y="2149"/>
                  </a:cubicBezTo>
                  <a:cubicBezTo>
                    <a:pt x="2553" y="2042"/>
                    <a:pt x="2553" y="2149"/>
                    <a:pt x="2553" y="2042"/>
                  </a:cubicBezTo>
                  <a:cubicBezTo>
                    <a:pt x="2553" y="2042"/>
                    <a:pt x="2553" y="1827"/>
                    <a:pt x="2553" y="1612"/>
                  </a:cubicBezTo>
                  <a:cubicBezTo>
                    <a:pt x="2553" y="1612"/>
                    <a:pt x="2160" y="1827"/>
                    <a:pt x="2553" y="1827"/>
                  </a:cubicBezTo>
                  <a:cubicBezTo>
                    <a:pt x="2160" y="1612"/>
                    <a:pt x="2160" y="1612"/>
                    <a:pt x="1964" y="1397"/>
                  </a:cubicBezTo>
                  <a:cubicBezTo>
                    <a:pt x="2160" y="1397"/>
                    <a:pt x="1964" y="1290"/>
                    <a:pt x="2160" y="1290"/>
                  </a:cubicBezTo>
                  <a:cubicBezTo>
                    <a:pt x="2553" y="1290"/>
                    <a:pt x="2553" y="1290"/>
                    <a:pt x="2553" y="1290"/>
                  </a:cubicBezTo>
                  <a:cubicBezTo>
                    <a:pt x="2553" y="1290"/>
                    <a:pt x="2553" y="1290"/>
                    <a:pt x="2553" y="1290"/>
                  </a:cubicBezTo>
                  <a:cubicBezTo>
                    <a:pt x="2553" y="1290"/>
                    <a:pt x="2160" y="1290"/>
                    <a:pt x="2160" y="1182"/>
                  </a:cubicBezTo>
                  <a:cubicBezTo>
                    <a:pt x="2160" y="1290"/>
                    <a:pt x="1964" y="1290"/>
                    <a:pt x="1964" y="1397"/>
                  </a:cubicBezTo>
                  <a:cubicBezTo>
                    <a:pt x="1964" y="1290"/>
                    <a:pt x="1767" y="1397"/>
                    <a:pt x="1767" y="1290"/>
                  </a:cubicBezTo>
                  <a:cubicBezTo>
                    <a:pt x="1767" y="1290"/>
                    <a:pt x="1767" y="1182"/>
                    <a:pt x="1767" y="967"/>
                  </a:cubicBezTo>
                  <a:cubicBezTo>
                    <a:pt x="1571" y="967"/>
                    <a:pt x="1571" y="860"/>
                    <a:pt x="1571" y="752"/>
                  </a:cubicBezTo>
                  <a:cubicBezTo>
                    <a:pt x="982" y="752"/>
                    <a:pt x="982" y="860"/>
                    <a:pt x="785" y="752"/>
                  </a:cubicBezTo>
                  <a:cubicBezTo>
                    <a:pt x="982" y="752"/>
                    <a:pt x="982" y="752"/>
                    <a:pt x="982" y="752"/>
                  </a:cubicBezTo>
                  <a:cubicBezTo>
                    <a:pt x="982" y="752"/>
                    <a:pt x="982" y="752"/>
                    <a:pt x="982" y="752"/>
                  </a:cubicBezTo>
                  <a:cubicBezTo>
                    <a:pt x="785" y="645"/>
                    <a:pt x="785" y="645"/>
                    <a:pt x="785" y="645"/>
                  </a:cubicBezTo>
                  <a:cubicBezTo>
                    <a:pt x="785" y="645"/>
                    <a:pt x="785" y="645"/>
                    <a:pt x="785" y="645"/>
                  </a:cubicBezTo>
                  <a:cubicBezTo>
                    <a:pt x="785" y="645"/>
                    <a:pt x="785" y="645"/>
                    <a:pt x="785" y="645"/>
                  </a:cubicBezTo>
                  <a:cubicBezTo>
                    <a:pt x="393" y="645"/>
                    <a:pt x="393" y="645"/>
                    <a:pt x="393" y="645"/>
                  </a:cubicBezTo>
                  <a:cubicBezTo>
                    <a:pt x="196" y="645"/>
                    <a:pt x="393" y="430"/>
                    <a:pt x="393" y="430"/>
                  </a:cubicBezTo>
                  <a:cubicBezTo>
                    <a:pt x="393" y="430"/>
                    <a:pt x="393" y="430"/>
                    <a:pt x="393" y="430"/>
                  </a:cubicBezTo>
                  <a:cubicBezTo>
                    <a:pt x="393" y="215"/>
                    <a:pt x="393" y="215"/>
                    <a:pt x="196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5"/>
                    <a:pt x="0" y="215"/>
                    <a:pt x="196" y="215"/>
                  </a:cubicBezTo>
                  <a:cubicBezTo>
                    <a:pt x="196" y="215"/>
                    <a:pt x="196" y="215"/>
                    <a:pt x="196" y="430"/>
                  </a:cubicBezTo>
                  <a:cubicBezTo>
                    <a:pt x="196" y="215"/>
                    <a:pt x="196" y="215"/>
                    <a:pt x="196" y="215"/>
                  </a:cubicBezTo>
                  <a:cubicBezTo>
                    <a:pt x="0" y="215"/>
                    <a:pt x="196" y="430"/>
                    <a:pt x="0" y="430"/>
                  </a:cubicBezTo>
                  <a:cubicBezTo>
                    <a:pt x="0" y="430"/>
                    <a:pt x="0" y="430"/>
                    <a:pt x="0" y="430"/>
                  </a:cubicBezTo>
                  <a:cubicBezTo>
                    <a:pt x="0" y="430"/>
                    <a:pt x="0" y="430"/>
                    <a:pt x="0" y="645"/>
                  </a:cubicBezTo>
                  <a:cubicBezTo>
                    <a:pt x="0" y="430"/>
                    <a:pt x="196" y="645"/>
                    <a:pt x="196" y="430"/>
                  </a:cubicBezTo>
                  <a:cubicBezTo>
                    <a:pt x="0" y="645"/>
                    <a:pt x="0" y="645"/>
                    <a:pt x="196" y="752"/>
                  </a:cubicBezTo>
                  <a:cubicBezTo>
                    <a:pt x="196" y="860"/>
                    <a:pt x="196" y="860"/>
                    <a:pt x="196" y="860"/>
                  </a:cubicBezTo>
                  <a:cubicBezTo>
                    <a:pt x="393" y="860"/>
                    <a:pt x="393" y="752"/>
                    <a:pt x="393" y="752"/>
                  </a:cubicBezTo>
                  <a:cubicBezTo>
                    <a:pt x="393" y="752"/>
                    <a:pt x="393" y="752"/>
                    <a:pt x="785" y="752"/>
                  </a:cubicBezTo>
                  <a:cubicBezTo>
                    <a:pt x="393" y="860"/>
                    <a:pt x="393" y="860"/>
                    <a:pt x="393" y="967"/>
                  </a:cubicBezTo>
                  <a:cubicBezTo>
                    <a:pt x="393" y="967"/>
                    <a:pt x="393" y="967"/>
                    <a:pt x="393" y="967"/>
                  </a:cubicBezTo>
                  <a:cubicBezTo>
                    <a:pt x="393" y="967"/>
                    <a:pt x="393" y="967"/>
                    <a:pt x="393" y="1182"/>
                  </a:cubicBezTo>
                  <a:cubicBezTo>
                    <a:pt x="785" y="1290"/>
                    <a:pt x="785" y="1397"/>
                    <a:pt x="982" y="1397"/>
                  </a:cubicBezTo>
                  <a:cubicBezTo>
                    <a:pt x="982" y="1397"/>
                    <a:pt x="982" y="1397"/>
                    <a:pt x="982" y="1397"/>
                  </a:cubicBezTo>
                  <a:cubicBezTo>
                    <a:pt x="785" y="1612"/>
                    <a:pt x="982" y="1612"/>
                    <a:pt x="982" y="1827"/>
                  </a:cubicBezTo>
                  <a:cubicBezTo>
                    <a:pt x="1571" y="2042"/>
                    <a:pt x="1571" y="2149"/>
                    <a:pt x="1767" y="2149"/>
                  </a:cubicBezTo>
                  <a:cubicBezTo>
                    <a:pt x="1767" y="2364"/>
                    <a:pt x="1964" y="2579"/>
                    <a:pt x="2160" y="2794"/>
                  </a:cubicBezTo>
                  <a:cubicBezTo>
                    <a:pt x="2160" y="2687"/>
                    <a:pt x="2160" y="2687"/>
                    <a:pt x="2160" y="2687"/>
                  </a:cubicBezTo>
                  <a:cubicBezTo>
                    <a:pt x="2160" y="2794"/>
                    <a:pt x="2553" y="2687"/>
                    <a:pt x="2553" y="2794"/>
                  </a:cubicBezTo>
                  <a:cubicBezTo>
                    <a:pt x="2160" y="2794"/>
                    <a:pt x="2160" y="2794"/>
                    <a:pt x="2160" y="3009"/>
                  </a:cubicBezTo>
                  <a:cubicBezTo>
                    <a:pt x="2553" y="3009"/>
                    <a:pt x="2553" y="3224"/>
                    <a:pt x="2553" y="3439"/>
                  </a:cubicBezTo>
                  <a:cubicBezTo>
                    <a:pt x="2553" y="3439"/>
                    <a:pt x="2553" y="3439"/>
                    <a:pt x="2553" y="3439"/>
                  </a:cubicBezTo>
                  <a:cubicBezTo>
                    <a:pt x="2553" y="3546"/>
                    <a:pt x="2749" y="3546"/>
                    <a:pt x="2945" y="3654"/>
                  </a:cubicBezTo>
                  <a:cubicBezTo>
                    <a:pt x="2945" y="3654"/>
                    <a:pt x="2945" y="3654"/>
                    <a:pt x="2945" y="3654"/>
                  </a:cubicBezTo>
                  <a:cubicBezTo>
                    <a:pt x="2945" y="3761"/>
                    <a:pt x="2945" y="3761"/>
                    <a:pt x="2945" y="3976"/>
                  </a:cubicBezTo>
                  <a:cubicBezTo>
                    <a:pt x="2945" y="4084"/>
                    <a:pt x="3338" y="4084"/>
                    <a:pt x="3338" y="4191"/>
                  </a:cubicBezTo>
                  <a:cubicBezTo>
                    <a:pt x="3338" y="4621"/>
                    <a:pt x="4124" y="4836"/>
                    <a:pt x="4124" y="5051"/>
                  </a:cubicBezTo>
                  <a:cubicBezTo>
                    <a:pt x="4320" y="5051"/>
                    <a:pt x="4320" y="5051"/>
                    <a:pt x="4320" y="5051"/>
                  </a:cubicBezTo>
                  <a:cubicBezTo>
                    <a:pt x="4320" y="5373"/>
                    <a:pt x="4909" y="5588"/>
                    <a:pt x="4909" y="5910"/>
                  </a:cubicBezTo>
                  <a:cubicBezTo>
                    <a:pt x="5105" y="5803"/>
                    <a:pt x="5105" y="5803"/>
                    <a:pt x="5105" y="5803"/>
                  </a:cubicBezTo>
                  <a:cubicBezTo>
                    <a:pt x="5105" y="5803"/>
                    <a:pt x="5105" y="5910"/>
                    <a:pt x="5105" y="6233"/>
                  </a:cubicBezTo>
                  <a:cubicBezTo>
                    <a:pt x="5105" y="6233"/>
                    <a:pt x="5105" y="6340"/>
                    <a:pt x="5302" y="6340"/>
                  </a:cubicBezTo>
                  <a:cubicBezTo>
                    <a:pt x="5302" y="6448"/>
                    <a:pt x="5302" y="6448"/>
                    <a:pt x="5302" y="6448"/>
                  </a:cubicBezTo>
                  <a:cubicBezTo>
                    <a:pt x="5498" y="6555"/>
                    <a:pt x="5498" y="6555"/>
                    <a:pt x="5498" y="6770"/>
                  </a:cubicBezTo>
                  <a:cubicBezTo>
                    <a:pt x="5498" y="6770"/>
                    <a:pt x="5498" y="6770"/>
                    <a:pt x="5498" y="6770"/>
                  </a:cubicBezTo>
                  <a:cubicBezTo>
                    <a:pt x="5498" y="6770"/>
                    <a:pt x="5498" y="6770"/>
                    <a:pt x="5891" y="6770"/>
                  </a:cubicBezTo>
                  <a:cubicBezTo>
                    <a:pt x="5891" y="6770"/>
                    <a:pt x="5891" y="6878"/>
                    <a:pt x="5498" y="6878"/>
                  </a:cubicBezTo>
                  <a:cubicBezTo>
                    <a:pt x="5891" y="6985"/>
                    <a:pt x="5891" y="7307"/>
                    <a:pt x="6087" y="7307"/>
                  </a:cubicBezTo>
                  <a:cubicBezTo>
                    <a:pt x="6087" y="7307"/>
                    <a:pt x="6087" y="7307"/>
                    <a:pt x="6087" y="7630"/>
                  </a:cubicBezTo>
                  <a:cubicBezTo>
                    <a:pt x="6087" y="7630"/>
                    <a:pt x="6676" y="7737"/>
                    <a:pt x="6676" y="7845"/>
                  </a:cubicBezTo>
                  <a:cubicBezTo>
                    <a:pt x="6873" y="7845"/>
                    <a:pt x="6873" y="7737"/>
                    <a:pt x="6873" y="7845"/>
                  </a:cubicBezTo>
                  <a:cubicBezTo>
                    <a:pt x="6873" y="7845"/>
                    <a:pt x="6873" y="7845"/>
                    <a:pt x="6873" y="7845"/>
                  </a:cubicBezTo>
                  <a:cubicBezTo>
                    <a:pt x="6873" y="8167"/>
                    <a:pt x="7462" y="8275"/>
                    <a:pt x="7462" y="8382"/>
                  </a:cubicBezTo>
                  <a:cubicBezTo>
                    <a:pt x="7658" y="9027"/>
                    <a:pt x="7855" y="9242"/>
                    <a:pt x="8247" y="9564"/>
                  </a:cubicBezTo>
                  <a:cubicBezTo>
                    <a:pt x="8444" y="9564"/>
                    <a:pt x="8444" y="9564"/>
                    <a:pt x="8444" y="9564"/>
                  </a:cubicBezTo>
                  <a:cubicBezTo>
                    <a:pt x="8247" y="9672"/>
                    <a:pt x="8640" y="9672"/>
                    <a:pt x="8444" y="9779"/>
                  </a:cubicBezTo>
                  <a:cubicBezTo>
                    <a:pt x="8640" y="9779"/>
                    <a:pt x="8640" y="9994"/>
                    <a:pt x="8640" y="9779"/>
                  </a:cubicBezTo>
                  <a:cubicBezTo>
                    <a:pt x="8640" y="9994"/>
                    <a:pt x="9425" y="10101"/>
                    <a:pt x="9229" y="10424"/>
                  </a:cubicBezTo>
                  <a:cubicBezTo>
                    <a:pt x="9229" y="10424"/>
                    <a:pt x="9229" y="10424"/>
                    <a:pt x="9229" y="10101"/>
                  </a:cubicBezTo>
                  <a:cubicBezTo>
                    <a:pt x="9425" y="10424"/>
                    <a:pt x="9425" y="10531"/>
                    <a:pt x="9622" y="10639"/>
                  </a:cubicBezTo>
                  <a:cubicBezTo>
                    <a:pt x="9622" y="10531"/>
                    <a:pt x="9622" y="10531"/>
                    <a:pt x="9622" y="10531"/>
                  </a:cubicBezTo>
                  <a:cubicBezTo>
                    <a:pt x="10015" y="10531"/>
                    <a:pt x="9622" y="10746"/>
                    <a:pt x="10015" y="10639"/>
                  </a:cubicBezTo>
                  <a:cubicBezTo>
                    <a:pt x="10015" y="10639"/>
                    <a:pt x="9622" y="10746"/>
                    <a:pt x="9622" y="10639"/>
                  </a:cubicBezTo>
                  <a:cubicBezTo>
                    <a:pt x="10211" y="10961"/>
                    <a:pt x="10211" y="11176"/>
                    <a:pt x="10407" y="11821"/>
                  </a:cubicBezTo>
                  <a:cubicBezTo>
                    <a:pt x="10996" y="11928"/>
                    <a:pt x="10996" y="11499"/>
                    <a:pt x="10996" y="11821"/>
                  </a:cubicBezTo>
                  <a:cubicBezTo>
                    <a:pt x="10996" y="11821"/>
                    <a:pt x="10800" y="11821"/>
                    <a:pt x="10996" y="11821"/>
                  </a:cubicBezTo>
                  <a:cubicBezTo>
                    <a:pt x="10996" y="11928"/>
                    <a:pt x="11193" y="11821"/>
                    <a:pt x="11193" y="11928"/>
                  </a:cubicBezTo>
                  <a:cubicBezTo>
                    <a:pt x="10996" y="11928"/>
                    <a:pt x="11193" y="11928"/>
                    <a:pt x="10996" y="12036"/>
                  </a:cubicBezTo>
                  <a:cubicBezTo>
                    <a:pt x="11193" y="12036"/>
                    <a:pt x="11782" y="12036"/>
                    <a:pt x="11782" y="12143"/>
                  </a:cubicBezTo>
                  <a:cubicBezTo>
                    <a:pt x="11782" y="12143"/>
                    <a:pt x="11782" y="12143"/>
                    <a:pt x="11782" y="12143"/>
                  </a:cubicBezTo>
                  <a:cubicBezTo>
                    <a:pt x="11193" y="12358"/>
                    <a:pt x="11782" y="12466"/>
                    <a:pt x="11782" y="12573"/>
                  </a:cubicBezTo>
                  <a:cubicBezTo>
                    <a:pt x="12371" y="13325"/>
                    <a:pt x="12764" y="13970"/>
                    <a:pt x="13353" y="14722"/>
                  </a:cubicBezTo>
                  <a:cubicBezTo>
                    <a:pt x="14335" y="15260"/>
                    <a:pt x="14531" y="16119"/>
                    <a:pt x="15316" y="16657"/>
                  </a:cubicBezTo>
                  <a:cubicBezTo>
                    <a:pt x="15905" y="16657"/>
                    <a:pt x="15905" y="16657"/>
                    <a:pt x="15905" y="16979"/>
                  </a:cubicBezTo>
                  <a:cubicBezTo>
                    <a:pt x="15905" y="16764"/>
                    <a:pt x="15905" y="16764"/>
                    <a:pt x="15905" y="16764"/>
                  </a:cubicBezTo>
                  <a:cubicBezTo>
                    <a:pt x="15905" y="16979"/>
                    <a:pt x="16102" y="16979"/>
                    <a:pt x="15905" y="17087"/>
                  </a:cubicBezTo>
                  <a:cubicBezTo>
                    <a:pt x="16102" y="17194"/>
                    <a:pt x="16298" y="17624"/>
                    <a:pt x="16887" y="17731"/>
                  </a:cubicBezTo>
                  <a:cubicBezTo>
                    <a:pt x="16887" y="17731"/>
                    <a:pt x="16887" y="17731"/>
                    <a:pt x="16887" y="17731"/>
                  </a:cubicBezTo>
                  <a:cubicBezTo>
                    <a:pt x="16887" y="17946"/>
                    <a:pt x="16887" y="17946"/>
                    <a:pt x="16887" y="17946"/>
                  </a:cubicBezTo>
                  <a:cubicBezTo>
                    <a:pt x="16887" y="17731"/>
                    <a:pt x="16887" y="17731"/>
                    <a:pt x="16887" y="17731"/>
                  </a:cubicBezTo>
                  <a:cubicBezTo>
                    <a:pt x="16887" y="17946"/>
                    <a:pt x="16887" y="17946"/>
                    <a:pt x="16887" y="17946"/>
                  </a:cubicBezTo>
                  <a:cubicBezTo>
                    <a:pt x="17084" y="18484"/>
                    <a:pt x="18262" y="19128"/>
                    <a:pt x="18655" y="19773"/>
                  </a:cubicBezTo>
                  <a:cubicBezTo>
                    <a:pt x="19047" y="19881"/>
                    <a:pt x="19047" y="19988"/>
                    <a:pt x="19440" y="20203"/>
                  </a:cubicBezTo>
                  <a:cubicBezTo>
                    <a:pt x="20029" y="20740"/>
                    <a:pt x="20815" y="20955"/>
                    <a:pt x="21011" y="21600"/>
                  </a:cubicBezTo>
                  <a:cubicBezTo>
                    <a:pt x="21011" y="21600"/>
                    <a:pt x="21207" y="21278"/>
                    <a:pt x="21207" y="21170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65" name="Полилиния 152"/>
            <p:cNvSpPr/>
            <p:nvPr/>
          </p:nvSpPr>
          <p:spPr>
            <a:xfrm>
              <a:off x="953305" y="1191316"/>
              <a:ext cx="51306" cy="2148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72" y="0"/>
                  </a:moveTo>
                  <a:cubicBezTo>
                    <a:pt x="14688" y="10697"/>
                    <a:pt x="14688" y="10697"/>
                    <a:pt x="14688" y="10697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3456" y="21600"/>
                    <a:pt x="3456" y="21600"/>
                    <a:pt x="3456" y="21600"/>
                  </a:cubicBezTo>
                  <a:cubicBezTo>
                    <a:pt x="9504" y="15653"/>
                    <a:pt x="9504" y="15653"/>
                    <a:pt x="9504" y="15653"/>
                  </a:cubicBezTo>
                  <a:cubicBezTo>
                    <a:pt x="0" y="4935"/>
                    <a:pt x="0" y="4935"/>
                    <a:pt x="0" y="4935"/>
                  </a:cubicBezTo>
                  <a:cubicBezTo>
                    <a:pt x="6912" y="0"/>
                    <a:pt x="6912" y="0"/>
                    <a:pt x="6912" y="0"/>
                  </a:cubicBezTo>
                  <a:cubicBezTo>
                    <a:pt x="19872" y="0"/>
                    <a:pt x="19872" y="0"/>
                    <a:pt x="19872" y="0"/>
                  </a:cubicBezTo>
                  <a:cubicBezTo>
                    <a:pt x="19872" y="0"/>
                    <a:pt x="19872" y="0"/>
                    <a:pt x="19872" y="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549" name="Группа 69"/>
          <p:cNvGrpSpPr/>
          <p:nvPr/>
        </p:nvGrpSpPr>
        <p:grpSpPr>
          <a:xfrm>
            <a:off x="9091668" y="2736975"/>
            <a:ext cx="889328" cy="2416550"/>
            <a:chOff x="0" y="0"/>
            <a:chExt cx="889327" cy="2416549"/>
          </a:xfrm>
        </p:grpSpPr>
        <p:sp>
          <p:nvSpPr>
            <p:cNvPr id="467" name="Полилиния 70"/>
            <p:cNvSpPr/>
            <p:nvPr/>
          </p:nvSpPr>
          <p:spPr>
            <a:xfrm>
              <a:off x="539634" y="161396"/>
              <a:ext cx="18213" cy="845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34" y="0"/>
                  </a:moveTo>
                  <a:lnTo>
                    <a:pt x="0" y="21600"/>
                  </a:lnTo>
                  <a:lnTo>
                    <a:pt x="17876" y="21600"/>
                  </a:lnTo>
                  <a:lnTo>
                    <a:pt x="21600" y="0"/>
                  </a:lnTo>
                  <a:lnTo>
                    <a:pt x="2234" y="0"/>
                  </a:ln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68" name="Полилиния 71"/>
            <p:cNvSpPr/>
            <p:nvPr/>
          </p:nvSpPr>
          <p:spPr>
            <a:xfrm>
              <a:off x="434249" y="615441"/>
              <a:ext cx="89655" cy="155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53" h="21600" fill="norm" stroke="1" extrusionOk="0">
                  <a:moveTo>
                    <a:pt x="19146" y="21600"/>
                  </a:moveTo>
                  <a:cubicBezTo>
                    <a:pt x="19146" y="21600"/>
                    <a:pt x="-1501" y="14606"/>
                    <a:pt x="87" y="0"/>
                  </a:cubicBezTo>
                  <a:cubicBezTo>
                    <a:pt x="20099" y="6171"/>
                    <a:pt x="19146" y="21600"/>
                    <a:pt x="1914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69" name="Полилиния 72"/>
            <p:cNvSpPr/>
            <p:nvPr/>
          </p:nvSpPr>
          <p:spPr>
            <a:xfrm>
              <a:off x="564977" y="483561"/>
              <a:ext cx="89555" cy="15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21600" fill="norm" stroke="1" extrusionOk="0">
                  <a:moveTo>
                    <a:pt x="16" y="21600"/>
                  </a:moveTo>
                  <a:cubicBezTo>
                    <a:pt x="16" y="21600"/>
                    <a:pt x="20345" y="14468"/>
                    <a:pt x="19074" y="0"/>
                  </a:cubicBezTo>
                  <a:cubicBezTo>
                    <a:pt x="-1255" y="6317"/>
                    <a:pt x="16" y="21600"/>
                    <a:pt x="1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70" name="Полилиния 73"/>
            <p:cNvSpPr/>
            <p:nvPr/>
          </p:nvSpPr>
          <p:spPr>
            <a:xfrm>
              <a:off x="434249" y="799445"/>
              <a:ext cx="89655" cy="158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53" h="21600" fill="norm" stroke="1" extrusionOk="0">
                  <a:moveTo>
                    <a:pt x="19146" y="21600"/>
                  </a:moveTo>
                  <a:cubicBezTo>
                    <a:pt x="19146" y="21600"/>
                    <a:pt x="-1501" y="14333"/>
                    <a:pt x="87" y="0"/>
                  </a:cubicBezTo>
                  <a:cubicBezTo>
                    <a:pt x="20099" y="6258"/>
                    <a:pt x="19146" y="21600"/>
                    <a:pt x="1914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71" name="Полилиния 74"/>
            <p:cNvSpPr/>
            <p:nvPr/>
          </p:nvSpPr>
          <p:spPr>
            <a:xfrm>
              <a:off x="564977" y="668821"/>
              <a:ext cx="89555" cy="15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21600" fill="norm" stroke="1" extrusionOk="0">
                  <a:moveTo>
                    <a:pt x="16" y="21600"/>
                  </a:moveTo>
                  <a:cubicBezTo>
                    <a:pt x="16" y="21600"/>
                    <a:pt x="20345" y="14264"/>
                    <a:pt x="19074" y="0"/>
                  </a:cubicBezTo>
                  <a:cubicBezTo>
                    <a:pt x="-1255" y="6317"/>
                    <a:pt x="16" y="21600"/>
                    <a:pt x="1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72" name="Полилиния 75"/>
            <p:cNvSpPr/>
            <p:nvPr/>
          </p:nvSpPr>
          <p:spPr>
            <a:xfrm>
              <a:off x="564977" y="876689"/>
              <a:ext cx="89555" cy="158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21600" fill="norm" stroke="1" extrusionOk="0">
                  <a:moveTo>
                    <a:pt x="16" y="21600"/>
                  </a:moveTo>
                  <a:cubicBezTo>
                    <a:pt x="16" y="21600"/>
                    <a:pt x="20345" y="14333"/>
                    <a:pt x="19074" y="0"/>
                  </a:cubicBezTo>
                  <a:cubicBezTo>
                    <a:pt x="-1255" y="6258"/>
                    <a:pt x="16" y="21600"/>
                    <a:pt x="1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73" name="Полилиния 76"/>
            <p:cNvSpPr/>
            <p:nvPr/>
          </p:nvSpPr>
          <p:spPr>
            <a:xfrm>
              <a:off x="434249" y="407572"/>
              <a:ext cx="89655" cy="158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53" h="21600" fill="norm" stroke="1" extrusionOk="0">
                  <a:moveTo>
                    <a:pt x="19146" y="21600"/>
                  </a:moveTo>
                  <a:cubicBezTo>
                    <a:pt x="19146" y="21600"/>
                    <a:pt x="-1501" y="14535"/>
                    <a:pt x="87" y="0"/>
                  </a:cubicBezTo>
                  <a:cubicBezTo>
                    <a:pt x="20099" y="6460"/>
                    <a:pt x="19146" y="21600"/>
                    <a:pt x="1914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74" name="Полилиния 77"/>
            <p:cNvSpPr/>
            <p:nvPr/>
          </p:nvSpPr>
          <p:spPr>
            <a:xfrm>
              <a:off x="564977" y="276948"/>
              <a:ext cx="89555" cy="157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21600" fill="norm" stroke="1" extrusionOk="0">
                  <a:moveTo>
                    <a:pt x="16" y="21600"/>
                  </a:moveTo>
                  <a:cubicBezTo>
                    <a:pt x="16" y="21600"/>
                    <a:pt x="20345" y="14468"/>
                    <a:pt x="19074" y="0"/>
                  </a:cubicBezTo>
                  <a:cubicBezTo>
                    <a:pt x="-1255" y="6317"/>
                    <a:pt x="16" y="21600"/>
                    <a:pt x="1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75" name="Полилиния 78"/>
            <p:cNvSpPr/>
            <p:nvPr/>
          </p:nvSpPr>
          <p:spPr>
            <a:xfrm>
              <a:off x="434249" y="209124"/>
              <a:ext cx="89655" cy="15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53" h="21600" fill="norm" stroke="1" extrusionOk="0">
                  <a:moveTo>
                    <a:pt x="19146" y="21600"/>
                  </a:moveTo>
                  <a:cubicBezTo>
                    <a:pt x="19146" y="21600"/>
                    <a:pt x="-1501" y="14468"/>
                    <a:pt x="87" y="0"/>
                  </a:cubicBezTo>
                  <a:cubicBezTo>
                    <a:pt x="20099" y="6317"/>
                    <a:pt x="19146" y="21600"/>
                    <a:pt x="1914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76" name="Полилиния 79"/>
            <p:cNvSpPr/>
            <p:nvPr/>
          </p:nvSpPr>
          <p:spPr>
            <a:xfrm>
              <a:off x="434249" y="23236"/>
              <a:ext cx="89655" cy="157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53" h="21600" fill="norm" stroke="1" extrusionOk="0">
                  <a:moveTo>
                    <a:pt x="19146" y="21600"/>
                  </a:moveTo>
                  <a:cubicBezTo>
                    <a:pt x="19146" y="21600"/>
                    <a:pt x="-1501" y="14468"/>
                    <a:pt x="87" y="0"/>
                  </a:cubicBezTo>
                  <a:cubicBezTo>
                    <a:pt x="20099" y="6317"/>
                    <a:pt x="19146" y="21600"/>
                    <a:pt x="1914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77" name="Полилиния 80"/>
            <p:cNvSpPr/>
            <p:nvPr/>
          </p:nvSpPr>
          <p:spPr>
            <a:xfrm>
              <a:off x="564977" y="78500"/>
              <a:ext cx="89555" cy="15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21600" fill="norm" stroke="1" extrusionOk="0">
                  <a:moveTo>
                    <a:pt x="16" y="21600"/>
                  </a:moveTo>
                  <a:cubicBezTo>
                    <a:pt x="16" y="21600"/>
                    <a:pt x="20345" y="14468"/>
                    <a:pt x="19074" y="0"/>
                  </a:cubicBezTo>
                  <a:cubicBezTo>
                    <a:pt x="-1255" y="6317"/>
                    <a:pt x="16" y="21600"/>
                    <a:pt x="1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78" name="Полилиния 81"/>
            <p:cNvSpPr/>
            <p:nvPr/>
          </p:nvSpPr>
          <p:spPr>
            <a:xfrm>
              <a:off x="143993" y="157000"/>
              <a:ext cx="13190" cy="65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7" y="0"/>
                  </a:moveTo>
                  <a:lnTo>
                    <a:pt x="0" y="21600"/>
                  </a:lnTo>
                  <a:lnTo>
                    <a:pt x="19543" y="21600"/>
                  </a:lnTo>
                  <a:lnTo>
                    <a:pt x="21600" y="0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79" name="Полилиния 82"/>
            <p:cNvSpPr/>
            <p:nvPr/>
          </p:nvSpPr>
          <p:spPr>
            <a:xfrm>
              <a:off x="61711" y="509937"/>
              <a:ext cx="70522" cy="121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0" h="21600" fill="norm" stroke="1" extrusionOk="0">
                  <a:moveTo>
                    <a:pt x="19246" y="21600"/>
                  </a:moveTo>
                  <a:cubicBezTo>
                    <a:pt x="19246" y="21600"/>
                    <a:pt x="-1539" y="14488"/>
                    <a:pt x="91" y="0"/>
                  </a:cubicBezTo>
                  <a:cubicBezTo>
                    <a:pt x="20061" y="6322"/>
                    <a:pt x="19246" y="21600"/>
                    <a:pt x="1924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0" name="Полилиния 83"/>
            <p:cNvSpPr/>
            <p:nvPr/>
          </p:nvSpPr>
          <p:spPr>
            <a:xfrm>
              <a:off x="164725" y="407572"/>
              <a:ext cx="68582" cy="123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7" h="21600" fill="norm" stroke="1" extrusionOk="0">
                  <a:moveTo>
                    <a:pt x="15" y="21600"/>
                  </a:moveTo>
                  <a:cubicBezTo>
                    <a:pt x="15" y="21600"/>
                    <a:pt x="20369" y="14313"/>
                    <a:pt x="19123" y="0"/>
                  </a:cubicBezTo>
                  <a:cubicBezTo>
                    <a:pt x="-1231" y="6506"/>
                    <a:pt x="15" y="21600"/>
                    <a:pt x="15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1" name="Полилиния 84"/>
            <p:cNvSpPr/>
            <p:nvPr/>
          </p:nvSpPr>
          <p:spPr>
            <a:xfrm>
              <a:off x="61711" y="653749"/>
              <a:ext cx="70522" cy="123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0" h="21600" fill="norm" stroke="1" extrusionOk="0">
                  <a:moveTo>
                    <a:pt x="19246" y="21600"/>
                  </a:moveTo>
                  <a:cubicBezTo>
                    <a:pt x="19246" y="21600"/>
                    <a:pt x="-1539" y="14313"/>
                    <a:pt x="91" y="0"/>
                  </a:cubicBezTo>
                  <a:cubicBezTo>
                    <a:pt x="20061" y="6246"/>
                    <a:pt x="19246" y="21600"/>
                    <a:pt x="1924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2" name="Полилиния 85"/>
            <p:cNvSpPr/>
            <p:nvPr/>
          </p:nvSpPr>
          <p:spPr>
            <a:xfrm>
              <a:off x="164725" y="551385"/>
              <a:ext cx="68582" cy="121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7" h="21600" fill="norm" stroke="1" extrusionOk="0">
                  <a:moveTo>
                    <a:pt x="15" y="21600"/>
                  </a:moveTo>
                  <a:cubicBezTo>
                    <a:pt x="15" y="21600"/>
                    <a:pt x="20369" y="14488"/>
                    <a:pt x="19123" y="0"/>
                  </a:cubicBezTo>
                  <a:cubicBezTo>
                    <a:pt x="-1231" y="6322"/>
                    <a:pt x="15" y="21600"/>
                    <a:pt x="15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3" name="Полилиния 86"/>
            <p:cNvSpPr/>
            <p:nvPr/>
          </p:nvSpPr>
          <p:spPr>
            <a:xfrm>
              <a:off x="164725" y="713409"/>
              <a:ext cx="68582" cy="123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7" h="21600" fill="norm" stroke="1" extrusionOk="0">
                  <a:moveTo>
                    <a:pt x="15" y="21600"/>
                  </a:moveTo>
                  <a:cubicBezTo>
                    <a:pt x="15" y="21600"/>
                    <a:pt x="20369" y="14313"/>
                    <a:pt x="19123" y="0"/>
                  </a:cubicBezTo>
                  <a:cubicBezTo>
                    <a:pt x="-1231" y="6246"/>
                    <a:pt x="15" y="21600"/>
                    <a:pt x="15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4" name="Полилиния 87"/>
            <p:cNvSpPr/>
            <p:nvPr/>
          </p:nvSpPr>
          <p:spPr>
            <a:xfrm>
              <a:off x="61711" y="349796"/>
              <a:ext cx="70522" cy="123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0" h="21600" fill="norm" stroke="1" extrusionOk="0">
                  <a:moveTo>
                    <a:pt x="19246" y="21600"/>
                  </a:moveTo>
                  <a:cubicBezTo>
                    <a:pt x="19246" y="21600"/>
                    <a:pt x="-1539" y="14313"/>
                    <a:pt x="91" y="0"/>
                  </a:cubicBezTo>
                  <a:cubicBezTo>
                    <a:pt x="20061" y="6506"/>
                    <a:pt x="19246" y="21600"/>
                    <a:pt x="1924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5" name="Полилиния 88"/>
            <p:cNvSpPr/>
            <p:nvPr/>
          </p:nvSpPr>
          <p:spPr>
            <a:xfrm>
              <a:off x="164725" y="247432"/>
              <a:ext cx="68582" cy="123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7" h="21600" fill="norm" stroke="1" extrusionOk="0">
                  <a:moveTo>
                    <a:pt x="15" y="21600"/>
                  </a:moveTo>
                  <a:cubicBezTo>
                    <a:pt x="15" y="21600"/>
                    <a:pt x="20369" y="14573"/>
                    <a:pt x="19123" y="0"/>
                  </a:cubicBezTo>
                  <a:cubicBezTo>
                    <a:pt x="-1231" y="6246"/>
                    <a:pt x="15" y="21600"/>
                    <a:pt x="15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6" name="Полилиния 89"/>
            <p:cNvSpPr/>
            <p:nvPr/>
          </p:nvSpPr>
          <p:spPr>
            <a:xfrm>
              <a:off x="61711" y="194052"/>
              <a:ext cx="70522" cy="123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0" h="21600" fill="norm" stroke="1" extrusionOk="0">
                  <a:moveTo>
                    <a:pt x="19246" y="21600"/>
                  </a:moveTo>
                  <a:cubicBezTo>
                    <a:pt x="19246" y="21600"/>
                    <a:pt x="-1539" y="14313"/>
                    <a:pt x="91" y="0"/>
                  </a:cubicBezTo>
                  <a:cubicBezTo>
                    <a:pt x="20061" y="6506"/>
                    <a:pt x="19246" y="21600"/>
                    <a:pt x="1924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7" name="Полилиния 90"/>
            <p:cNvSpPr/>
            <p:nvPr/>
          </p:nvSpPr>
          <p:spPr>
            <a:xfrm>
              <a:off x="61711" y="50240"/>
              <a:ext cx="70522" cy="123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0" h="21600" fill="norm" stroke="1" extrusionOk="0">
                  <a:moveTo>
                    <a:pt x="19246" y="21600"/>
                  </a:moveTo>
                  <a:cubicBezTo>
                    <a:pt x="19246" y="21600"/>
                    <a:pt x="-1539" y="14573"/>
                    <a:pt x="91" y="0"/>
                  </a:cubicBezTo>
                  <a:cubicBezTo>
                    <a:pt x="20061" y="6506"/>
                    <a:pt x="19246" y="21600"/>
                    <a:pt x="19246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8" name="Полилиния 91"/>
            <p:cNvSpPr/>
            <p:nvPr/>
          </p:nvSpPr>
          <p:spPr>
            <a:xfrm>
              <a:off x="164725" y="93572"/>
              <a:ext cx="68582" cy="121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7" h="21600" fill="norm" stroke="1" extrusionOk="0">
                  <a:moveTo>
                    <a:pt x="15" y="21600"/>
                  </a:moveTo>
                  <a:cubicBezTo>
                    <a:pt x="15" y="21600"/>
                    <a:pt x="20369" y="14488"/>
                    <a:pt x="19123" y="0"/>
                  </a:cubicBezTo>
                  <a:cubicBezTo>
                    <a:pt x="-1231" y="6322"/>
                    <a:pt x="15" y="21600"/>
                    <a:pt x="15" y="21600"/>
                  </a:cubicBezTo>
                  <a:close/>
                </a:path>
              </a:pathLst>
            </a:custGeom>
            <a:solidFill>
              <a:srgbClr val="C7CC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9" name="Полилиния 92"/>
            <p:cNvSpPr/>
            <p:nvPr/>
          </p:nvSpPr>
          <p:spPr>
            <a:xfrm>
              <a:off x="0" y="518729"/>
              <a:ext cx="156014" cy="779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6" h="21600" fill="norm" stroke="1" extrusionOk="0">
                  <a:moveTo>
                    <a:pt x="9287" y="20037"/>
                  </a:moveTo>
                  <a:cubicBezTo>
                    <a:pt x="9287" y="17650"/>
                    <a:pt x="9287" y="17650"/>
                    <a:pt x="9287" y="17650"/>
                  </a:cubicBezTo>
                  <a:cubicBezTo>
                    <a:pt x="7551" y="17445"/>
                    <a:pt x="-549" y="16251"/>
                    <a:pt x="30" y="14112"/>
                  </a:cubicBezTo>
                  <a:cubicBezTo>
                    <a:pt x="6587" y="14770"/>
                    <a:pt x="8708" y="16005"/>
                    <a:pt x="9287" y="16869"/>
                  </a:cubicBezTo>
                  <a:cubicBezTo>
                    <a:pt x="9287" y="13783"/>
                    <a:pt x="9287" y="13783"/>
                    <a:pt x="9287" y="13783"/>
                  </a:cubicBezTo>
                  <a:cubicBezTo>
                    <a:pt x="7551" y="13536"/>
                    <a:pt x="-549" y="12384"/>
                    <a:pt x="30" y="10245"/>
                  </a:cubicBezTo>
                  <a:cubicBezTo>
                    <a:pt x="6394" y="10903"/>
                    <a:pt x="8515" y="12096"/>
                    <a:pt x="9094" y="12919"/>
                  </a:cubicBezTo>
                  <a:cubicBezTo>
                    <a:pt x="9094" y="8805"/>
                    <a:pt x="9094" y="8805"/>
                    <a:pt x="9094" y="8805"/>
                  </a:cubicBezTo>
                  <a:cubicBezTo>
                    <a:pt x="6587" y="8475"/>
                    <a:pt x="222" y="7323"/>
                    <a:pt x="801" y="5390"/>
                  </a:cubicBezTo>
                  <a:cubicBezTo>
                    <a:pt x="5815" y="5925"/>
                    <a:pt x="7937" y="6747"/>
                    <a:pt x="9094" y="7529"/>
                  </a:cubicBezTo>
                  <a:cubicBezTo>
                    <a:pt x="9094" y="4814"/>
                    <a:pt x="9094" y="4814"/>
                    <a:pt x="9094" y="4814"/>
                  </a:cubicBezTo>
                  <a:cubicBezTo>
                    <a:pt x="6780" y="4485"/>
                    <a:pt x="-163" y="3333"/>
                    <a:pt x="415" y="1358"/>
                  </a:cubicBezTo>
                  <a:cubicBezTo>
                    <a:pt x="5815" y="1893"/>
                    <a:pt x="8130" y="2880"/>
                    <a:pt x="9094" y="3621"/>
                  </a:cubicBezTo>
                  <a:cubicBezTo>
                    <a:pt x="9094" y="2304"/>
                    <a:pt x="9094" y="2304"/>
                    <a:pt x="9094" y="2304"/>
                  </a:cubicBezTo>
                  <a:cubicBezTo>
                    <a:pt x="10637" y="2304"/>
                    <a:pt x="10637" y="2304"/>
                    <a:pt x="10637" y="2304"/>
                  </a:cubicBezTo>
                  <a:cubicBezTo>
                    <a:pt x="11794" y="1522"/>
                    <a:pt x="14108" y="535"/>
                    <a:pt x="19315" y="0"/>
                  </a:cubicBezTo>
                  <a:cubicBezTo>
                    <a:pt x="19894" y="1934"/>
                    <a:pt x="13337" y="3086"/>
                    <a:pt x="10830" y="3456"/>
                  </a:cubicBezTo>
                  <a:cubicBezTo>
                    <a:pt x="10830" y="6665"/>
                    <a:pt x="10830" y="6665"/>
                    <a:pt x="10830" y="6665"/>
                  </a:cubicBezTo>
                  <a:cubicBezTo>
                    <a:pt x="11601" y="5842"/>
                    <a:pt x="13530" y="4485"/>
                    <a:pt x="19894" y="3826"/>
                  </a:cubicBezTo>
                  <a:cubicBezTo>
                    <a:pt x="20665" y="6007"/>
                    <a:pt x="12565" y="7159"/>
                    <a:pt x="10830" y="7365"/>
                  </a:cubicBezTo>
                  <a:cubicBezTo>
                    <a:pt x="10830" y="10862"/>
                    <a:pt x="10830" y="10862"/>
                    <a:pt x="10830" y="10862"/>
                  </a:cubicBezTo>
                  <a:cubicBezTo>
                    <a:pt x="11987" y="10080"/>
                    <a:pt x="14108" y="8969"/>
                    <a:pt x="19701" y="8393"/>
                  </a:cubicBezTo>
                  <a:cubicBezTo>
                    <a:pt x="20280" y="10409"/>
                    <a:pt x="13144" y="11602"/>
                    <a:pt x="10830" y="11931"/>
                  </a:cubicBezTo>
                  <a:cubicBezTo>
                    <a:pt x="10830" y="15264"/>
                    <a:pt x="10830" y="15264"/>
                    <a:pt x="10830" y="15264"/>
                  </a:cubicBezTo>
                  <a:cubicBezTo>
                    <a:pt x="11987" y="14441"/>
                    <a:pt x="14301" y="13454"/>
                    <a:pt x="19701" y="12878"/>
                  </a:cubicBezTo>
                  <a:cubicBezTo>
                    <a:pt x="20280" y="14853"/>
                    <a:pt x="13337" y="16005"/>
                    <a:pt x="10830" y="16334"/>
                  </a:cubicBezTo>
                  <a:cubicBezTo>
                    <a:pt x="11022" y="20242"/>
                    <a:pt x="11022" y="20242"/>
                    <a:pt x="11022" y="20242"/>
                  </a:cubicBezTo>
                  <a:cubicBezTo>
                    <a:pt x="11408" y="19502"/>
                    <a:pt x="12951" y="17856"/>
                    <a:pt x="20280" y="17074"/>
                  </a:cubicBezTo>
                  <a:cubicBezTo>
                    <a:pt x="21051" y="19378"/>
                    <a:pt x="11987" y="20530"/>
                    <a:pt x="11022" y="20654"/>
                  </a:cubicBezTo>
                  <a:cubicBezTo>
                    <a:pt x="11022" y="21600"/>
                    <a:pt x="11022" y="21600"/>
                    <a:pt x="11022" y="21600"/>
                  </a:cubicBezTo>
                  <a:cubicBezTo>
                    <a:pt x="9287" y="21600"/>
                    <a:pt x="9287" y="21600"/>
                    <a:pt x="9287" y="21600"/>
                  </a:cubicBezTo>
                  <a:cubicBezTo>
                    <a:pt x="9287" y="21312"/>
                    <a:pt x="9287" y="21312"/>
                    <a:pt x="9287" y="21312"/>
                  </a:cubicBezTo>
                  <a:cubicBezTo>
                    <a:pt x="6780" y="20983"/>
                    <a:pt x="222" y="19831"/>
                    <a:pt x="801" y="17856"/>
                  </a:cubicBezTo>
                  <a:cubicBezTo>
                    <a:pt x="6008" y="18391"/>
                    <a:pt x="8130" y="19296"/>
                    <a:pt x="9287" y="20037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0" name="Полилиния 94"/>
            <p:cNvSpPr/>
            <p:nvPr/>
          </p:nvSpPr>
          <p:spPr>
            <a:xfrm>
              <a:off x="89712" y="1688067"/>
              <a:ext cx="198284" cy="351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7" h="21600" fill="norm" stroke="1" extrusionOk="0">
                  <a:moveTo>
                    <a:pt x="18985" y="21600"/>
                  </a:moveTo>
                  <a:cubicBezTo>
                    <a:pt x="18985" y="21600"/>
                    <a:pt x="-1478" y="14491"/>
                    <a:pt x="85" y="0"/>
                  </a:cubicBezTo>
                  <a:cubicBezTo>
                    <a:pt x="20122" y="6289"/>
                    <a:pt x="18985" y="21600"/>
                    <a:pt x="18985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1" name="Полилиния 95"/>
            <p:cNvSpPr/>
            <p:nvPr/>
          </p:nvSpPr>
          <p:spPr>
            <a:xfrm>
              <a:off x="121385" y="1730771"/>
              <a:ext cx="191542" cy="325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6" fill="norm" stroke="1" extrusionOk="0">
                  <a:moveTo>
                    <a:pt x="20930" y="21404"/>
                  </a:moveTo>
                  <a:cubicBezTo>
                    <a:pt x="20428" y="21305"/>
                    <a:pt x="20428" y="20913"/>
                    <a:pt x="20093" y="20618"/>
                  </a:cubicBezTo>
                  <a:cubicBezTo>
                    <a:pt x="19926" y="20618"/>
                    <a:pt x="20093" y="20618"/>
                    <a:pt x="20093" y="20520"/>
                  </a:cubicBezTo>
                  <a:cubicBezTo>
                    <a:pt x="19423" y="20324"/>
                    <a:pt x="19256" y="19833"/>
                    <a:pt x="19088" y="19440"/>
                  </a:cubicBezTo>
                  <a:cubicBezTo>
                    <a:pt x="19088" y="19440"/>
                    <a:pt x="19088" y="19440"/>
                    <a:pt x="19088" y="19440"/>
                  </a:cubicBezTo>
                  <a:cubicBezTo>
                    <a:pt x="19088" y="19342"/>
                    <a:pt x="18921" y="19342"/>
                    <a:pt x="18753" y="19342"/>
                  </a:cubicBezTo>
                  <a:cubicBezTo>
                    <a:pt x="18921" y="19342"/>
                    <a:pt x="18921" y="19342"/>
                    <a:pt x="18921" y="19342"/>
                  </a:cubicBezTo>
                  <a:cubicBezTo>
                    <a:pt x="18753" y="19342"/>
                    <a:pt x="18753" y="19244"/>
                    <a:pt x="18586" y="19244"/>
                  </a:cubicBezTo>
                  <a:cubicBezTo>
                    <a:pt x="18586" y="19047"/>
                    <a:pt x="18753" y="19047"/>
                    <a:pt x="18753" y="19047"/>
                  </a:cubicBezTo>
                  <a:cubicBezTo>
                    <a:pt x="18586" y="18949"/>
                    <a:pt x="18586" y="18949"/>
                    <a:pt x="18586" y="18949"/>
                  </a:cubicBezTo>
                  <a:cubicBezTo>
                    <a:pt x="18251" y="18949"/>
                    <a:pt x="18419" y="18753"/>
                    <a:pt x="18084" y="18655"/>
                  </a:cubicBezTo>
                  <a:cubicBezTo>
                    <a:pt x="18084" y="18655"/>
                    <a:pt x="18084" y="18655"/>
                    <a:pt x="18084" y="18655"/>
                  </a:cubicBezTo>
                  <a:cubicBezTo>
                    <a:pt x="17749" y="18458"/>
                    <a:pt x="17581" y="18065"/>
                    <a:pt x="17247" y="17967"/>
                  </a:cubicBezTo>
                  <a:cubicBezTo>
                    <a:pt x="17247" y="17869"/>
                    <a:pt x="17247" y="17869"/>
                    <a:pt x="17247" y="17869"/>
                  </a:cubicBezTo>
                  <a:cubicBezTo>
                    <a:pt x="17247" y="17869"/>
                    <a:pt x="17079" y="17869"/>
                    <a:pt x="17079" y="17771"/>
                  </a:cubicBezTo>
                  <a:cubicBezTo>
                    <a:pt x="17079" y="17673"/>
                    <a:pt x="16912" y="17673"/>
                    <a:pt x="16912" y="17575"/>
                  </a:cubicBezTo>
                  <a:cubicBezTo>
                    <a:pt x="16912" y="17575"/>
                    <a:pt x="16912" y="17575"/>
                    <a:pt x="16912" y="17575"/>
                  </a:cubicBezTo>
                  <a:cubicBezTo>
                    <a:pt x="16744" y="17575"/>
                    <a:pt x="16912" y="17476"/>
                    <a:pt x="16744" y="17476"/>
                  </a:cubicBezTo>
                  <a:cubicBezTo>
                    <a:pt x="16744" y="17280"/>
                    <a:pt x="16744" y="17280"/>
                    <a:pt x="16744" y="17280"/>
                  </a:cubicBezTo>
                  <a:cubicBezTo>
                    <a:pt x="16409" y="17280"/>
                    <a:pt x="16744" y="17280"/>
                    <a:pt x="16744" y="17182"/>
                  </a:cubicBezTo>
                  <a:cubicBezTo>
                    <a:pt x="16409" y="17280"/>
                    <a:pt x="16409" y="17280"/>
                    <a:pt x="16409" y="17280"/>
                  </a:cubicBezTo>
                  <a:cubicBezTo>
                    <a:pt x="16409" y="17182"/>
                    <a:pt x="16409" y="17182"/>
                    <a:pt x="16409" y="17084"/>
                  </a:cubicBezTo>
                  <a:cubicBezTo>
                    <a:pt x="16409" y="17084"/>
                    <a:pt x="16409" y="17084"/>
                    <a:pt x="16409" y="17084"/>
                  </a:cubicBezTo>
                  <a:cubicBezTo>
                    <a:pt x="16242" y="16985"/>
                    <a:pt x="16242" y="16887"/>
                    <a:pt x="16074" y="16985"/>
                  </a:cubicBezTo>
                  <a:cubicBezTo>
                    <a:pt x="16242" y="16887"/>
                    <a:pt x="16242" y="17084"/>
                    <a:pt x="16409" y="16985"/>
                  </a:cubicBezTo>
                  <a:cubicBezTo>
                    <a:pt x="15907" y="16691"/>
                    <a:pt x="15740" y="16298"/>
                    <a:pt x="15405" y="16004"/>
                  </a:cubicBezTo>
                  <a:cubicBezTo>
                    <a:pt x="15405" y="15905"/>
                    <a:pt x="15405" y="15905"/>
                    <a:pt x="15405" y="15905"/>
                  </a:cubicBezTo>
                  <a:cubicBezTo>
                    <a:pt x="15237" y="15807"/>
                    <a:pt x="15237" y="15807"/>
                    <a:pt x="15237" y="15807"/>
                  </a:cubicBezTo>
                  <a:cubicBezTo>
                    <a:pt x="15237" y="15611"/>
                    <a:pt x="15237" y="15611"/>
                    <a:pt x="15237" y="15611"/>
                  </a:cubicBezTo>
                  <a:cubicBezTo>
                    <a:pt x="15237" y="15513"/>
                    <a:pt x="15070" y="15611"/>
                    <a:pt x="14735" y="15513"/>
                  </a:cubicBezTo>
                  <a:cubicBezTo>
                    <a:pt x="15070" y="15513"/>
                    <a:pt x="15070" y="15513"/>
                    <a:pt x="15070" y="15513"/>
                  </a:cubicBezTo>
                  <a:cubicBezTo>
                    <a:pt x="14735" y="15415"/>
                    <a:pt x="14735" y="15316"/>
                    <a:pt x="14735" y="15316"/>
                  </a:cubicBezTo>
                  <a:cubicBezTo>
                    <a:pt x="14735" y="15316"/>
                    <a:pt x="14735" y="15316"/>
                    <a:pt x="14735" y="15316"/>
                  </a:cubicBezTo>
                  <a:cubicBezTo>
                    <a:pt x="14735" y="15316"/>
                    <a:pt x="14735" y="15218"/>
                    <a:pt x="14567" y="15218"/>
                  </a:cubicBezTo>
                  <a:cubicBezTo>
                    <a:pt x="14735" y="15218"/>
                    <a:pt x="14735" y="15218"/>
                    <a:pt x="14735" y="15218"/>
                  </a:cubicBezTo>
                  <a:cubicBezTo>
                    <a:pt x="14735" y="15120"/>
                    <a:pt x="14567" y="15218"/>
                    <a:pt x="14567" y="15120"/>
                  </a:cubicBezTo>
                  <a:cubicBezTo>
                    <a:pt x="14567" y="15120"/>
                    <a:pt x="14567" y="15120"/>
                    <a:pt x="14567" y="15120"/>
                  </a:cubicBezTo>
                  <a:cubicBezTo>
                    <a:pt x="14400" y="15022"/>
                    <a:pt x="14233" y="14924"/>
                    <a:pt x="14233" y="14727"/>
                  </a:cubicBezTo>
                  <a:cubicBezTo>
                    <a:pt x="14233" y="14727"/>
                    <a:pt x="14233" y="14727"/>
                    <a:pt x="14233" y="14727"/>
                  </a:cubicBezTo>
                  <a:cubicBezTo>
                    <a:pt x="14065" y="14629"/>
                    <a:pt x="14065" y="14629"/>
                    <a:pt x="13898" y="14531"/>
                  </a:cubicBezTo>
                  <a:cubicBezTo>
                    <a:pt x="13898" y="14433"/>
                    <a:pt x="14065" y="14531"/>
                    <a:pt x="13898" y="14433"/>
                  </a:cubicBezTo>
                  <a:cubicBezTo>
                    <a:pt x="13730" y="14433"/>
                    <a:pt x="13730" y="14236"/>
                    <a:pt x="13730" y="14335"/>
                  </a:cubicBezTo>
                  <a:cubicBezTo>
                    <a:pt x="13730" y="14236"/>
                    <a:pt x="13563" y="14138"/>
                    <a:pt x="13563" y="14040"/>
                  </a:cubicBezTo>
                  <a:cubicBezTo>
                    <a:pt x="13563" y="14040"/>
                    <a:pt x="13563" y="13942"/>
                    <a:pt x="13730" y="14040"/>
                  </a:cubicBezTo>
                  <a:cubicBezTo>
                    <a:pt x="13730" y="13942"/>
                    <a:pt x="13730" y="13942"/>
                    <a:pt x="13730" y="13942"/>
                  </a:cubicBezTo>
                  <a:cubicBezTo>
                    <a:pt x="13730" y="13942"/>
                    <a:pt x="13730" y="14040"/>
                    <a:pt x="13730" y="13942"/>
                  </a:cubicBezTo>
                  <a:cubicBezTo>
                    <a:pt x="13730" y="13942"/>
                    <a:pt x="13563" y="13844"/>
                    <a:pt x="13563" y="13844"/>
                  </a:cubicBezTo>
                  <a:cubicBezTo>
                    <a:pt x="13228" y="13745"/>
                    <a:pt x="13060" y="13745"/>
                    <a:pt x="13060" y="13647"/>
                  </a:cubicBezTo>
                  <a:cubicBezTo>
                    <a:pt x="13060" y="13647"/>
                    <a:pt x="13060" y="13549"/>
                    <a:pt x="13228" y="13549"/>
                  </a:cubicBezTo>
                  <a:cubicBezTo>
                    <a:pt x="12726" y="13549"/>
                    <a:pt x="12726" y="13549"/>
                    <a:pt x="12726" y="13549"/>
                  </a:cubicBezTo>
                  <a:cubicBezTo>
                    <a:pt x="12726" y="13451"/>
                    <a:pt x="12893" y="13451"/>
                    <a:pt x="12726" y="13451"/>
                  </a:cubicBezTo>
                  <a:cubicBezTo>
                    <a:pt x="12726" y="13451"/>
                    <a:pt x="12726" y="13451"/>
                    <a:pt x="12558" y="13451"/>
                  </a:cubicBezTo>
                  <a:cubicBezTo>
                    <a:pt x="12726" y="13451"/>
                    <a:pt x="12558" y="13255"/>
                    <a:pt x="12558" y="13255"/>
                  </a:cubicBezTo>
                  <a:cubicBezTo>
                    <a:pt x="12726" y="13255"/>
                    <a:pt x="12726" y="13255"/>
                    <a:pt x="12726" y="13255"/>
                  </a:cubicBezTo>
                  <a:cubicBezTo>
                    <a:pt x="12558" y="13255"/>
                    <a:pt x="12558" y="13255"/>
                    <a:pt x="12558" y="13255"/>
                  </a:cubicBezTo>
                  <a:cubicBezTo>
                    <a:pt x="12558" y="13058"/>
                    <a:pt x="12558" y="13058"/>
                    <a:pt x="12558" y="13058"/>
                  </a:cubicBezTo>
                  <a:cubicBezTo>
                    <a:pt x="12558" y="13058"/>
                    <a:pt x="12558" y="12960"/>
                    <a:pt x="12391" y="13058"/>
                  </a:cubicBezTo>
                  <a:cubicBezTo>
                    <a:pt x="12558" y="13058"/>
                    <a:pt x="12558" y="13058"/>
                    <a:pt x="12558" y="13058"/>
                  </a:cubicBezTo>
                  <a:cubicBezTo>
                    <a:pt x="12391" y="13058"/>
                    <a:pt x="12391" y="12960"/>
                    <a:pt x="12223" y="12960"/>
                  </a:cubicBezTo>
                  <a:cubicBezTo>
                    <a:pt x="12391" y="12960"/>
                    <a:pt x="12391" y="12960"/>
                    <a:pt x="12391" y="12960"/>
                  </a:cubicBezTo>
                  <a:cubicBezTo>
                    <a:pt x="12223" y="12862"/>
                    <a:pt x="12056" y="12764"/>
                    <a:pt x="11721" y="12665"/>
                  </a:cubicBezTo>
                  <a:cubicBezTo>
                    <a:pt x="11721" y="12764"/>
                    <a:pt x="12056" y="12665"/>
                    <a:pt x="12056" y="12764"/>
                  </a:cubicBezTo>
                  <a:cubicBezTo>
                    <a:pt x="12056" y="12665"/>
                    <a:pt x="11553" y="12567"/>
                    <a:pt x="11553" y="12469"/>
                  </a:cubicBezTo>
                  <a:cubicBezTo>
                    <a:pt x="11386" y="12469"/>
                    <a:pt x="11386" y="12469"/>
                    <a:pt x="11386" y="12469"/>
                  </a:cubicBezTo>
                  <a:cubicBezTo>
                    <a:pt x="11386" y="12469"/>
                    <a:pt x="11553" y="12371"/>
                    <a:pt x="11386" y="12371"/>
                  </a:cubicBezTo>
                  <a:cubicBezTo>
                    <a:pt x="11553" y="12371"/>
                    <a:pt x="11386" y="12371"/>
                    <a:pt x="11386" y="12175"/>
                  </a:cubicBezTo>
                  <a:cubicBezTo>
                    <a:pt x="11386" y="12175"/>
                    <a:pt x="11386" y="12175"/>
                    <a:pt x="11386" y="12175"/>
                  </a:cubicBezTo>
                  <a:cubicBezTo>
                    <a:pt x="11386" y="12175"/>
                    <a:pt x="11051" y="11978"/>
                    <a:pt x="11051" y="11880"/>
                  </a:cubicBezTo>
                  <a:cubicBezTo>
                    <a:pt x="11051" y="11880"/>
                    <a:pt x="10884" y="11880"/>
                    <a:pt x="10884" y="11782"/>
                  </a:cubicBezTo>
                  <a:cubicBezTo>
                    <a:pt x="10884" y="11782"/>
                    <a:pt x="10884" y="11782"/>
                    <a:pt x="10884" y="11782"/>
                  </a:cubicBezTo>
                  <a:cubicBezTo>
                    <a:pt x="10884" y="11684"/>
                    <a:pt x="10884" y="11684"/>
                    <a:pt x="10884" y="11684"/>
                  </a:cubicBezTo>
                  <a:cubicBezTo>
                    <a:pt x="10716" y="11684"/>
                    <a:pt x="11219" y="11880"/>
                    <a:pt x="11051" y="11880"/>
                  </a:cubicBezTo>
                  <a:cubicBezTo>
                    <a:pt x="11051" y="11782"/>
                    <a:pt x="10716" y="11782"/>
                    <a:pt x="10884" y="11782"/>
                  </a:cubicBezTo>
                  <a:cubicBezTo>
                    <a:pt x="10884" y="11684"/>
                    <a:pt x="10716" y="11684"/>
                    <a:pt x="10716" y="11585"/>
                  </a:cubicBezTo>
                  <a:cubicBezTo>
                    <a:pt x="10716" y="11585"/>
                    <a:pt x="10884" y="11585"/>
                    <a:pt x="10884" y="11487"/>
                  </a:cubicBezTo>
                  <a:cubicBezTo>
                    <a:pt x="10716" y="11487"/>
                    <a:pt x="10716" y="11487"/>
                    <a:pt x="10716" y="11487"/>
                  </a:cubicBezTo>
                  <a:cubicBezTo>
                    <a:pt x="10549" y="11291"/>
                    <a:pt x="10549" y="11291"/>
                    <a:pt x="10549" y="11291"/>
                  </a:cubicBezTo>
                  <a:cubicBezTo>
                    <a:pt x="10549" y="11487"/>
                    <a:pt x="10549" y="11291"/>
                    <a:pt x="10549" y="11291"/>
                  </a:cubicBezTo>
                  <a:cubicBezTo>
                    <a:pt x="10381" y="11291"/>
                    <a:pt x="10381" y="11291"/>
                    <a:pt x="10381" y="11291"/>
                  </a:cubicBezTo>
                  <a:cubicBezTo>
                    <a:pt x="10549" y="11193"/>
                    <a:pt x="10549" y="11193"/>
                    <a:pt x="10549" y="11193"/>
                  </a:cubicBezTo>
                  <a:cubicBezTo>
                    <a:pt x="10381" y="11193"/>
                    <a:pt x="10381" y="11193"/>
                    <a:pt x="10381" y="11193"/>
                  </a:cubicBezTo>
                  <a:cubicBezTo>
                    <a:pt x="10381" y="11193"/>
                    <a:pt x="10381" y="11193"/>
                    <a:pt x="10381" y="11193"/>
                  </a:cubicBezTo>
                  <a:cubicBezTo>
                    <a:pt x="10214" y="11193"/>
                    <a:pt x="10214" y="11095"/>
                    <a:pt x="10047" y="11095"/>
                  </a:cubicBezTo>
                  <a:cubicBezTo>
                    <a:pt x="10047" y="10996"/>
                    <a:pt x="9879" y="10898"/>
                    <a:pt x="10047" y="10800"/>
                  </a:cubicBezTo>
                  <a:cubicBezTo>
                    <a:pt x="9879" y="10702"/>
                    <a:pt x="9712" y="10702"/>
                    <a:pt x="9712" y="10604"/>
                  </a:cubicBezTo>
                  <a:cubicBezTo>
                    <a:pt x="9712" y="10604"/>
                    <a:pt x="9712" y="10702"/>
                    <a:pt x="9879" y="10604"/>
                  </a:cubicBezTo>
                  <a:cubicBezTo>
                    <a:pt x="9712" y="10604"/>
                    <a:pt x="9712" y="10604"/>
                    <a:pt x="9712" y="10604"/>
                  </a:cubicBezTo>
                  <a:cubicBezTo>
                    <a:pt x="9712" y="10407"/>
                    <a:pt x="9712" y="10407"/>
                    <a:pt x="9712" y="10407"/>
                  </a:cubicBezTo>
                  <a:cubicBezTo>
                    <a:pt x="9544" y="10309"/>
                    <a:pt x="9544" y="10407"/>
                    <a:pt x="9544" y="10407"/>
                  </a:cubicBezTo>
                  <a:cubicBezTo>
                    <a:pt x="9544" y="10309"/>
                    <a:pt x="9209" y="10211"/>
                    <a:pt x="9209" y="10113"/>
                  </a:cubicBezTo>
                  <a:cubicBezTo>
                    <a:pt x="9377" y="10113"/>
                    <a:pt x="9377" y="10211"/>
                    <a:pt x="9377" y="10113"/>
                  </a:cubicBezTo>
                  <a:cubicBezTo>
                    <a:pt x="9544" y="10015"/>
                    <a:pt x="9209" y="10015"/>
                    <a:pt x="9209" y="9916"/>
                  </a:cubicBezTo>
                  <a:cubicBezTo>
                    <a:pt x="9209" y="10015"/>
                    <a:pt x="9209" y="10015"/>
                    <a:pt x="9209" y="10015"/>
                  </a:cubicBezTo>
                  <a:cubicBezTo>
                    <a:pt x="9209" y="9916"/>
                    <a:pt x="9042" y="9916"/>
                    <a:pt x="9209" y="9916"/>
                  </a:cubicBezTo>
                  <a:cubicBezTo>
                    <a:pt x="9042" y="9916"/>
                    <a:pt x="9209" y="9818"/>
                    <a:pt x="9042" y="9916"/>
                  </a:cubicBezTo>
                  <a:cubicBezTo>
                    <a:pt x="9042" y="9720"/>
                    <a:pt x="8372" y="9425"/>
                    <a:pt x="8540" y="9327"/>
                  </a:cubicBezTo>
                  <a:cubicBezTo>
                    <a:pt x="8540" y="9327"/>
                    <a:pt x="8540" y="9229"/>
                    <a:pt x="8372" y="9229"/>
                  </a:cubicBezTo>
                  <a:cubicBezTo>
                    <a:pt x="8372" y="9327"/>
                    <a:pt x="8540" y="9327"/>
                    <a:pt x="8540" y="9327"/>
                  </a:cubicBezTo>
                  <a:cubicBezTo>
                    <a:pt x="8372" y="9327"/>
                    <a:pt x="8372" y="9327"/>
                    <a:pt x="8372" y="9327"/>
                  </a:cubicBezTo>
                  <a:cubicBezTo>
                    <a:pt x="8372" y="9229"/>
                    <a:pt x="8372" y="9229"/>
                    <a:pt x="8540" y="9229"/>
                  </a:cubicBezTo>
                  <a:cubicBezTo>
                    <a:pt x="8540" y="9229"/>
                    <a:pt x="8205" y="9229"/>
                    <a:pt x="8205" y="9131"/>
                  </a:cubicBezTo>
                  <a:cubicBezTo>
                    <a:pt x="8205" y="9131"/>
                    <a:pt x="8205" y="9131"/>
                    <a:pt x="8205" y="9033"/>
                  </a:cubicBezTo>
                  <a:cubicBezTo>
                    <a:pt x="8037" y="9033"/>
                    <a:pt x="8037" y="9033"/>
                    <a:pt x="8037" y="9033"/>
                  </a:cubicBezTo>
                  <a:cubicBezTo>
                    <a:pt x="8037" y="8935"/>
                    <a:pt x="8037" y="8935"/>
                    <a:pt x="8205" y="8935"/>
                  </a:cubicBezTo>
                  <a:cubicBezTo>
                    <a:pt x="8037" y="8836"/>
                    <a:pt x="8037" y="8836"/>
                    <a:pt x="8037" y="8836"/>
                  </a:cubicBezTo>
                  <a:cubicBezTo>
                    <a:pt x="8037" y="8640"/>
                    <a:pt x="8037" y="8640"/>
                    <a:pt x="8037" y="8640"/>
                  </a:cubicBezTo>
                  <a:cubicBezTo>
                    <a:pt x="8037" y="8836"/>
                    <a:pt x="8037" y="8640"/>
                    <a:pt x="8037" y="8640"/>
                  </a:cubicBezTo>
                  <a:cubicBezTo>
                    <a:pt x="8037" y="8640"/>
                    <a:pt x="8037" y="8640"/>
                    <a:pt x="8037" y="8640"/>
                  </a:cubicBezTo>
                  <a:cubicBezTo>
                    <a:pt x="8037" y="8640"/>
                    <a:pt x="8037" y="8640"/>
                    <a:pt x="8037" y="8640"/>
                  </a:cubicBezTo>
                  <a:cubicBezTo>
                    <a:pt x="8037" y="8640"/>
                    <a:pt x="8037" y="8640"/>
                    <a:pt x="8037" y="8640"/>
                  </a:cubicBezTo>
                  <a:cubicBezTo>
                    <a:pt x="7870" y="8640"/>
                    <a:pt x="7870" y="8640"/>
                    <a:pt x="7870" y="8640"/>
                  </a:cubicBezTo>
                  <a:cubicBezTo>
                    <a:pt x="7870" y="8542"/>
                    <a:pt x="7870" y="8542"/>
                    <a:pt x="7870" y="8542"/>
                  </a:cubicBezTo>
                  <a:cubicBezTo>
                    <a:pt x="7702" y="8542"/>
                    <a:pt x="7702" y="8542"/>
                    <a:pt x="7702" y="8542"/>
                  </a:cubicBezTo>
                  <a:cubicBezTo>
                    <a:pt x="7702" y="8542"/>
                    <a:pt x="7535" y="8444"/>
                    <a:pt x="7702" y="8444"/>
                  </a:cubicBezTo>
                  <a:cubicBezTo>
                    <a:pt x="7702" y="8542"/>
                    <a:pt x="7702" y="8542"/>
                    <a:pt x="7702" y="8542"/>
                  </a:cubicBezTo>
                  <a:cubicBezTo>
                    <a:pt x="7702" y="8444"/>
                    <a:pt x="7870" y="8444"/>
                    <a:pt x="7702" y="8444"/>
                  </a:cubicBezTo>
                  <a:cubicBezTo>
                    <a:pt x="7702" y="8345"/>
                    <a:pt x="7535" y="8444"/>
                    <a:pt x="7535" y="8345"/>
                  </a:cubicBezTo>
                  <a:cubicBezTo>
                    <a:pt x="7702" y="8345"/>
                    <a:pt x="7702" y="8345"/>
                    <a:pt x="7702" y="8345"/>
                  </a:cubicBezTo>
                  <a:cubicBezTo>
                    <a:pt x="7702" y="8345"/>
                    <a:pt x="7702" y="8345"/>
                    <a:pt x="7702" y="8345"/>
                  </a:cubicBezTo>
                  <a:cubicBezTo>
                    <a:pt x="7535" y="8345"/>
                    <a:pt x="7535" y="8345"/>
                    <a:pt x="7535" y="8345"/>
                  </a:cubicBezTo>
                  <a:cubicBezTo>
                    <a:pt x="7535" y="8345"/>
                    <a:pt x="7535" y="8345"/>
                    <a:pt x="7535" y="8345"/>
                  </a:cubicBezTo>
                  <a:cubicBezTo>
                    <a:pt x="7535" y="8345"/>
                    <a:pt x="7535" y="8247"/>
                    <a:pt x="7367" y="8247"/>
                  </a:cubicBezTo>
                  <a:cubicBezTo>
                    <a:pt x="7367" y="8149"/>
                    <a:pt x="7367" y="8149"/>
                    <a:pt x="7367" y="8051"/>
                  </a:cubicBezTo>
                  <a:cubicBezTo>
                    <a:pt x="7367" y="8051"/>
                    <a:pt x="7367" y="8051"/>
                    <a:pt x="7367" y="8051"/>
                  </a:cubicBezTo>
                  <a:cubicBezTo>
                    <a:pt x="7200" y="7953"/>
                    <a:pt x="7200" y="7953"/>
                    <a:pt x="7200" y="7953"/>
                  </a:cubicBezTo>
                  <a:cubicBezTo>
                    <a:pt x="7200" y="7953"/>
                    <a:pt x="7200" y="7953"/>
                    <a:pt x="7200" y="7953"/>
                  </a:cubicBezTo>
                  <a:cubicBezTo>
                    <a:pt x="7033" y="7855"/>
                    <a:pt x="7033" y="7855"/>
                    <a:pt x="7033" y="7855"/>
                  </a:cubicBezTo>
                  <a:cubicBezTo>
                    <a:pt x="7033" y="7756"/>
                    <a:pt x="7200" y="7756"/>
                    <a:pt x="7033" y="7658"/>
                  </a:cubicBezTo>
                  <a:cubicBezTo>
                    <a:pt x="6865" y="7658"/>
                    <a:pt x="6865" y="7658"/>
                    <a:pt x="6865" y="7658"/>
                  </a:cubicBezTo>
                  <a:cubicBezTo>
                    <a:pt x="6865" y="7560"/>
                    <a:pt x="6530" y="7462"/>
                    <a:pt x="6530" y="7364"/>
                  </a:cubicBezTo>
                  <a:cubicBezTo>
                    <a:pt x="6530" y="7364"/>
                    <a:pt x="6530" y="7364"/>
                    <a:pt x="6530" y="7364"/>
                  </a:cubicBezTo>
                  <a:cubicBezTo>
                    <a:pt x="6363" y="7265"/>
                    <a:pt x="6028" y="6971"/>
                    <a:pt x="6028" y="6873"/>
                  </a:cubicBezTo>
                  <a:cubicBezTo>
                    <a:pt x="6195" y="6873"/>
                    <a:pt x="6195" y="6775"/>
                    <a:pt x="6195" y="6775"/>
                  </a:cubicBezTo>
                  <a:cubicBezTo>
                    <a:pt x="6028" y="6775"/>
                    <a:pt x="6195" y="6676"/>
                    <a:pt x="6028" y="6775"/>
                  </a:cubicBezTo>
                  <a:cubicBezTo>
                    <a:pt x="6028" y="6775"/>
                    <a:pt x="6028" y="6775"/>
                    <a:pt x="6028" y="6873"/>
                  </a:cubicBezTo>
                  <a:cubicBezTo>
                    <a:pt x="5860" y="6775"/>
                    <a:pt x="5860" y="6578"/>
                    <a:pt x="5860" y="6578"/>
                  </a:cubicBezTo>
                  <a:cubicBezTo>
                    <a:pt x="5860" y="6578"/>
                    <a:pt x="5860" y="6578"/>
                    <a:pt x="5860" y="6578"/>
                  </a:cubicBezTo>
                  <a:cubicBezTo>
                    <a:pt x="5860" y="6578"/>
                    <a:pt x="5860" y="6480"/>
                    <a:pt x="5693" y="6480"/>
                  </a:cubicBezTo>
                  <a:cubicBezTo>
                    <a:pt x="5693" y="6480"/>
                    <a:pt x="5693" y="6480"/>
                    <a:pt x="5693" y="6480"/>
                  </a:cubicBezTo>
                  <a:cubicBezTo>
                    <a:pt x="5693" y="6480"/>
                    <a:pt x="5693" y="6480"/>
                    <a:pt x="5693" y="6480"/>
                  </a:cubicBezTo>
                  <a:cubicBezTo>
                    <a:pt x="5693" y="6382"/>
                    <a:pt x="5358" y="6480"/>
                    <a:pt x="5358" y="6382"/>
                  </a:cubicBezTo>
                  <a:cubicBezTo>
                    <a:pt x="5693" y="6382"/>
                    <a:pt x="5693" y="6382"/>
                    <a:pt x="5693" y="6382"/>
                  </a:cubicBezTo>
                  <a:cubicBezTo>
                    <a:pt x="5358" y="6284"/>
                    <a:pt x="5191" y="6284"/>
                    <a:pt x="5191" y="6087"/>
                  </a:cubicBezTo>
                  <a:cubicBezTo>
                    <a:pt x="5191" y="5989"/>
                    <a:pt x="5191" y="5989"/>
                    <a:pt x="5191" y="5989"/>
                  </a:cubicBezTo>
                  <a:cubicBezTo>
                    <a:pt x="5023" y="5989"/>
                    <a:pt x="5023" y="5989"/>
                    <a:pt x="5023" y="5989"/>
                  </a:cubicBezTo>
                  <a:cubicBezTo>
                    <a:pt x="5023" y="5891"/>
                    <a:pt x="5023" y="5891"/>
                    <a:pt x="5023" y="5891"/>
                  </a:cubicBezTo>
                  <a:cubicBezTo>
                    <a:pt x="4688" y="5793"/>
                    <a:pt x="4521" y="5498"/>
                    <a:pt x="4353" y="5204"/>
                  </a:cubicBezTo>
                  <a:cubicBezTo>
                    <a:pt x="4353" y="5204"/>
                    <a:pt x="4353" y="5204"/>
                    <a:pt x="4353" y="5204"/>
                  </a:cubicBezTo>
                  <a:cubicBezTo>
                    <a:pt x="4353" y="5204"/>
                    <a:pt x="4353" y="5204"/>
                    <a:pt x="4353" y="5204"/>
                  </a:cubicBezTo>
                  <a:cubicBezTo>
                    <a:pt x="4353" y="5204"/>
                    <a:pt x="4353" y="5105"/>
                    <a:pt x="4521" y="5204"/>
                  </a:cubicBezTo>
                  <a:cubicBezTo>
                    <a:pt x="4521" y="5105"/>
                    <a:pt x="4353" y="5105"/>
                    <a:pt x="4186" y="5007"/>
                  </a:cubicBezTo>
                  <a:cubicBezTo>
                    <a:pt x="4186" y="5105"/>
                    <a:pt x="4353" y="5105"/>
                    <a:pt x="4186" y="5105"/>
                  </a:cubicBezTo>
                  <a:cubicBezTo>
                    <a:pt x="4186" y="5105"/>
                    <a:pt x="4186" y="5007"/>
                    <a:pt x="3851" y="5007"/>
                  </a:cubicBezTo>
                  <a:cubicBezTo>
                    <a:pt x="3851" y="4909"/>
                    <a:pt x="4186" y="4909"/>
                    <a:pt x="4186" y="4909"/>
                  </a:cubicBezTo>
                  <a:cubicBezTo>
                    <a:pt x="3851" y="4909"/>
                    <a:pt x="3851" y="4909"/>
                    <a:pt x="3851" y="4909"/>
                  </a:cubicBezTo>
                  <a:cubicBezTo>
                    <a:pt x="4186" y="4811"/>
                    <a:pt x="4521" y="5007"/>
                    <a:pt x="4521" y="4811"/>
                  </a:cubicBezTo>
                  <a:cubicBezTo>
                    <a:pt x="4521" y="4811"/>
                    <a:pt x="4521" y="4811"/>
                    <a:pt x="4521" y="4811"/>
                  </a:cubicBezTo>
                  <a:cubicBezTo>
                    <a:pt x="4521" y="4713"/>
                    <a:pt x="4688" y="4909"/>
                    <a:pt x="4688" y="4811"/>
                  </a:cubicBezTo>
                  <a:cubicBezTo>
                    <a:pt x="4521" y="4713"/>
                    <a:pt x="4353" y="4713"/>
                    <a:pt x="4353" y="4811"/>
                  </a:cubicBezTo>
                  <a:cubicBezTo>
                    <a:pt x="4186" y="4713"/>
                    <a:pt x="3851" y="4811"/>
                    <a:pt x="3851" y="4713"/>
                  </a:cubicBezTo>
                  <a:cubicBezTo>
                    <a:pt x="3851" y="4713"/>
                    <a:pt x="3851" y="4811"/>
                    <a:pt x="4186" y="4811"/>
                  </a:cubicBezTo>
                  <a:cubicBezTo>
                    <a:pt x="4186" y="4713"/>
                    <a:pt x="3851" y="4713"/>
                    <a:pt x="3851" y="4615"/>
                  </a:cubicBezTo>
                  <a:cubicBezTo>
                    <a:pt x="3851" y="4713"/>
                    <a:pt x="3684" y="4713"/>
                    <a:pt x="3684" y="4615"/>
                  </a:cubicBezTo>
                  <a:cubicBezTo>
                    <a:pt x="3684" y="4615"/>
                    <a:pt x="3684" y="4615"/>
                    <a:pt x="3684" y="4615"/>
                  </a:cubicBezTo>
                  <a:cubicBezTo>
                    <a:pt x="3684" y="4615"/>
                    <a:pt x="3684" y="4615"/>
                    <a:pt x="3684" y="4615"/>
                  </a:cubicBezTo>
                  <a:cubicBezTo>
                    <a:pt x="3516" y="4615"/>
                    <a:pt x="3684" y="4615"/>
                    <a:pt x="3516" y="4615"/>
                  </a:cubicBezTo>
                  <a:cubicBezTo>
                    <a:pt x="3516" y="4418"/>
                    <a:pt x="3684" y="4615"/>
                    <a:pt x="3684" y="4418"/>
                  </a:cubicBezTo>
                  <a:cubicBezTo>
                    <a:pt x="3684" y="4418"/>
                    <a:pt x="3516" y="4320"/>
                    <a:pt x="3349" y="4418"/>
                  </a:cubicBezTo>
                  <a:cubicBezTo>
                    <a:pt x="3516" y="4320"/>
                    <a:pt x="3516" y="4320"/>
                    <a:pt x="3516" y="4320"/>
                  </a:cubicBezTo>
                  <a:cubicBezTo>
                    <a:pt x="3516" y="4320"/>
                    <a:pt x="3349" y="4320"/>
                    <a:pt x="3516" y="4222"/>
                  </a:cubicBezTo>
                  <a:cubicBezTo>
                    <a:pt x="3349" y="4222"/>
                    <a:pt x="3349" y="4222"/>
                    <a:pt x="3349" y="4222"/>
                  </a:cubicBezTo>
                  <a:cubicBezTo>
                    <a:pt x="3349" y="4222"/>
                    <a:pt x="3349" y="4222"/>
                    <a:pt x="3349" y="4124"/>
                  </a:cubicBezTo>
                  <a:cubicBezTo>
                    <a:pt x="3181" y="4025"/>
                    <a:pt x="3181" y="4025"/>
                    <a:pt x="3181" y="4025"/>
                  </a:cubicBezTo>
                  <a:cubicBezTo>
                    <a:pt x="3181" y="4025"/>
                    <a:pt x="3181" y="3927"/>
                    <a:pt x="3014" y="3927"/>
                  </a:cubicBezTo>
                  <a:cubicBezTo>
                    <a:pt x="3014" y="4025"/>
                    <a:pt x="3181" y="4025"/>
                    <a:pt x="3181" y="4124"/>
                  </a:cubicBezTo>
                  <a:cubicBezTo>
                    <a:pt x="3181" y="4025"/>
                    <a:pt x="3014" y="4025"/>
                    <a:pt x="3014" y="3927"/>
                  </a:cubicBezTo>
                  <a:cubicBezTo>
                    <a:pt x="3014" y="3927"/>
                    <a:pt x="3014" y="3927"/>
                    <a:pt x="3014" y="3927"/>
                  </a:cubicBezTo>
                  <a:cubicBezTo>
                    <a:pt x="2847" y="3927"/>
                    <a:pt x="2847" y="3927"/>
                    <a:pt x="2847" y="3927"/>
                  </a:cubicBezTo>
                  <a:cubicBezTo>
                    <a:pt x="2847" y="3927"/>
                    <a:pt x="2847" y="3927"/>
                    <a:pt x="2847" y="3927"/>
                  </a:cubicBezTo>
                  <a:cubicBezTo>
                    <a:pt x="2847" y="3927"/>
                    <a:pt x="2847" y="3927"/>
                    <a:pt x="2847" y="3927"/>
                  </a:cubicBezTo>
                  <a:cubicBezTo>
                    <a:pt x="2679" y="3927"/>
                    <a:pt x="3014" y="3927"/>
                    <a:pt x="2847" y="3829"/>
                  </a:cubicBezTo>
                  <a:cubicBezTo>
                    <a:pt x="3014" y="3829"/>
                    <a:pt x="3014" y="3829"/>
                    <a:pt x="3014" y="3829"/>
                  </a:cubicBezTo>
                  <a:cubicBezTo>
                    <a:pt x="3014" y="3829"/>
                    <a:pt x="3014" y="3829"/>
                    <a:pt x="2847" y="3731"/>
                  </a:cubicBezTo>
                  <a:cubicBezTo>
                    <a:pt x="2847" y="3731"/>
                    <a:pt x="2679" y="3731"/>
                    <a:pt x="2679" y="3829"/>
                  </a:cubicBezTo>
                  <a:cubicBezTo>
                    <a:pt x="2512" y="3731"/>
                    <a:pt x="2679" y="3731"/>
                    <a:pt x="2512" y="3731"/>
                  </a:cubicBezTo>
                  <a:cubicBezTo>
                    <a:pt x="2679" y="3731"/>
                    <a:pt x="2679" y="3731"/>
                    <a:pt x="2679" y="3731"/>
                  </a:cubicBezTo>
                  <a:cubicBezTo>
                    <a:pt x="2847" y="3731"/>
                    <a:pt x="2847" y="3535"/>
                    <a:pt x="2679" y="3535"/>
                  </a:cubicBezTo>
                  <a:cubicBezTo>
                    <a:pt x="2679" y="3436"/>
                    <a:pt x="2512" y="3436"/>
                    <a:pt x="2512" y="3535"/>
                  </a:cubicBezTo>
                  <a:cubicBezTo>
                    <a:pt x="2512" y="3436"/>
                    <a:pt x="2512" y="3436"/>
                    <a:pt x="2512" y="3436"/>
                  </a:cubicBezTo>
                  <a:cubicBezTo>
                    <a:pt x="2512" y="3338"/>
                    <a:pt x="2512" y="3436"/>
                    <a:pt x="2344" y="3436"/>
                  </a:cubicBezTo>
                  <a:cubicBezTo>
                    <a:pt x="2512" y="3338"/>
                    <a:pt x="2512" y="3240"/>
                    <a:pt x="2512" y="3240"/>
                  </a:cubicBezTo>
                  <a:cubicBezTo>
                    <a:pt x="2679" y="3240"/>
                    <a:pt x="2679" y="3240"/>
                    <a:pt x="2679" y="3240"/>
                  </a:cubicBezTo>
                  <a:cubicBezTo>
                    <a:pt x="2679" y="3240"/>
                    <a:pt x="2679" y="3240"/>
                    <a:pt x="2679" y="3240"/>
                  </a:cubicBezTo>
                  <a:cubicBezTo>
                    <a:pt x="2679" y="3240"/>
                    <a:pt x="2679" y="3240"/>
                    <a:pt x="2847" y="3240"/>
                  </a:cubicBezTo>
                  <a:cubicBezTo>
                    <a:pt x="2679" y="3142"/>
                    <a:pt x="2679" y="3142"/>
                    <a:pt x="2679" y="3142"/>
                  </a:cubicBezTo>
                  <a:cubicBezTo>
                    <a:pt x="2512" y="3240"/>
                    <a:pt x="2344" y="3142"/>
                    <a:pt x="2177" y="3240"/>
                  </a:cubicBezTo>
                  <a:cubicBezTo>
                    <a:pt x="2009" y="3142"/>
                    <a:pt x="2512" y="3044"/>
                    <a:pt x="2177" y="2945"/>
                  </a:cubicBezTo>
                  <a:cubicBezTo>
                    <a:pt x="2177" y="3044"/>
                    <a:pt x="2009" y="2945"/>
                    <a:pt x="2009" y="3044"/>
                  </a:cubicBezTo>
                  <a:cubicBezTo>
                    <a:pt x="2009" y="2945"/>
                    <a:pt x="1842" y="3044"/>
                    <a:pt x="1842" y="2945"/>
                  </a:cubicBezTo>
                  <a:cubicBezTo>
                    <a:pt x="2009" y="2945"/>
                    <a:pt x="2009" y="2847"/>
                    <a:pt x="2177" y="2847"/>
                  </a:cubicBezTo>
                  <a:cubicBezTo>
                    <a:pt x="2009" y="2847"/>
                    <a:pt x="2177" y="2945"/>
                    <a:pt x="2177" y="2945"/>
                  </a:cubicBezTo>
                  <a:cubicBezTo>
                    <a:pt x="2177" y="2945"/>
                    <a:pt x="2344" y="2945"/>
                    <a:pt x="2177" y="2847"/>
                  </a:cubicBezTo>
                  <a:cubicBezTo>
                    <a:pt x="2177" y="2651"/>
                    <a:pt x="2177" y="2651"/>
                    <a:pt x="2009" y="2651"/>
                  </a:cubicBezTo>
                  <a:cubicBezTo>
                    <a:pt x="2009" y="2847"/>
                    <a:pt x="2177" y="2847"/>
                    <a:pt x="2009" y="2847"/>
                  </a:cubicBezTo>
                  <a:cubicBezTo>
                    <a:pt x="1842" y="2651"/>
                    <a:pt x="2009" y="2553"/>
                    <a:pt x="1842" y="2651"/>
                  </a:cubicBezTo>
                  <a:cubicBezTo>
                    <a:pt x="1842" y="2651"/>
                    <a:pt x="1842" y="2847"/>
                    <a:pt x="1674" y="2847"/>
                  </a:cubicBezTo>
                  <a:cubicBezTo>
                    <a:pt x="1674" y="2651"/>
                    <a:pt x="1674" y="2651"/>
                    <a:pt x="1674" y="2651"/>
                  </a:cubicBezTo>
                  <a:cubicBezTo>
                    <a:pt x="1674" y="2651"/>
                    <a:pt x="1674" y="2651"/>
                    <a:pt x="1674" y="2651"/>
                  </a:cubicBezTo>
                  <a:cubicBezTo>
                    <a:pt x="1674" y="2553"/>
                    <a:pt x="1507" y="2651"/>
                    <a:pt x="1507" y="2553"/>
                  </a:cubicBezTo>
                  <a:cubicBezTo>
                    <a:pt x="1507" y="2553"/>
                    <a:pt x="1507" y="2553"/>
                    <a:pt x="1507" y="2553"/>
                  </a:cubicBezTo>
                  <a:cubicBezTo>
                    <a:pt x="1674" y="2553"/>
                    <a:pt x="1674" y="2651"/>
                    <a:pt x="1842" y="2553"/>
                  </a:cubicBezTo>
                  <a:cubicBezTo>
                    <a:pt x="1674" y="2553"/>
                    <a:pt x="1674" y="2553"/>
                    <a:pt x="1674" y="2553"/>
                  </a:cubicBezTo>
                  <a:cubicBezTo>
                    <a:pt x="1674" y="2553"/>
                    <a:pt x="1674" y="2553"/>
                    <a:pt x="1674" y="2553"/>
                  </a:cubicBezTo>
                  <a:cubicBezTo>
                    <a:pt x="1674" y="2553"/>
                    <a:pt x="1842" y="2455"/>
                    <a:pt x="1674" y="2356"/>
                  </a:cubicBezTo>
                  <a:cubicBezTo>
                    <a:pt x="1507" y="2356"/>
                    <a:pt x="1507" y="2356"/>
                    <a:pt x="1507" y="2455"/>
                  </a:cubicBezTo>
                  <a:cubicBezTo>
                    <a:pt x="1340" y="2356"/>
                    <a:pt x="1340" y="2258"/>
                    <a:pt x="1340" y="2258"/>
                  </a:cubicBezTo>
                  <a:cubicBezTo>
                    <a:pt x="1340" y="2258"/>
                    <a:pt x="1340" y="2160"/>
                    <a:pt x="1340" y="2160"/>
                  </a:cubicBezTo>
                  <a:cubicBezTo>
                    <a:pt x="1507" y="2356"/>
                    <a:pt x="1507" y="2356"/>
                    <a:pt x="1507" y="2356"/>
                  </a:cubicBezTo>
                  <a:cubicBezTo>
                    <a:pt x="1674" y="2258"/>
                    <a:pt x="1674" y="2455"/>
                    <a:pt x="1842" y="2455"/>
                  </a:cubicBezTo>
                  <a:cubicBezTo>
                    <a:pt x="1674" y="2356"/>
                    <a:pt x="1842" y="2258"/>
                    <a:pt x="2009" y="2258"/>
                  </a:cubicBezTo>
                  <a:cubicBezTo>
                    <a:pt x="2009" y="2258"/>
                    <a:pt x="1842" y="2258"/>
                    <a:pt x="1842" y="2160"/>
                  </a:cubicBezTo>
                  <a:cubicBezTo>
                    <a:pt x="1674" y="2258"/>
                    <a:pt x="1842" y="2258"/>
                    <a:pt x="1674" y="2258"/>
                  </a:cubicBezTo>
                  <a:cubicBezTo>
                    <a:pt x="1674" y="2160"/>
                    <a:pt x="1507" y="2062"/>
                    <a:pt x="1340" y="2062"/>
                  </a:cubicBezTo>
                  <a:cubicBezTo>
                    <a:pt x="1507" y="2062"/>
                    <a:pt x="1507" y="2062"/>
                    <a:pt x="1507" y="2062"/>
                  </a:cubicBezTo>
                  <a:cubicBezTo>
                    <a:pt x="1340" y="1964"/>
                    <a:pt x="1340" y="1865"/>
                    <a:pt x="1340" y="1669"/>
                  </a:cubicBezTo>
                  <a:cubicBezTo>
                    <a:pt x="1340" y="1865"/>
                    <a:pt x="1172" y="1571"/>
                    <a:pt x="1172" y="1669"/>
                  </a:cubicBezTo>
                  <a:cubicBezTo>
                    <a:pt x="1172" y="1767"/>
                    <a:pt x="1172" y="1865"/>
                    <a:pt x="1005" y="1865"/>
                  </a:cubicBezTo>
                  <a:cubicBezTo>
                    <a:pt x="1005" y="1767"/>
                    <a:pt x="1005" y="1767"/>
                    <a:pt x="1005" y="1767"/>
                  </a:cubicBezTo>
                  <a:cubicBezTo>
                    <a:pt x="1005" y="1767"/>
                    <a:pt x="1172" y="1669"/>
                    <a:pt x="1005" y="1669"/>
                  </a:cubicBezTo>
                  <a:cubicBezTo>
                    <a:pt x="1172" y="1767"/>
                    <a:pt x="1172" y="1669"/>
                    <a:pt x="1340" y="1571"/>
                  </a:cubicBezTo>
                  <a:cubicBezTo>
                    <a:pt x="1172" y="1571"/>
                    <a:pt x="1340" y="1571"/>
                    <a:pt x="1340" y="1473"/>
                  </a:cubicBezTo>
                  <a:cubicBezTo>
                    <a:pt x="1172" y="1473"/>
                    <a:pt x="1005" y="1375"/>
                    <a:pt x="670" y="1276"/>
                  </a:cubicBezTo>
                  <a:cubicBezTo>
                    <a:pt x="670" y="1178"/>
                    <a:pt x="502" y="1178"/>
                    <a:pt x="335" y="982"/>
                  </a:cubicBezTo>
                  <a:cubicBezTo>
                    <a:pt x="335" y="884"/>
                    <a:pt x="502" y="884"/>
                    <a:pt x="502" y="785"/>
                  </a:cubicBezTo>
                  <a:cubicBezTo>
                    <a:pt x="502" y="785"/>
                    <a:pt x="502" y="884"/>
                    <a:pt x="335" y="785"/>
                  </a:cubicBezTo>
                  <a:cubicBezTo>
                    <a:pt x="502" y="785"/>
                    <a:pt x="502" y="785"/>
                    <a:pt x="502" y="785"/>
                  </a:cubicBezTo>
                  <a:cubicBezTo>
                    <a:pt x="335" y="785"/>
                    <a:pt x="335" y="589"/>
                    <a:pt x="335" y="589"/>
                  </a:cubicBezTo>
                  <a:cubicBezTo>
                    <a:pt x="335" y="589"/>
                    <a:pt x="335" y="589"/>
                    <a:pt x="335" y="589"/>
                  </a:cubicBezTo>
                  <a:cubicBezTo>
                    <a:pt x="335" y="589"/>
                    <a:pt x="335" y="589"/>
                    <a:pt x="335" y="589"/>
                  </a:cubicBezTo>
                  <a:cubicBezTo>
                    <a:pt x="335" y="589"/>
                    <a:pt x="335" y="491"/>
                    <a:pt x="335" y="589"/>
                  </a:cubicBezTo>
                  <a:cubicBezTo>
                    <a:pt x="335" y="491"/>
                    <a:pt x="335" y="491"/>
                    <a:pt x="335" y="491"/>
                  </a:cubicBezTo>
                  <a:cubicBezTo>
                    <a:pt x="335" y="491"/>
                    <a:pt x="335" y="491"/>
                    <a:pt x="335" y="491"/>
                  </a:cubicBezTo>
                  <a:cubicBezTo>
                    <a:pt x="167" y="491"/>
                    <a:pt x="167" y="393"/>
                    <a:pt x="0" y="29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5" y="98"/>
                    <a:pt x="335" y="98"/>
                    <a:pt x="335" y="98"/>
                  </a:cubicBezTo>
                  <a:cubicBezTo>
                    <a:pt x="335" y="295"/>
                    <a:pt x="167" y="98"/>
                    <a:pt x="167" y="98"/>
                  </a:cubicBezTo>
                  <a:cubicBezTo>
                    <a:pt x="0" y="295"/>
                    <a:pt x="167" y="393"/>
                    <a:pt x="335" y="393"/>
                  </a:cubicBezTo>
                  <a:cubicBezTo>
                    <a:pt x="167" y="295"/>
                    <a:pt x="167" y="295"/>
                    <a:pt x="167" y="295"/>
                  </a:cubicBezTo>
                  <a:cubicBezTo>
                    <a:pt x="335" y="295"/>
                    <a:pt x="335" y="295"/>
                    <a:pt x="335" y="295"/>
                  </a:cubicBezTo>
                  <a:cubicBezTo>
                    <a:pt x="335" y="295"/>
                    <a:pt x="335" y="295"/>
                    <a:pt x="335" y="295"/>
                  </a:cubicBezTo>
                  <a:cubicBezTo>
                    <a:pt x="335" y="295"/>
                    <a:pt x="335" y="295"/>
                    <a:pt x="335" y="393"/>
                  </a:cubicBezTo>
                  <a:cubicBezTo>
                    <a:pt x="335" y="393"/>
                    <a:pt x="335" y="393"/>
                    <a:pt x="335" y="393"/>
                  </a:cubicBezTo>
                  <a:cubicBezTo>
                    <a:pt x="335" y="393"/>
                    <a:pt x="502" y="393"/>
                    <a:pt x="502" y="491"/>
                  </a:cubicBezTo>
                  <a:cubicBezTo>
                    <a:pt x="502" y="491"/>
                    <a:pt x="670" y="589"/>
                    <a:pt x="1005" y="687"/>
                  </a:cubicBezTo>
                  <a:cubicBezTo>
                    <a:pt x="670" y="687"/>
                    <a:pt x="502" y="589"/>
                    <a:pt x="502" y="589"/>
                  </a:cubicBezTo>
                  <a:cubicBezTo>
                    <a:pt x="502" y="687"/>
                    <a:pt x="502" y="687"/>
                    <a:pt x="502" y="687"/>
                  </a:cubicBezTo>
                  <a:cubicBezTo>
                    <a:pt x="670" y="687"/>
                    <a:pt x="1005" y="687"/>
                    <a:pt x="1005" y="785"/>
                  </a:cubicBezTo>
                  <a:cubicBezTo>
                    <a:pt x="1005" y="785"/>
                    <a:pt x="1005" y="785"/>
                    <a:pt x="1005" y="785"/>
                  </a:cubicBezTo>
                  <a:cubicBezTo>
                    <a:pt x="1005" y="884"/>
                    <a:pt x="1172" y="785"/>
                    <a:pt x="1172" y="884"/>
                  </a:cubicBezTo>
                  <a:cubicBezTo>
                    <a:pt x="1340" y="1178"/>
                    <a:pt x="1340" y="1178"/>
                    <a:pt x="1507" y="1276"/>
                  </a:cubicBezTo>
                  <a:cubicBezTo>
                    <a:pt x="1340" y="1375"/>
                    <a:pt x="1340" y="1375"/>
                    <a:pt x="1340" y="1375"/>
                  </a:cubicBezTo>
                  <a:cubicBezTo>
                    <a:pt x="1507" y="1375"/>
                    <a:pt x="1674" y="1571"/>
                    <a:pt x="1842" y="1571"/>
                  </a:cubicBezTo>
                  <a:cubicBezTo>
                    <a:pt x="1842" y="1767"/>
                    <a:pt x="2177" y="1865"/>
                    <a:pt x="2009" y="1964"/>
                  </a:cubicBezTo>
                  <a:cubicBezTo>
                    <a:pt x="2344" y="2160"/>
                    <a:pt x="2679" y="2356"/>
                    <a:pt x="2847" y="2553"/>
                  </a:cubicBezTo>
                  <a:cubicBezTo>
                    <a:pt x="2679" y="2553"/>
                    <a:pt x="2679" y="2553"/>
                    <a:pt x="2679" y="2553"/>
                  </a:cubicBezTo>
                  <a:cubicBezTo>
                    <a:pt x="2847" y="2553"/>
                    <a:pt x="2679" y="2651"/>
                    <a:pt x="2679" y="2651"/>
                  </a:cubicBezTo>
                  <a:cubicBezTo>
                    <a:pt x="2847" y="2553"/>
                    <a:pt x="2847" y="2651"/>
                    <a:pt x="3014" y="2651"/>
                  </a:cubicBezTo>
                  <a:cubicBezTo>
                    <a:pt x="3014" y="2945"/>
                    <a:pt x="3349" y="3044"/>
                    <a:pt x="3516" y="3142"/>
                  </a:cubicBezTo>
                  <a:cubicBezTo>
                    <a:pt x="3349" y="3142"/>
                    <a:pt x="3349" y="3142"/>
                    <a:pt x="3349" y="3142"/>
                  </a:cubicBezTo>
                  <a:cubicBezTo>
                    <a:pt x="3684" y="3240"/>
                    <a:pt x="3684" y="3240"/>
                    <a:pt x="3684" y="3436"/>
                  </a:cubicBezTo>
                  <a:cubicBezTo>
                    <a:pt x="3684" y="3436"/>
                    <a:pt x="3684" y="3436"/>
                    <a:pt x="3684" y="3535"/>
                  </a:cubicBezTo>
                  <a:cubicBezTo>
                    <a:pt x="3684" y="3535"/>
                    <a:pt x="3684" y="3535"/>
                    <a:pt x="3851" y="3731"/>
                  </a:cubicBezTo>
                  <a:cubicBezTo>
                    <a:pt x="4186" y="3829"/>
                    <a:pt x="4186" y="3927"/>
                    <a:pt x="4353" y="3927"/>
                  </a:cubicBezTo>
                  <a:cubicBezTo>
                    <a:pt x="4688" y="4222"/>
                    <a:pt x="4688" y="4615"/>
                    <a:pt x="5191" y="4713"/>
                  </a:cubicBezTo>
                  <a:cubicBezTo>
                    <a:pt x="5023" y="4811"/>
                    <a:pt x="5023" y="4811"/>
                    <a:pt x="5023" y="4811"/>
                  </a:cubicBezTo>
                  <a:cubicBezTo>
                    <a:pt x="5693" y="5007"/>
                    <a:pt x="5860" y="5400"/>
                    <a:pt x="6028" y="5596"/>
                  </a:cubicBezTo>
                  <a:cubicBezTo>
                    <a:pt x="5860" y="5695"/>
                    <a:pt x="5860" y="5695"/>
                    <a:pt x="5860" y="5695"/>
                  </a:cubicBezTo>
                  <a:cubicBezTo>
                    <a:pt x="5860" y="5695"/>
                    <a:pt x="6028" y="5793"/>
                    <a:pt x="6195" y="5793"/>
                  </a:cubicBezTo>
                  <a:cubicBezTo>
                    <a:pt x="6195" y="5891"/>
                    <a:pt x="6363" y="5891"/>
                    <a:pt x="6363" y="5891"/>
                  </a:cubicBezTo>
                  <a:cubicBezTo>
                    <a:pt x="6363" y="5989"/>
                    <a:pt x="6530" y="5989"/>
                    <a:pt x="6530" y="5989"/>
                  </a:cubicBezTo>
                  <a:cubicBezTo>
                    <a:pt x="6698" y="6284"/>
                    <a:pt x="6698" y="6382"/>
                    <a:pt x="6865" y="6480"/>
                  </a:cubicBezTo>
                  <a:cubicBezTo>
                    <a:pt x="6865" y="6480"/>
                    <a:pt x="6865" y="6480"/>
                    <a:pt x="6865" y="6480"/>
                  </a:cubicBezTo>
                  <a:cubicBezTo>
                    <a:pt x="6698" y="6480"/>
                    <a:pt x="6698" y="6480"/>
                    <a:pt x="6698" y="6480"/>
                  </a:cubicBezTo>
                  <a:cubicBezTo>
                    <a:pt x="6865" y="6578"/>
                    <a:pt x="6865" y="6578"/>
                    <a:pt x="7033" y="6578"/>
                  </a:cubicBezTo>
                  <a:cubicBezTo>
                    <a:pt x="7033" y="6676"/>
                    <a:pt x="7535" y="6873"/>
                    <a:pt x="7535" y="7167"/>
                  </a:cubicBezTo>
                  <a:cubicBezTo>
                    <a:pt x="7535" y="6971"/>
                    <a:pt x="7535" y="7167"/>
                    <a:pt x="7702" y="7167"/>
                  </a:cubicBezTo>
                  <a:cubicBezTo>
                    <a:pt x="7702" y="7265"/>
                    <a:pt x="7870" y="7364"/>
                    <a:pt x="8037" y="7462"/>
                  </a:cubicBezTo>
                  <a:cubicBezTo>
                    <a:pt x="7870" y="7462"/>
                    <a:pt x="7870" y="7462"/>
                    <a:pt x="7870" y="7462"/>
                  </a:cubicBezTo>
                  <a:cubicBezTo>
                    <a:pt x="8037" y="7560"/>
                    <a:pt x="8037" y="7462"/>
                    <a:pt x="8037" y="7462"/>
                  </a:cubicBezTo>
                  <a:cubicBezTo>
                    <a:pt x="8205" y="7658"/>
                    <a:pt x="8205" y="7953"/>
                    <a:pt x="8540" y="8149"/>
                  </a:cubicBezTo>
                  <a:cubicBezTo>
                    <a:pt x="9042" y="8542"/>
                    <a:pt x="9209" y="8935"/>
                    <a:pt x="9544" y="9229"/>
                  </a:cubicBezTo>
                  <a:cubicBezTo>
                    <a:pt x="9544" y="9229"/>
                    <a:pt x="9544" y="9229"/>
                    <a:pt x="9544" y="9229"/>
                  </a:cubicBezTo>
                  <a:cubicBezTo>
                    <a:pt x="9712" y="9229"/>
                    <a:pt x="9712" y="9425"/>
                    <a:pt x="9879" y="9425"/>
                  </a:cubicBezTo>
                  <a:cubicBezTo>
                    <a:pt x="9879" y="9524"/>
                    <a:pt x="10047" y="9720"/>
                    <a:pt x="9879" y="9720"/>
                  </a:cubicBezTo>
                  <a:cubicBezTo>
                    <a:pt x="10047" y="9720"/>
                    <a:pt x="10047" y="9916"/>
                    <a:pt x="10381" y="9916"/>
                  </a:cubicBezTo>
                  <a:cubicBezTo>
                    <a:pt x="10381" y="9916"/>
                    <a:pt x="10381" y="9916"/>
                    <a:pt x="10381" y="9916"/>
                  </a:cubicBezTo>
                  <a:cubicBezTo>
                    <a:pt x="10381" y="10113"/>
                    <a:pt x="10549" y="10211"/>
                    <a:pt x="10716" y="10309"/>
                  </a:cubicBezTo>
                  <a:cubicBezTo>
                    <a:pt x="10549" y="10309"/>
                    <a:pt x="10549" y="10309"/>
                    <a:pt x="10549" y="10309"/>
                  </a:cubicBezTo>
                  <a:cubicBezTo>
                    <a:pt x="10549" y="10407"/>
                    <a:pt x="10884" y="10407"/>
                    <a:pt x="10716" y="10604"/>
                  </a:cubicBezTo>
                  <a:cubicBezTo>
                    <a:pt x="10716" y="10604"/>
                    <a:pt x="10716" y="10604"/>
                    <a:pt x="10716" y="10407"/>
                  </a:cubicBezTo>
                  <a:cubicBezTo>
                    <a:pt x="11051" y="10800"/>
                    <a:pt x="11386" y="11095"/>
                    <a:pt x="11553" y="11291"/>
                  </a:cubicBezTo>
                  <a:cubicBezTo>
                    <a:pt x="11721" y="11684"/>
                    <a:pt x="11386" y="11487"/>
                    <a:pt x="11721" y="11585"/>
                  </a:cubicBezTo>
                  <a:cubicBezTo>
                    <a:pt x="11553" y="11684"/>
                    <a:pt x="11721" y="11585"/>
                    <a:pt x="11721" y="11585"/>
                  </a:cubicBezTo>
                  <a:cubicBezTo>
                    <a:pt x="12056" y="11684"/>
                    <a:pt x="11553" y="11782"/>
                    <a:pt x="11721" y="11782"/>
                  </a:cubicBezTo>
                  <a:cubicBezTo>
                    <a:pt x="12056" y="11782"/>
                    <a:pt x="12056" y="11880"/>
                    <a:pt x="12056" y="11782"/>
                  </a:cubicBezTo>
                  <a:cubicBezTo>
                    <a:pt x="12056" y="11978"/>
                    <a:pt x="12056" y="11978"/>
                    <a:pt x="12223" y="11978"/>
                  </a:cubicBezTo>
                  <a:cubicBezTo>
                    <a:pt x="12223" y="12076"/>
                    <a:pt x="12223" y="12076"/>
                    <a:pt x="12223" y="12076"/>
                  </a:cubicBezTo>
                  <a:cubicBezTo>
                    <a:pt x="12558" y="12076"/>
                    <a:pt x="12558" y="12371"/>
                    <a:pt x="12726" y="12469"/>
                  </a:cubicBezTo>
                  <a:cubicBezTo>
                    <a:pt x="13563" y="13058"/>
                    <a:pt x="14233" y="13647"/>
                    <a:pt x="14735" y="14335"/>
                  </a:cubicBezTo>
                  <a:cubicBezTo>
                    <a:pt x="15572" y="15120"/>
                    <a:pt x="16074" y="15611"/>
                    <a:pt x="16912" y="16396"/>
                  </a:cubicBezTo>
                  <a:cubicBezTo>
                    <a:pt x="16912" y="16691"/>
                    <a:pt x="16912" y="16691"/>
                    <a:pt x="17079" y="16789"/>
                  </a:cubicBezTo>
                  <a:cubicBezTo>
                    <a:pt x="17079" y="16789"/>
                    <a:pt x="17079" y="16691"/>
                    <a:pt x="17079" y="16789"/>
                  </a:cubicBezTo>
                  <a:cubicBezTo>
                    <a:pt x="17079" y="16691"/>
                    <a:pt x="17079" y="16887"/>
                    <a:pt x="17079" y="16887"/>
                  </a:cubicBezTo>
                  <a:cubicBezTo>
                    <a:pt x="17414" y="17084"/>
                    <a:pt x="17581" y="17280"/>
                    <a:pt x="17916" y="17575"/>
                  </a:cubicBezTo>
                  <a:cubicBezTo>
                    <a:pt x="17916" y="17575"/>
                    <a:pt x="17749" y="17575"/>
                    <a:pt x="17749" y="17673"/>
                  </a:cubicBezTo>
                  <a:cubicBezTo>
                    <a:pt x="17916" y="17673"/>
                    <a:pt x="17916" y="17673"/>
                    <a:pt x="17916" y="17673"/>
                  </a:cubicBezTo>
                  <a:cubicBezTo>
                    <a:pt x="17916" y="17673"/>
                    <a:pt x="17916" y="17673"/>
                    <a:pt x="17916" y="17673"/>
                  </a:cubicBezTo>
                  <a:cubicBezTo>
                    <a:pt x="17916" y="17673"/>
                    <a:pt x="18084" y="17771"/>
                    <a:pt x="18084" y="17673"/>
                  </a:cubicBezTo>
                  <a:cubicBezTo>
                    <a:pt x="18753" y="18360"/>
                    <a:pt x="19256" y="18949"/>
                    <a:pt x="19926" y="19636"/>
                  </a:cubicBezTo>
                  <a:cubicBezTo>
                    <a:pt x="19926" y="19735"/>
                    <a:pt x="20260" y="19931"/>
                    <a:pt x="20428" y="20127"/>
                  </a:cubicBezTo>
                  <a:cubicBezTo>
                    <a:pt x="20595" y="20716"/>
                    <a:pt x="20930" y="21207"/>
                    <a:pt x="21600" y="21502"/>
                  </a:cubicBezTo>
                  <a:cubicBezTo>
                    <a:pt x="21600" y="21502"/>
                    <a:pt x="21433" y="21600"/>
                    <a:pt x="20930" y="21404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2" name="Полилиния 96"/>
            <p:cNvSpPr/>
            <p:nvPr/>
          </p:nvSpPr>
          <p:spPr>
            <a:xfrm>
              <a:off x="318217" y="93009"/>
              <a:ext cx="107478" cy="273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34" h="21157" fill="norm" stroke="1" extrusionOk="0">
                  <a:moveTo>
                    <a:pt x="10892" y="17"/>
                  </a:moveTo>
                  <a:cubicBezTo>
                    <a:pt x="8688" y="-443"/>
                    <a:pt x="-2553" y="8634"/>
                    <a:pt x="533" y="21157"/>
                  </a:cubicBezTo>
                  <a:cubicBezTo>
                    <a:pt x="4500" y="20583"/>
                    <a:pt x="14859" y="12885"/>
                    <a:pt x="14859" y="12885"/>
                  </a:cubicBezTo>
                  <a:cubicBezTo>
                    <a:pt x="14859" y="12885"/>
                    <a:pt x="19047" y="1625"/>
                    <a:pt x="10892" y="17"/>
                  </a:cubicBezTo>
                  <a:close/>
                </a:path>
              </a:pathLst>
            </a:custGeom>
            <a:solidFill>
              <a:srgbClr val="F7D6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3" name="Полилиния 97"/>
            <p:cNvSpPr/>
            <p:nvPr/>
          </p:nvSpPr>
          <p:spPr>
            <a:xfrm>
              <a:off x="365050" y="94828"/>
              <a:ext cx="62147" cy="232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14" h="21600" fill="norm" stroke="1" extrusionOk="0">
                  <a:moveTo>
                    <a:pt x="7776" y="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12096" y="18161"/>
                    <a:pt x="15552" y="15271"/>
                  </a:cubicBezTo>
                  <a:cubicBezTo>
                    <a:pt x="18576" y="12107"/>
                    <a:pt x="21600" y="1651"/>
                    <a:pt x="7776" y="0"/>
                  </a:cubicBezTo>
                  <a:close/>
                </a:path>
              </a:pathLst>
            </a:custGeom>
            <a:solidFill>
              <a:srgbClr val="EAA3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4" name="Полилиния 98"/>
            <p:cNvSpPr/>
            <p:nvPr/>
          </p:nvSpPr>
          <p:spPr>
            <a:xfrm>
              <a:off x="331172" y="960924"/>
              <a:ext cx="116570" cy="30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10" h="21204" fill="norm" stroke="1" extrusionOk="0">
                  <a:moveTo>
                    <a:pt x="10863" y="13"/>
                  </a:moveTo>
                  <a:cubicBezTo>
                    <a:pt x="8845" y="-396"/>
                    <a:pt x="-2662" y="8613"/>
                    <a:pt x="568" y="21204"/>
                  </a:cubicBezTo>
                  <a:cubicBezTo>
                    <a:pt x="4202" y="20590"/>
                    <a:pt x="14901" y="12912"/>
                    <a:pt x="14901" y="12912"/>
                  </a:cubicBezTo>
                  <a:cubicBezTo>
                    <a:pt x="14901" y="12912"/>
                    <a:pt x="18938" y="1651"/>
                    <a:pt x="10863" y="13"/>
                  </a:cubicBezTo>
                  <a:close/>
                </a:path>
              </a:pathLst>
            </a:custGeom>
            <a:solidFill>
              <a:srgbClr val="F7D6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5" name="Полилиния 99"/>
            <p:cNvSpPr/>
            <p:nvPr/>
          </p:nvSpPr>
          <p:spPr>
            <a:xfrm>
              <a:off x="382634" y="960842"/>
              <a:ext cx="66841" cy="261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61" h="21600" fill="norm" stroke="1" extrusionOk="0">
                  <a:moveTo>
                    <a:pt x="7600" y="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12000" y="18286"/>
                    <a:pt x="15200" y="15341"/>
                  </a:cubicBezTo>
                  <a:cubicBezTo>
                    <a:pt x="18400" y="12273"/>
                    <a:pt x="21600" y="1595"/>
                    <a:pt x="7600" y="0"/>
                  </a:cubicBezTo>
                  <a:close/>
                </a:path>
              </a:pathLst>
            </a:custGeom>
            <a:solidFill>
              <a:srgbClr val="EAA3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6" name="Полилиния 100"/>
            <p:cNvSpPr/>
            <p:nvPr/>
          </p:nvSpPr>
          <p:spPr>
            <a:xfrm>
              <a:off x="318223" y="1750179"/>
              <a:ext cx="118687" cy="308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9" h="21301" fill="norm" stroke="1" extrusionOk="0">
                  <a:moveTo>
                    <a:pt x="11107" y="8"/>
                  </a:moveTo>
                  <a:cubicBezTo>
                    <a:pt x="8707" y="-299"/>
                    <a:pt x="-2493" y="8710"/>
                    <a:pt x="507" y="21301"/>
                  </a:cubicBezTo>
                  <a:cubicBezTo>
                    <a:pt x="4507" y="20584"/>
                    <a:pt x="14907" y="13009"/>
                    <a:pt x="14907" y="13009"/>
                  </a:cubicBezTo>
                  <a:cubicBezTo>
                    <a:pt x="14907" y="13009"/>
                    <a:pt x="19107" y="1748"/>
                    <a:pt x="11107" y="8"/>
                  </a:cubicBezTo>
                  <a:close/>
                </a:path>
              </a:pathLst>
            </a:custGeom>
            <a:solidFill>
              <a:srgbClr val="F7D6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7" name="Полилиния 101"/>
            <p:cNvSpPr/>
            <p:nvPr/>
          </p:nvSpPr>
          <p:spPr>
            <a:xfrm>
              <a:off x="370702" y="1751495"/>
              <a:ext cx="67863" cy="261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35" h="21600" fill="norm" stroke="1" extrusionOk="0">
                  <a:moveTo>
                    <a:pt x="8000" y="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12000" y="18286"/>
                    <a:pt x="15600" y="15464"/>
                  </a:cubicBezTo>
                  <a:cubicBezTo>
                    <a:pt x="18800" y="12395"/>
                    <a:pt x="21600" y="1718"/>
                    <a:pt x="8000" y="0"/>
                  </a:cubicBezTo>
                  <a:close/>
                </a:path>
              </a:pathLst>
            </a:custGeom>
            <a:solidFill>
              <a:srgbClr val="EAA3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8" name="Полилиния 102"/>
            <p:cNvSpPr/>
            <p:nvPr/>
          </p:nvSpPr>
          <p:spPr>
            <a:xfrm>
              <a:off x="148196" y="815717"/>
              <a:ext cx="116917" cy="30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70" h="21299" fill="norm" stroke="1" extrusionOk="0">
                  <a:moveTo>
                    <a:pt x="4807" y="8"/>
                  </a:moveTo>
                  <a:cubicBezTo>
                    <a:pt x="7007" y="-301"/>
                    <a:pt x="18407" y="8750"/>
                    <a:pt x="15207" y="21299"/>
                  </a:cubicBezTo>
                  <a:cubicBezTo>
                    <a:pt x="11407" y="20682"/>
                    <a:pt x="1207" y="12865"/>
                    <a:pt x="1207" y="12865"/>
                  </a:cubicBezTo>
                  <a:cubicBezTo>
                    <a:pt x="1207" y="12865"/>
                    <a:pt x="-3193" y="1756"/>
                    <a:pt x="4807" y="8"/>
                  </a:cubicBezTo>
                  <a:close/>
                </a:path>
              </a:pathLst>
            </a:custGeom>
            <a:solidFill>
              <a:srgbClr val="F7D6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9" name="Полилиния 103"/>
            <p:cNvSpPr/>
            <p:nvPr/>
          </p:nvSpPr>
          <p:spPr>
            <a:xfrm>
              <a:off x="145766" y="817029"/>
              <a:ext cx="66053" cy="262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9" h="21600" fill="norm" stroke="1" extrusionOk="0">
                  <a:moveTo>
                    <a:pt x="10289" y="0"/>
                  </a:moveTo>
                  <a:cubicBezTo>
                    <a:pt x="17889" y="21600"/>
                    <a:pt x="17889" y="21600"/>
                    <a:pt x="17889" y="21600"/>
                  </a:cubicBezTo>
                  <a:cubicBezTo>
                    <a:pt x="17889" y="21600"/>
                    <a:pt x="6289" y="18305"/>
                    <a:pt x="3089" y="15132"/>
                  </a:cubicBezTo>
                  <a:cubicBezTo>
                    <a:pt x="-511" y="12203"/>
                    <a:pt x="-3711" y="1708"/>
                    <a:pt x="10289" y="0"/>
                  </a:cubicBezTo>
                  <a:close/>
                </a:path>
              </a:pathLst>
            </a:custGeom>
            <a:solidFill>
              <a:srgbClr val="EAA3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0" name="Полилиния 104"/>
            <p:cNvSpPr/>
            <p:nvPr/>
          </p:nvSpPr>
          <p:spPr>
            <a:xfrm>
              <a:off x="95885" y="1278610"/>
              <a:ext cx="197784" cy="351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9" h="21600" fill="norm" stroke="1" extrusionOk="0">
                  <a:moveTo>
                    <a:pt x="19097" y="21600"/>
                  </a:moveTo>
                  <a:cubicBezTo>
                    <a:pt x="19097" y="21600"/>
                    <a:pt x="-1359" y="14400"/>
                    <a:pt x="71" y="0"/>
                  </a:cubicBezTo>
                  <a:cubicBezTo>
                    <a:pt x="20241" y="6289"/>
                    <a:pt x="19097" y="21600"/>
                    <a:pt x="19097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1" name="Полилиния 105"/>
            <p:cNvSpPr/>
            <p:nvPr/>
          </p:nvSpPr>
          <p:spPr>
            <a:xfrm>
              <a:off x="314441" y="1021758"/>
              <a:ext cx="198448" cy="351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9" h="21600" fill="norm" stroke="1" extrusionOk="0">
                  <a:moveTo>
                    <a:pt x="8" y="21600"/>
                  </a:moveTo>
                  <a:cubicBezTo>
                    <a:pt x="8" y="21600"/>
                    <a:pt x="20607" y="14491"/>
                    <a:pt x="19033" y="0"/>
                  </a:cubicBezTo>
                  <a:cubicBezTo>
                    <a:pt x="-993" y="6289"/>
                    <a:pt x="8" y="21600"/>
                    <a:pt x="8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2" name="Полилиния 106"/>
            <p:cNvSpPr/>
            <p:nvPr/>
          </p:nvSpPr>
          <p:spPr>
            <a:xfrm>
              <a:off x="298270" y="1398558"/>
              <a:ext cx="196456" cy="352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0" h="21600" fill="norm" stroke="1" extrusionOk="0">
                  <a:moveTo>
                    <a:pt x="12" y="21600"/>
                  </a:moveTo>
                  <a:cubicBezTo>
                    <a:pt x="12" y="21600"/>
                    <a:pt x="20468" y="14430"/>
                    <a:pt x="18894" y="0"/>
                  </a:cubicBezTo>
                  <a:cubicBezTo>
                    <a:pt x="-1132" y="6353"/>
                    <a:pt x="12" y="21600"/>
                    <a:pt x="12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3" name="Полилиния 107"/>
            <p:cNvSpPr/>
            <p:nvPr/>
          </p:nvSpPr>
          <p:spPr>
            <a:xfrm>
              <a:off x="299361" y="1796083"/>
              <a:ext cx="198015" cy="352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8" h="21600" fill="norm" stroke="1" extrusionOk="0">
                  <a:moveTo>
                    <a:pt x="9" y="21600"/>
                  </a:moveTo>
                  <a:cubicBezTo>
                    <a:pt x="9" y="21600"/>
                    <a:pt x="20594" y="14430"/>
                    <a:pt x="19289" y="0"/>
                  </a:cubicBezTo>
                  <a:cubicBezTo>
                    <a:pt x="-1006" y="6353"/>
                    <a:pt x="9" y="21600"/>
                    <a:pt x="9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4" name="Полилиния 108"/>
            <p:cNvSpPr/>
            <p:nvPr/>
          </p:nvSpPr>
          <p:spPr>
            <a:xfrm>
              <a:off x="86587" y="858477"/>
              <a:ext cx="198449" cy="34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9" h="21600" fill="norm" stroke="1" extrusionOk="0">
                  <a:moveTo>
                    <a:pt x="19111" y="21600"/>
                  </a:moveTo>
                  <a:cubicBezTo>
                    <a:pt x="19111" y="21600"/>
                    <a:pt x="-1488" y="14431"/>
                    <a:pt x="86" y="0"/>
                  </a:cubicBezTo>
                  <a:cubicBezTo>
                    <a:pt x="20112" y="6250"/>
                    <a:pt x="19111" y="21600"/>
                    <a:pt x="19111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5" name="Полилиния 109"/>
            <p:cNvSpPr/>
            <p:nvPr/>
          </p:nvSpPr>
          <p:spPr>
            <a:xfrm>
              <a:off x="323044" y="566457"/>
              <a:ext cx="199956" cy="350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3" h="21600" fill="norm" stroke="1" extrusionOk="0">
                  <a:moveTo>
                    <a:pt x="5" y="21600"/>
                  </a:moveTo>
                  <a:cubicBezTo>
                    <a:pt x="5" y="21600"/>
                    <a:pt x="20741" y="14461"/>
                    <a:pt x="19301" y="0"/>
                  </a:cubicBezTo>
                  <a:cubicBezTo>
                    <a:pt x="-859" y="6315"/>
                    <a:pt x="5" y="21600"/>
                    <a:pt x="5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6" name="Полилиния 110"/>
            <p:cNvSpPr/>
            <p:nvPr/>
          </p:nvSpPr>
          <p:spPr>
            <a:xfrm>
              <a:off x="86587" y="413852"/>
              <a:ext cx="198449" cy="351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9" h="21600" fill="norm" stroke="1" extrusionOk="0">
                  <a:moveTo>
                    <a:pt x="19111" y="21600"/>
                  </a:moveTo>
                  <a:cubicBezTo>
                    <a:pt x="19111" y="21600"/>
                    <a:pt x="-1488" y="14491"/>
                    <a:pt x="86" y="0"/>
                  </a:cubicBezTo>
                  <a:cubicBezTo>
                    <a:pt x="20112" y="6380"/>
                    <a:pt x="19111" y="21600"/>
                    <a:pt x="19111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7" name="Полилиния 111"/>
            <p:cNvSpPr/>
            <p:nvPr/>
          </p:nvSpPr>
          <p:spPr>
            <a:xfrm>
              <a:off x="76524" y="0"/>
              <a:ext cx="198284" cy="352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7" h="21600" fill="norm" stroke="1" extrusionOk="0">
                  <a:moveTo>
                    <a:pt x="18985" y="21600"/>
                  </a:moveTo>
                  <a:cubicBezTo>
                    <a:pt x="18985" y="21600"/>
                    <a:pt x="-1478" y="14521"/>
                    <a:pt x="85" y="0"/>
                  </a:cubicBezTo>
                  <a:cubicBezTo>
                    <a:pt x="20122" y="6353"/>
                    <a:pt x="18985" y="21600"/>
                    <a:pt x="18985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8" name="Полилиния 112"/>
            <p:cNvSpPr/>
            <p:nvPr/>
          </p:nvSpPr>
          <p:spPr>
            <a:xfrm>
              <a:off x="304168" y="158256"/>
              <a:ext cx="178754" cy="314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53" h="21600" fill="norm" stroke="1" extrusionOk="0">
                  <a:moveTo>
                    <a:pt x="7" y="21600"/>
                  </a:moveTo>
                  <a:cubicBezTo>
                    <a:pt x="7" y="21600"/>
                    <a:pt x="20654" y="14570"/>
                    <a:pt x="19066" y="0"/>
                  </a:cubicBezTo>
                  <a:cubicBezTo>
                    <a:pt x="-946" y="6419"/>
                    <a:pt x="7" y="21600"/>
                    <a:pt x="7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9" name="Полилиния 113"/>
            <p:cNvSpPr/>
            <p:nvPr/>
          </p:nvSpPr>
          <p:spPr>
            <a:xfrm>
              <a:off x="318146" y="1021758"/>
              <a:ext cx="187577" cy="346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600" fill="norm" stroke="1" extrusionOk="0">
                  <a:moveTo>
                    <a:pt x="76" y="21229"/>
                  </a:moveTo>
                  <a:cubicBezTo>
                    <a:pt x="76" y="20951"/>
                    <a:pt x="756" y="20673"/>
                    <a:pt x="756" y="20395"/>
                  </a:cubicBezTo>
                  <a:cubicBezTo>
                    <a:pt x="756" y="20395"/>
                    <a:pt x="926" y="20395"/>
                    <a:pt x="926" y="20395"/>
                  </a:cubicBezTo>
                  <a:cubicBezTo>
                    <a:pt x="1097" y="19931"/>
                    <a:pt x="1437" y="19653"/>
                    <a:pt x="1947" y="19375"/>
                  </a:cubicBezTo>
                  <a:cubicBezTo>
                    <a:pt x="1947" y="19375"/>
                    <a:pt x="1947" y="19375"/>
                    <a:pt x="1947" y="19375"/>
                  </a:cubicBezTo>
                  <a:cubicBezTo>
                    <a:pt x="2117" y="19190"/>
                    <a:pt x="2117" y="19097"/>
                    <a:pt x="2117" y="19097"/>
                  </a:cubicBezTo>
                  <a:cubicBezTo>
                    <a:pt x="2117" y="19097"/>
                    <a:pt x="2117" y="19097"/>
                    <a:pt x="2457" y="19097"/>
                  </a:cubicBezTo>
                  <a:cubicBezTo>
                    <a:pt x="2117" y="19097"/>
                    <a:pt x="2457" y="19004"/>
                    <a:pt x="2457" y="19004"/>
                  </a:cubicBezTo>
                  <a:cubicBezTo>
                    <a:pt x="2457" y="18912"/>
                    <a:pt x="2457" y="19004"/>
                    <a:pt x="2457" y="18912"/>
                  </a:cubicBezTo>
                  <a:cubicBezTo>
                    <a:pt x="2457" y="18912"/>
                    <a:pt x="2457" y="18912"/>
                    <a:pt x="2457" y="18912"/>
                  </a:cubicBezTo>
                  <a:cubicBezTo>
                    <a:pt x="2457" y="18726"/>
                    <a:pt x="2797" y="18633"/>
                    <a:pt x="2797" y="18448"/>
                  </a:cubicBezTo>
                  <a:cubicBezTo>
                    <a:pt x="2797" y="18448"/>
                    <a:pt x="2797" y="18448"/>
                    <a:pt x="2797" y="18448"/>
                  </a:cubicBezTo>
                  <a:cubicBezTo>
                    <a:pt x="2967" y="18170"/>
                    <a:pt x="3308" y="17892"/>
                    <a:pt x="3478" y="17614"/>
                  </a:cubicBezTo>
                  <a:cubicBezTo>
                    <a:pt x="3478" y="17614"/>
                    <a:pt x="3478" y="17614"/>
                    <a:pt x="3648" y="17614"/>
                  </a:cubicBezTo>
                  <a:cubicBezTo>
                    <a:pt x="3478" y="17614"/>
                    <a:pt x="3648" y="17521"/>
                    <a:pt x="3648" y="17428"/>
                  </a:cubicBezTo>
                  <a:cubicBezTo>
                    <a:pt x="3818" y="17428"/>
                    <a:pt x="3648" y="17243"/>
                    <a:pt x="3818" y="17243"/>
                  </a:cubicBezTo>
                  <a:cubicBezTo>
                    <a:pt x="3818" y="17243"/>
                    <a:pt x="3818" y="17243"/>
                    <a:pt x="3818" y="17243"/>
                  </a:cubicBezTo>
                  <a:cubicBezTo>
                    <a:pt x="3818" y="17243"/>
                    <a:pt x="3988" y="17243"/>
                    <a:pt x="3818" y="17150"/>
                  </a:cubicBezTo>
                  <a:cubicBezTo>
                    <a:pt x="3988" y="17150"/>
                    <a:pt x="3988" y="17150"/>
                    <a:pt x="3988" y="17150"/>
                  </a:cubicBezTo>
                  <a:cubicBezTo>
                    <a:pt x="3988" y="17058"/>
                    <a:pt x="4158" y="17058"/>
                    <a:pt x="4158" y="16965"/>
                  </a:cubicBezTo>
                  <a:cubicBezTo>
                    <a:pt x="4158" y="16965"/>
                    <a:pt x="4158" y="16965"/>
                    <a:pt x="4158" y="16965"/>
                  </a:cubicBezTo>
                  <a:cubicBezTo>
                    <a:pt x="4158" y="16965"/>
                    <a:pt x="4328" y="16965"/>
                    <a:pt x="4328" y="16779"/>
                  </a:cubicBezTo>
                  <a:cubicBezTo>
                    <a:pt x="4328" y="16779"/>
                    <a:pt x="4328" y="16779"/>
                    <a:pt x="4328" y="16779"/>
                  </a:cubicBezTo>
                  <a:cubicBezTo>
                    <a:pt x="4328" y="16687"/>
                    <a:pt x="4498" y="16594"/>
                    <a:pt x="4328" y="16594"/>
                  </a:cubicBezTo>
                  <a:cubicBezTo>
                    <a:pt x="4498" y="16594"/>
                    <a:pt x="4328" y="16687"/>
                    <a:pt x="4498" y="16687"/>
                  </a:cubicBezTo>
                  <a:cubicBezTo>
                    <a:pt x="4838" y="16409"/>
                    <a:pt x="5008" y="16038"/>
                    <a:pt x="5519" y="15667"/>
                  </a:cubicBezTo>
                  <a:cubicBezTo>
                    <a:pt x="5689" y="15667"/>
                    <a:pt x="5689" y="15667"/>
                    <a:pt x="5689" y="15667"/>
                  </a:cubicBezTo>
                  <a:cubicBezTo>
                    <a:pt x="5689" y="15574"/>
                    <a:pt x="5859" y="15482"/>
                    <a:pt x="5859" y="15482"/>
                  </a:cubicBezTo>
                  <a:cubicBezTo>
                    <a:pt x="5689" y="15482"/>
                    <a:pt x="5859" y="15482"/>
                    <a:pt x="5859" y="15482"/>
                  </a:cubicBezTo>
                  <a:cubicBezTo>
                    <a:pt x="5859" y="15389"/>
                    <a:pt x="5859" y="15389"/>
                    <a:pt x="5859" y="15389"/>
                  </a:cubicBezTo>
                  <a:cubicBezTo>
                    <a:pt x="5859" y="15389"/>
                    <a:pt x="5859" y="15389"/>
                    <a:pt x="5859" y="15389"/>
                  </a:cubicBezTo>
                  <a:cubicBezTo>
                    <a:pt x="5859" y="15296"/>
                    <a:pt x="5859" y="15296"/>
                    <a:pt x="6029" y="15111"/>
                  </a:cubicBezTo>
                  <a:cubicBezTo>
                    <a:pt x="6029" y="15111"/>
                    <a:pt x="6029" y="15111"/>
                    <a:pt x="6029" y="15111"/>
                  </a:cubicBezTo>
                  <a:cubicBezTo>
                    <a:pt x="6029" y="15018"/>
                    <a:pt x="6199" y="15018"/>
                    <a:pt x="6199" y="14925"/>
                  </a:cubicBezTo>
                  <a:cubicBezTo>
                    <a:pt x="6199" y="14925"/>
                    <a:pt x="6199" y="14925"/>
                    <a:pt x="6199" y="14925"/>
                  </a:cubicBezTo>
                  <a:cubicBezTo>
                    <a:pt x="6369" y="14833"/>
                    <a:pt x="6199" y="14925"/>
                    <a:pt x="6199" y="14833"/>
                  </a:cubicBezTo>
                  <a:cubicBezTo>
                    <a:pt x="6369" y="14833"/>
                    <a:pt x="6369" y="14833"/>
                    <a:pt x="6369" y="14833"/>
                  </a:cubicBezTo>
                  <a:cubicBezTo>
                    <a:pt x="6369" y="14740"/>
                    <a:pt x="6539" y="14647"/>
                    <a:pt x="6539" y="14555"/>
                  </a:cubicBezTo>
                  <a:cubicBezTo>
                    <a:pt x="6539" y="14555"/>
                    <a:pt x="6539" y="14555"/>
                    <a:pt x="6539" y="14555"/>
                  </a:cubicBezTo>
                  <a:cubicBezTo>
                    <a:pt x="6709" y="14462"/>
                    <a:pt x="6709" y="14276"/>
                    <a:pt x="7049" y="14184"/>
                  </a:cubicBezTo>
                  <a:cubicBezTo>
                    <a:pt x="7049" y="14184"/>
                    <a:pt x="7049" y="14276"/>
                    <a:pt x="7049" y="14184"/>
                  </a:cubicBezTo>
                  <a:cubicBezTo>
                    <a:pt x="7049" y="14184"/>
                    <a:pt x="7219" y="14091"/>
                    <a:pt x="7049" y="14091"/>
                  </a:cubicBezTo>
                  <a:cubicBezTo>
                    <a:pt x="7049" y="13998"/>
                    <a:pt x="7219" y="13906"/>
                    <a:pt x="7219" y="13813"/>
                  </a:cubicBezTo>
                  <a:cubicBezTo>
                    <a:pt x="7219" y="13813"/>
                    <a:pt x="7560" y="13813"/>
                    <a:pt x="7389" y="13906"/>
                  </a:cubicBezTo>
                  <a:cubicBezTo>
                    <a:pt x="7560" y="13813"/>
                    <a:pt x="7560" y="13813"/>
                    <a:pt x="7560" y="13813"/>
                  </a:cubicBezTo>
                  <a:cubicBezTo>
                    <a:pt x="7560" y="13906"/>
                    <a:pt x="7560" y="13906"/>
                    <a:pt x="7560" y="13906"/>
                  </a:cubicBezTo>
                  <a:cubicBezTo>
                    <a:pt x="7730" y="13720"/>
                    <a:pt x="7730" y="13720"/>
                    <a:pt x="7730" y="13720"/>
                  </a:cubicBezTo>
                  <a:cubicBezTo>
                    <a:pt x="7730" y="13627"/>
                    <a:pt x="7560" y="13535"/>
                    <a:pt x="7730" y="13442"/>
                  </a:cubicBezTo>
                  <a:cubicBezTo>
                    <a:pt x="7900" y="13442"/>
                    <a:pt x="7900" y="13442"/>
                    <a:pt x="7900" y="13442"/>
                  </a:cubicBezTo>
                  <a:cubicBezTo>
                    <a:pt x="7730" y="13257"/>
                    <a:pt x="7730" y="13257"/>
                    <a:pt x="7730" y="13257"/>
                  </a:cubicBezTo>
                  <a:cubicBezTo>
                    <a:pt x="7730" y="13164"/>
                    <a:pt x="7900" y="13257"/>
                    <a:pt x="7900" y="13164"/>
                  </a:cubicBezTo>
                  <a:cubicBezTo>
                    <a:pt x="7900" y="13164"/>
                    <a:pt x="7900" y="13164"/>
                    <a:pt x="7900" y="13164"/>
                  </a:cubicBezTo>
                  <a:cubicBezTo>
                    <a:pt x="7900" y="13164"/>
                    <a:pt x="7900" y="12979"/>
                    <a:pt x="8070" y="12979"/>
                  </a:cubicBezTo>
                  <a:cubicBezTo>
                    <a:pt x="8240" y="12979"/>
                    <a:pt x="8070" y="13071"/>
                    <a:pt x="8240" y="13071"/>
                  </a:cubicBezTo>
                  <a:cubicBezTo>
                    <a:pt x="8240" y="12979"/>
                    <a:pt x="8240" y="12979"/>
                    <a:pt x="8240" y="12886"/>
                  </a:cubicBezTo>
                  <a:cubicBezTo>
                    <a:pt x="8240" y="12886"/>
                    <a:pt x="8240" y="12886"/>
                    <a:pt x="8240" y="12886"/>
                  </a:cubicBezTo>
                  <a:cubicBezTo>
                    <a:pt x="8240" y="12886"/>
                    <a:pt x="8240" y="12700"/>
                    <a:pt x="8240" y="12886"/>
                  </a:cubicBezTo>
                  <a:cubicBezTo>
                    <a:pt x="8240" y="12886"/>
                    <a:pt x="8240" y="12886"/>
                    <a:pt x="8240" y="12886"/>
                  </a:cubicBezTo>
                  <a:cubicBezTo>
                    <a:pt x="8240" y="12886"/>
                    <a:pt x="8240" y="12700"/>
                    <a:pt x="8240" y="12608"/>
                  </a:cubicBezTo>
                  <a:cubicBezTo>
                    <a:pt x="8240" y="12608"/>
                    <a:pt x="8240" y="12608"/>
                    <a:pt x="8240" y="12700"/>
                  </a:cubicBezTo>
                  <a:cubicBezTo>
                    <a:pt x="8240" y="12515"/>
                    <a:pt x="8240" y="12422"/>
                    <a:pt x="8580" y="12330"/>
                  </a:cubicBezTo>
                  <a:cubicBezTo>
                    <a:pt x="8240" y="12330"/>
                    <a:pt x="8580" y="12422"/>
                    <a:pt x="8580" y="12422"/>
                  </a:cubicBezTo>
                  <a:cubicBezTo>
                    <a:pt x="8750" y="12330"/>
                    <a:pt x="8750" y="12237"/>
                    <a:pt x="8920" y="12144"/>
                  </a:cubicBezTo>
                  <a:cubicBezTo>
                    <a:pt x="8920" y="12144"/>
                    <a:pt x="8750" y="12144"/>
                    <a:pt x="8920" y="12144"/>
                  </a:cubicBezTo>
                  <a:cubicBezTo>
                    <a:pt x="8920" y="12052"/>
                    <a:pt x="8920" y="12052"/>
                    <a:pt x="8920" y="12052"/>
                  </a:cubicBezTo>
                  <a:cubicBezTo>
                    <a:pt x="9090" y="12052"/>
                    <a:pt x="9090" y="11866"/>
                    <a:pt x="9090" y="11866"/>
                  </a:cubicBezTo>
                  <a:cubicBezTo>
                    <a:pt x="9090" y="11773"/>
                    <a:pt x="9090" y="11866"/>
                    <a:pt x="9090" y="11866"/>
                  </a:cubicBezTo>
                  <a:cubicBezTo>
                    <a:pt x="9090" y="11773"/>
                    <a:pt x="9260" y="11681"/>
                    <a:pt x="9430" y="11495"/>
                  </a:cubicBezTo>
                  <a:cubicBezTo>
                    <a:pt x="9430" y="11403"/>
                    <a:pt x="9430" y="11403"/>
                    <a:pt x="9430" y="11403"/>
                  </a:cubicBezTo>
                  <a:cubicBezTo>
                    <a:pt x="9430" y="11403"/>
                    <a:pt x="9430" y="11403"/>
                    <a:pt x="9430" y="11403"/>
                  </a:cubicBezTo>
                  <a:cubicBezTo>
                    <a:pt x="9430" y="11403"/>
                    <a:pt x="9430" y="11310"/>
                    <a:pt x="9430" y="11310"/>
                  </a:cubicBezTo>
                  <a:cubicBezTo>
                    <a:pt x="9430" y="11217"/>
                    <a:pt x="9430" y="11588"/>
                    <a:pt x="9430" y="11495"/>
                  </a:cubicBezTo>
                  <a:cubicBezTo>
                    <a:pt x="9430" y="11495"/>
                    <a:pt x="9430" y="11310"/>
                    <a:pt x="9430" y="11403"/>
                  </a:cubicBezTo>
                  <a:cubicBezTo>
                    <a:pt x="9430" y="11310"/>
                    <a:pt x="9430" y="11217"/>
                    <a:pt x="9600" y="11217"/>
                  </a:cubicBezTo>
                  <a:cubicBezTo>
                    <a:pt x="9600" y="11217"/>
                    <a:pt x="9600" y="11310"/>
                    <a:pt x="9771" y="11217"/>
                  </a:cubicBezTo>
                  <a:cubicBezTo>
                    <a:pt x="9771" y="11124"/>
                    <a:pt x="9771" y="11217"/>
                    <a:pt x="9771" y="11124"/>
                  </a:cubicBezTo>
                  <a:cubicBezTo>
                    <a:pt x="9771" y="11032"/>
                    <a:pt x="9771" y="11032"/>
                    <a:pt x="9771" y="11032"/>
                  </a:cubicBezTo>
                  <a:cubicBezTo>
                    <a:pt x="9600" y="11032"/>
                    <a:pt x="9771" y="11032"/>
                    <a:pt x="9771" y="11032"/>
                  </a:cubicBezTo>
                  <a:cubicBezTo>
                    <a:pt x="9771" y="11032"/>
                    <a:pt x="9771" y="10846"/>
                    <a:pt x="10111" y="10939"/>
                  </a:cubicBezTo>
                  <a:cubicBezTo>
                    <a:pt x="10281" y="10939"/>
                    <a:pt x="10281" y="10939"/>
                    <a:pt x="10281" y="10939"/>
                  </a:cubicBezTo>
                  <a:cubicBezTo>
                    <a:pt x="10111" y="10846"/>
                    <a:pt x="10111" y="10846"/>
                    <a:pt x="10111" y="10846"/>
                  </a:cubicBezTo>
                  <a:cubicBezTo>
                    <a:pt x="10111" y="10846"/>
                    <a:pt x="10111" y="10846"/>
                    <a:pt x="10281" y="10846"/>
                  </a:cubicBezTo>
                  <a:cubicBezTo>
                    <a:pt x="10111" y="10754"/>
                    <a:pt x="10281" y="10754"/>
                    <a:pt x="10281" y="10661"/>
                  </a:cubicBezTo>
                  <a:cubicBezTo>
                    <a:pt x="10451" y="10568"/>
                    <a:pt x="10451" y="10476"/>
                    <a:pt x="10621" y="10476"/>
                  </a:cubicBezTo>
                  <a:cubicBezTo>
                    <a:pt x="10621" y="10383"/>
                    <a:pt x="10621" y="10383"/>
                    <a:pt x="10621" y="10197"/>
                  </a:cubicBezTo>
                  <a:cubicBezTo>
                    <a:pt x="10621" y="10383"/>
                    <a:pt x="10621" y="10383"/>
                    <a:pt x="10621" y="10383"/>
                  </a:cubicBezTo>
                  <a:cubicBezTo>
                    <a:pt x="10621" y="10197"/>
                    <a:pt x="10621" y="10197"/>
                    <a:pt x="10621" y="10197"/>
                  </a:cubicBezTo>
                  <a:cubicBezTo>
                    <a:pt x="10621" y="10197"/>
                    <a:pt x="10791" y="10105"/>
                    <a:pt x="10961" y="10105"/>
                  </a:cubicBezTo>
                  <a:cubicBezTo>
                    <a:pt x="10961" y="10012"/>
                    <a:pt x="10791" y="10012"/>
                    <a:pt x="10791" y="10012"/>
                  </a:cubicBezTo>
                  <a:cubicBezTo>
                    <a:pt x="10961" y="10012"/>
                    <a:pt x="10791" y="9827"/>
                    <a:pt x="11131" y="9827"/>
                  </a:cubicBezTo>
                  <a:cubicBezTo>
                    <a:pt x="11131" y="9827"/>
                    <a:pt x="10961" y="9827"/>
                    <a:pt x="11131" y="9827"/>
                  </a:cubicBezTo>
                  <a:cubicBezTo>
                    <a:pt x="11301" y="9827"/>
                    <a:pt x="11131" y="9734"/>
                    <a:pt x="11301" y="9734"/>
                  </a:cubicBezTo>
                  <a:cubicBezTo>
                    <a:pt x="11131" y="9734"/>
                    <a:pt x="11131" y="9734"/>
                    <a:pt x="11131" y="9734"/>
                  </a:cubicBezTo>
                  <a:cubicBezTo>
                    <a:pt x="11301" y="9641"/>
                    <a:pt x="11131" y="9548"/>
                    <a:pt x="11301" y="9548"/>
                  </a:cubicBezTo>
                  <a:cubicBezTo>
                    <a:pt x="11301" y="9548"/>
                    <a:pt x="11471" y="9363"/>
                    <a:pt x="11301" y="9363"/>
                  </a:cubicBezTo>
                  <a:cubicBezTo>
                    <a:pt x="11641" y="9270"/>
                    <a:pt x="11641" y="9085"/>
                    <a:pt x="11982" y="9085"/>
                  </a:cubicBezTo>
                  <a:cubicBezTo>
                    <a:pt x="11982" y="8992"/>
                    <a:pt x="11982" y="8992"/>
                    <a:pt x="11982" y="8992"/>
                  </a:cubicBezTo>
                  <a:cubicBezTo>
                    <a:pt x="11812" y="8992"/>
                    <a:pt x="11982" y="9085"/>
                    <a:pt x="11982" y="9085"/>
                  </a:cubicBezTo>
                  <a:cubicBezTo>
                    <a:pt x="11982" y="8992"/>
                    <a:pt x="11812" y="8992"/>
                    <a:pt x="11812" y="8992"/>
                  </a:cubicBezTo>
                  <a:cubicBezTo>
                    <a:pt x="11982" y="8992"/>
                    <a:pt x="11982" y="8900"/>
                    <a:pt x="11982" y="8992"/>
                  </a:cubicBezTo>
                  <a:cubicBezTo>
                    <a:pt x="12152" y="8900"/>
                    <a:pt x="11982" y="8807"/>
                    <a:pt x="12152" y="8714"/>
                  </a:cubicBezTo>
                  <a:cubicBezTo>
                    <a:pt x="12152" y="8714"/>
                    <a:pt x="12152" y="8714"/>
                    <a:pt x="12152" y="8714"/>
                  </a:cubicBezTo>
                  <a:cubicBezTo>
                    <a:pt x="12152" y="8529"/>
                    <a:pt x="12152" y="8529"/>
                    <a:pt x="12152" y="8529"/>
                  </a:cubicBezTo>
                  <a:cubicBezTo>
                    <a:pt x="12322" y="8529"/>
                    <a:pt x="12322" y="8529"/>
                    <a:pt x="12492" y="8529"/>
                  </a:cubicBezTo>
                  <a:cubicBezTo>
                    <a:pt x="12492" y="8529"/>
                    <a:pt x="12492" y="8529"/>
                    <a:pt x="12492" y="8436"/>
                  </a:cubicBezTo>
                  <a:cubicBezTo>
                    <a:pt x="12662" y="8436"/>
                    <a:pt x="12662" y="8436"/>
                    <a:pt x="12662" y="8436"/>
                  </a:cubicBezTo>
                  <a:cubicBezTo>
                    <a:pt x="12492" y="8436"/>
                    <a:pt x="12662" y="8436"/>
                    <a:pt x="12662" y="8343"/>
                  </a:cubicBezTo>
                  <a:cubicBezTo>
                    <a:pt x="12662" y="8436"/>
                    <a:pt x="12662" y="8436"/>
                    <a:pt x="12662" y="8436"/>
                  </a:cubicBezTo>
                  <a:cubicBezTo>
                    <a:pt x="12662" y="8436"/>
                    <a:pt x="12662" y="8343"/>
                    <a:pt x="12832" y="8343"/>
                  </a:cubicBezTo>
                  <a:cubicBezTo>
                    <a:pt x="12662" y="8343"/>
                    <a:pt x="12662" y="8343"/>
                    <a:pt x="12662" y="8343"/>
                  </a:cubicBezTo>
                  <a:cubicBezTo>
                    <a:pt x="12492" y="8343"/>
                    <a:pt x="12662" y="8343"/>
                    <a:pt x="12662" y="8251"/>
                  </a:cubicBezTo>
                  <a:cubicBezTo>
                    <a:pt x="12662" y="8343"/>
                    <a:pt x="12662" y="8251"/>
                    <a:pt x="12832" y="8158"/>
                  </a:cubicBezTo>
                  <a:cubicBezTo>
                    <a:pt x="12832" y="8158"/>
                    <a:pt x="12662" y="8158"/>
                    <a:pt x="12832" y="8065"/>
                  </a:cubicBezTo>
                  <a:cubicBezTo>
                    <a:pt x="12832" y="8158"/>
                    <a:pt x="12832" y="8065"/>
                    <a:pt x="12832" y="8065"/>
                  </a:cubicBezTo>
                  <a:cubicBezTo>
                    <a:pt x="12832" y="8065"/>
                    <a:pt x="12832" y="8065"/>
                    <a:pt x="12832" y="8158"/>
                  </a:cubicBezTo>
                  <a:cubicBezTo>
                    <a:pt x="12832" y="8158"/>
                    <a:pt x="12832" y="8158"/>
                    <a:pt x="12832" y="8065"/>
                  </a:cubicBezTo>
                  <a:cubicBezTo>
                    <a:pt x="12832" y="8065"/>
                    <a:pt x="12832" y="8065"/>
                    <a:pt x="12832" y="7973"/>
                  </a:cubicBezTo>
                  <a:cubicBezTo>
                    <a:pt x="12832" y="8065"/>
                    <a:pt x="12832" y="8065"/>
                    <a:pt x="12832" y="8065"/>
                  </a:cubicBezTo>
                  <a:cubicBezTo>
                    <a:pt x="12832" y="7973"/>
                    <a:pt x="12832" y="7973"/>
                    <a:pt x="12832" y="7973"/>
                  </a:cubicBezTo>
                  <a:cubicBezTo>
                    <a:pt x="12832" y="7973"/>
                    <a:pt x="12832" y="7973"/>
                    <a:pt x="12832" y="7973"/>
                  </a:cubicBezTo>
                  <a:cubicBezTo>
                    <a:pt x="12832" y="7973"/>
                    <a:pt x="12832" y="7973"/>
                    <a:pt x="12832" y="7973"/>
                  </a:cubicBezTo>
                  <a:cubicBezTo>
                    <a:pt x="12832" y="7880"/>
                    <a:pt x="13172" y="7880"/>
                    <a:pt x="12832" y="7787"/>
                  </a:cubicBezTo>
                  <a:cubicBezTo>
                    <a:pt x="13172" y="7694"/>
                    <a:pt x="13172" y="7694"/>
                    <a:pt x="13172" y="7694"/>
                  </a:cubicBezTo>
                  <a:cubicBezTo>
                    <a:pt x="13172" y="7694"/>
                    <a:pt x="13172" y="7694"/>
                    <a:pt x="13172" y="7694"/>
                  </a:cubicBezTo>
                  <a:cubicBezTo>
                    <a:pt x="13342" y="7694"/>
                    <a:pt x="13342" y="7602"/>
                    <a:pt x="13342" y="7602"/>
                  </a:cubicBezTo>
                  <a:cubicBezTo>
                    <a:pt x="13342" y="7602"/>
                    <a:pt x="13342" y="7602"/>
                    <a:pt x="13342" y="7602"/>
                  </a:cubicBezTo>
                  <a:cubicBezTo>
                    <a:pt x="13342" y="7509"/>
                    <a:pt x="13342" y="7509"/>
                    <a:pt x="13342" y="7416"/>
                  </a:cubicBezTo>
                  <a:cubicBezTo>
                    <a:pt x="13512" y="7416"/>
                    <a:pt x="13682" y="7509"/>
                    <a:pt x="13682" y="7416"/>
                  </a:cubicBezTo>
                  <a:cubicBezTo>
                    <a:pt x="13682" y="7324"/>
                    <a:pt x="13682" y="7324"/>
                    <a:pt x="13512" y="7324"/>
                  </a:cubicBezTo>
                  <a:cubicBezTo>
                    <a:pt x="13682" y="7324"/>
                    <a:pt x="13682" y="7138"/>
                    <a:pt x="14023" y="7045"/>
                  </a:cubicBezTo>
                  <a:cubicBezTo>
                    <a:pt x="14023" y="7045"/>
                    <a:pt x="13852" y="7045"/>
                    <a:pt x="13852" y="6860"/>
                  </a:cubicBezTo>
                  <a:cubicBezTo>
                    <a:pt x="14023" y="6767"/>
                    <a:pt x="14023" y="6582"/>
                    <a:pt x="14363" y="6582"/>
                  </a:cubicBezTo>
                  <a:cubicBezTo>
                    <a:pt x="14363" y="6582"/>
                    <a:pt x="14363" y="6582"/>
                    <a:pt x="14363" y="6582"/>
                  </a:cubicBezTo>
                  <a:cubicBezTo>
                    <a:pt x="14363" y="6489"/>
                    <a:pt x="14533" y="6582"/>
                    <a:pt x="14363" y="6489"/>
                  </a:cubicBezTo>
                  <a:cubicBezTo>
                    <a:pt x="14363" y="6489"/>
                    <a:pt x="14363" y="6489"/>
                    <a:pt x="14193" y="6489"/>
                  </a:cubicBezTo>
                  <a:cubicBezTo>
                    <a:pt x="14363" y="6397"/>
                    <a:pt x="14533" y="6211"/>
                    <a:pt x="14533" y="6211"/>
                  </a:cubicBezTo>
                  <a:cubicBezTo>
                    <a:pt x="14533" y="6211"/>
                    <a:pt x="14533" y="6211"/>
                    <a:pt x="14533" y="6211"/>
                  </a:cubicBezTo>
                  <a:cubicBezTo>
                    <a:pt x="14873" y="6211"/>
                    <a:pt x="14873" y="6026"/>
                    <a:pt x="14873" y="6026"/>
                  </a:cubicBezTo>
                  <a:cubicBezTo>
                    <a:pt x="14873" y="6026"/>
                    <a:pt x="14873" y="6026"/>
                    <a:pt x="14873" y="6026"/>
                  </a:cubicBezTo>
                  <a:cubicBezTo>
                    <a:pt x="15043" y="6026"/>
                    <a:pt x="15043" y="6026"/>
                    <a:pt x="15043" y="6026"/>
                  </a:cubicBezTo>
                  <a:cubicBezTo>
                    <a:pt x="15043" y="6026"/>
                    <a:pt x="14873" y="6026"/>
                    <a:pt x="15043" y="5933"/>
                  </a:cubicBezTo>
                  <a:cubicBezTo>
                    <a:pt x="15043" y="5933"/>
                    <a:pt x="15043" y="5933"/>
                    <a:pt x="15043" y="5933"/>
                  </a:cubicBezTo>
                  <a:cubicBezTo>
                    <a:pt x="15043" y="5840"/>
                    <a:pt x="15043" y="5748"/>
                    <a:pt x="15213" y="5748"/>
                  </a:cubicBezTo>
                  <a:cubicBezTo>
                    <a:pt x="15213" y="5748"/>
                    <a:pt x="15213" y="5748"/>
                    <a:pt x="15213" y="5748"/>
                  </a:cubicBezTo>
                  <a:cubicBezTo>
                    <a:pt x="15213" y="5655"/>
                    <a:pt x="15213" y="5655"/>
                    <a:pt x="15213" y="5655"/>
                  </a:cubicBezTo>
                  <a:cubicBezTo>
                    <a:pt x="15213" y="5562"/>
                    <a:pt x="15383" y="5470"/>
                    <a:pt x="15383" y="5470"/>
                  </a:cubicBezTo>
                  <a:cubicBezTo>
                    <a:pt x="15383" y="5284"/>
                    <a:pt x="15723" y="5006"/>
                    <a:pt x="15893" y="4821"/>
                  </a:cubicBezTo>
                  <a:cubicBezTo>
                    <a:pt x="15893" y="4821"/>
                    <a:pt x="15893" y="4821"/>
                    <a:pt x="15893" y="4821"/>
                  </a:cubicBezTo>
                  <a:cubicBezTo>
                    <a:pt x="16063" y="4821"/>
                    <a:pt x="15893" y="4821"/>
                    <a:pt x="15893" y="4821"/>
                  </a:cubicBezTo>
                  <a:cubicBezTo>
                    <a:pt x="15893" y="4821"/>
                    <a:pt x="16063" y="4821"/>
                    <a:pt x="16063" y="4821"/>
                  </a:cubicBezTo>
                  <a:cubicBezTo>
                    <a:pt x="16234" y="4821"/>
                    <a:pt x="16063" y="4728"/>
                    <a:pt x="16063" y="4728"/>
                  </a:cubicBezTo>
                  <a:cubicBezTo>
                    <a:pt x="16063" y="4635"/>
                    <a:pt x="16063" y="4728"/>
                    <a:pt x="16063" y="4728"/>
                  </a:cubicBezTo>
                  <a:cubicBezTo>
                    <a:pt x="16063" y="4728"/>
                    <a:pt x="16234" y="4635"/>
                    <a:pt x="16063" y="4450"/>
                  </a:cubicBezTo>
                  <a:cubicBezTo>
                    <a:pt x="16234" y="4450"/>
                    <a:pt x="16234" y="4635"/>
                    <a:pt x="16234" y="4635"/>
                  </a:cubicBezTo>
                  <a:cubicBezTo>
                    <a:pt x="16234" y="4450"/>
                    <a:pt x="16234" y="4450"/>
                    <a:pt x="16234" y="4450"/>
                  </a:cubicBezTo>
                  <a:cubicBezTo>
                    <a:pt x="16404" y="4450"/>
                    <a:pt x="16404" y="4728"/>
                    <a:pt x="16574" y="4728"/>
                  </a:cubicBezTo>
                  <a:cubicBezTo>
                    <a:pt x="16574" y="4728"/>
                    <a:pt x="16574" y="4728"/>
                    <a:pt x="16574" y="4728"/>
                  </a:cubicBezTo>
                  <a:cubicBezTo>
                    <a:pt x="16744" y="4728"/>
                    <a:pt x="16574" y="4821"/>
                    <a:pt x="16744" y="4728"/>
                  </a:cubicBezTo>
                  <a:cubicBezTo>
                    <a:pt x="16744" y="4728"/>
                    <a:pt x="16744" y="4635"/>
                    <a:pt x="16574" y="4635"/>
                  </a:cubicBezTo>
                  <a:cubicBezTo>
                    <a:pt x="16574" y="4450"/>
                    <a:pt x="16404" y="4450"/>
                    <a:pt x="16574" y="4264"/>
                  </a:cubicBezTo>
                  <a:cubicBezTo>
                    <a:pt x="16574" y="4264"/>
                    <a:pt x="16404" y="4357"/>
                    <a:pt x="16574" y="4450"/>
                  </a:cubicBezTo>
                  <a:cubicBezTo>
                    <a:pt x="16744" y="4357"/>
                    <a:pt x="16574" y="4264"/>
                    <a:pt x="16744" y="4264"/>
                  </a:cubicBezTo>
                  <a:cubicBezTo>
                    <a:pt x="16574" y="4264"/>
                    <a:pt x="16574" y="4172"/>
                    <a:pt x="16574" y="4172"/>
                  </a:cubicBezTo>
                  <a:cubicBezTo>
                    <a:pt x="16574" y="4172"/>
                    <a:pt x="16574" y="4264"/>
                    <a:pt x="16744" y="4172"/>
                  </a:cubicBezTo>
                  <a:cubicBezTo>
                    <a:pt x="16574" y="4172"/>
                    <a:pt x="16744" y="4172"/>
                    <a:pt x="16574" y="4172"/>
                  </a:cubicBezTo>
                  <a:cubicBezTo>
                    <a:pt x="16404" y="4079"/>
                    <a:pt x="16744" y="4079"/>
                    <a:pt x="16574" y="4079"/>
                  </a:cubicBezTo>
                  <a:cubicBezTo>
                    <a:pt x="16744" y="4079"/>
                    <a:pt x="16744" y="4172"/>
                    <a:pt x="16914" y="4172"/>
                  </a:cubicBezTo>
                  <a:cubicBezTo>
                    <a:pt x="16744" y="4079"/>
                    <a:pt x="16914" y="3986"/>
                    <a:pt x="16744" y="3986"/>
                  </a:cubicBezTo>
                  <a:cubicBezTo>
                    <a:pt x="16744" y="3986"/>
                    <a:pt x="16744" y="3986"/>
                    <a:pt x="16914" y="3986"/>
                  </a:cubicBezTo>
                  <a:cubicBezTo>
                    <a:pt x="16914" y="3986"/>
                    <a:pt x="16744" y="3894"/>
                    <a:pt x="17084" y="3894"/>
                  </a:cubicBezTo>
                  <a:cubicBezTo>
                    <a:pt x="16914" y="3801"/>
                    <a:pt x="16914" y="3801"/>
                    <a:pt x="16914" y="3801"/>
                  </a:cubicBezTo>
                  <a:cubicBezTo>
                    <a:pt x="17084" y="3801"/>
                    <a:pt x="17084" y="3801"/>
                    <a:pt x="17084" y="3801"/>
                  </a:cubicBezTo>
                  <a:cubicBezTo>
                    <a:pt x="17084" y="3801"/>
                    <a:pt x="17084" y="3523"/>
                    <a:pt x="17254" y="3615"/>
                  </a:cubicBezTo>
                  <a:cubicBezTo>
                    <a:pt x="17254" y="3615"/>
                    <a:pt x="17424" y="3523"/>
                    <a:pt x="17254" y="3523"/>
                  </a:cubicBezTo>
                  <a:cubicBezTo>
                    <a:pt x="17084" y="3523"/>
                    <a:pt x="17254" y="3615"/>
                    <a:pt x="17084" y="3615"/>
                  </a:cubicBezTo>
                  <a:cubicBezTo>
                    <a:pt x="17254" y="3523"/>
                    <a:pt x="17084" y="3523"/>
                    <a:pt x="17084" y="3523"/>
                  </a:cubicBezTo>
                  <a:cubicBezTo>
                    <a:pt x="17254" y="3523"/>
                    <a:pt x="17254" y="3523"/>
                    <a:pt x="17254" y="3523"/>
                  </a:cubicBezTo>
                  <a:cubicBezTo>
                    <a:pt x="17254" y="3430"/>
                    <a:pt x="17254" y="3430"/>
                    <a:pt x="17254" y="3430"/>
                  </a:cubicBezTo>
                  <a:cubicBezTo>
                    <a:pt x="17254" y="3430"/>
                    <a:pt x="17254" y="3430"/>
                    <a:pt x="17254" y="3430"/>
                  </a:cubicBezTo>
                  <a:cubicBezTo>
                    <a:pt x="17254" y="3430"/>
                    <a:pt x="17254" y="3430"/>
                    <a:pt x="17254" y="3430"/>
                  </a:cubicBezTo>
                  <a:cubicBezTo>
                    <a:pt x="17254" y="3337"/>
                    <a:pt x="17424" y="3430"/>
                    <a:pt x="17424" y="3337"/>
                  </a:cubicBezTo>
                  <a:cubicBezTo>
                    <a:pt x="17424" y="3430"/>
                    <a:pt x="17424" y="3430"/>
                    <a:pt x="17424" y="3430"/>
                  </a:cubicBezTo>
                  <a:cubicBezTo>
                    <a:pt x="17424" y="3430"/>
                    <a:pt x="17424" y="3430"/>
                    <a:pt x="17424" y="3337"/>
                  </a:cubicBezTo>
                  <a:cubicBezTo>
                    <a:pt x="17424" y="3245"/>
                    <a:pt x="17424" y="3245"/>
                    <a:pt x="17424" y="3245"/>
                  </a:cubicBezTo>
                  <a:cubicBezTo>
                    <a:pt x="17424" y="3152"/>
                    <a:pt x="17424" y="3245"/>
                    <a:pt x="17424" y="3152"/>
                  </a:cubicBezTo>
                  <a:cubicBezTo>
                    <a:pt x="17424" y="3245"/>
                    <a:pt x="17424" y="3245"/>
                    <a:pt x="17424" y="3245"/>
                  </a:cubicBezTo>
                  <a:cubicBezTo>
                    <a:pt x="17424" y="3245"/>
                    <a:pt x="17764" y="3245"/>
                    <a:pt x="17764" y="3152"/>
                  </a:cubicBezTo>
                  <a:cubicBezTo>
                    <a:pt x="17764" y="3152"/>
                    <a:pt x="17764" y="3059"/>
                    <a:pt x="17424" y="3059"/>
                  </a:cubicBezTo>
                  <a:cubicBezTo>
                    <a:pt x="17764" y="3059"/>
                    <a:pt x="17764" y="3059"/>
                    <a:pt x="17764" y="3059"/>
                  </a:cubicBezTo>
                  <a:cubicBezTo>
                    <a:pt x="17764" y="2967"/>
                    <a:pt x="17424" y="3059"/>
                    <a:pt x="17764" y="2967"/>
                  </a:cubicBezTo>
                  <a:cubicBezTo>
                    <a:pt x="17764" y="2967"/>
                    <a:pt x="17934" y="2967"/>
                    <a:pt x="18104" y="2967"/>
                  </a:cubicBezTo>
                  <a:cubicBezTo>
                    <a:pt x="18104" y="2967"/>
                    <a:pt x="18104" y="2967"/>
                    <a:pt x="18104" y="2967"/>
                  </a:cubicBezTo>
                  <a:cubicBezTo>
                    <a:pt x="18104" y="2967"/>
                    <a:pt x="18104" y="2967"/>
                    <a:pt x="18104" y="2967"/>
                  </a:cubicBezTo>
                  <a:cubicBezTo>
                    <a:pt x="18104" y="3059"/>
                    <a:pt x="18275" y="2967"/>
                    <a:pt x="18275" y="3059"/>
                  </a:cubicBezTo>
                  <a:cubicBezTo>
                    <a:pt x="18445" y="2967"/>
                    <a:pt x="18445" y="2967"/>
                    <a:pt x="18445" y="2967"/>
                  </a:cubicBezTo>
                  <a:cubicBezTo>
                    <a:pt x="18104" y="2967"/>
                    <a:pt x="18275" y="2781"/>
                    <a:pt x="18104" y="2688"/>
                  </a:cubicBezTo>
                  <a:cubicBezTo>
                    <a:pt x="18104" y="2596"/>
                    <a:pt x="18445" y="2781"/>
                    <a:pt x="18445" y="2596"/>
                  </a:cubicBezTo>
                  <a:cubicBezTo>
                    <a:pt x="18275" y="2596"/>
                    <a:pt x="18275" y="2503"/>
                    <a:pt x="18275" y="2596"/>
                  </a:cubicBezTo>
                  <a:cubicBezTo>
                    <a:pt x="18275" y="2503"/>
                    <a:pt x="18104" y="2503"/>
                    <a:pt x="18275" y="2410"/>
                  </a:cubicBezTo>
                  <a:cubicBezTo>
                    <a:pt x="18275" y="2503"/>
                    <a:pt x="18445" y="2410"/>
                    <a:pt x="18445" y="2503"/>
                  </a:cubicBezTo>
                  <a:cubicBezTo>
                    <a:pt x="18445" y="2503"/>
                    <a:pt x="18445" y="2503"/>
                    <a:pt x="18445" y="2596"/>
                  </a:cubicBezTo>
                  <a:cubicBezTo>
                    <a:pt x="18445" y="2596"/>
                    <a:pt x="18615" y="2596"/>
                    <a:pt x="18615" y="2503"/>
                  </a:cubicBezTo>
                  <a:cubicBezTo>
                    <a:pt x="18615" y="2503"/>
                    <a:pt x="18615" y="2410"/>
                    <a:pt x="18615" y="2410"/>
                  </a:cubicBezTo>
                  <a:cubicBezTo>
                    <a:pt x="18615" y="2410"/>
                    <a:pt x="18615" y="2503"/>
                    <a:pt x="18445" y="2410"/>
                  </a:cubicBezTo>
                  <a:cubicBezTo>
                    <a:pt x="18615" y="2318"/>
                    <a:pt x="18615" y="2318"/>
                    <a:pt x="18615" y="2318"/>
                  </a:cubicBezTo>
                  <a:cubicBezTo>
                    <a:pt x="18445" y="2318"/>
                    <a:pt x="18445" y="2318"/>
                    <a:pt x="18445" y="2318"/>
                  </a:cubicBezTo>
                  <a:cubicBezTo>
                    <a:pt x="18445" y="2318"/>
                    <a:pt x="18445" y="2318"/>
                    <a:pt x="18445" y="2318"/>
                  </a:cubicBezTo>
                  <a:cubicBezTo>
                    <a:pt x="18445" y="2318"/>
                    <a:pt x="18445" y="2318"/>
                    <a:pt x="18445" y="2318"/>
                  </a:cubicBezTo>
                  <a:cubicBezTo>
                    <a:pt x="18615" y="2225"/>
                    <a:pt x="18445" y="2318"/>
                    <a:pt x="18445" y="2225"/>
                  </a:cubicBezTo>
                  <a:cubicBezTo>
                    <a:pt x="18615" y="2132"/>
                    <a:pt x="18615" y="2132"/>
                    <a:pt x="18615" y="2132"/>
                  </a:cubicBezTo>
                  <a:cubicBezTo>
                    <a:pt x="18615" y="2225"/>
                    <a:pt x="18445" y="2318"/>
                    <a:pt x="18615" y="2318"/>
                  </a:cubicBezTo>
                  <a:cubicBezTo>
                    <a:pt x="18615" y="2318"/>
                    <a:pt x="18615" y="2225"/>
                    <a:pt x="18615" y="2225"/>
                  </a:cubicBezTo>
                  <a:cubicBezTo>
                    <a:pt x="18615" y="2225"/>
                    <a:pt x="18615" y="2225"/>
                    <a:pt x="18615" y="2225"/>
                  </a:cubicBezTo>
                  <a:cubicBezTo>
                    <a:pt x="18615" y="2225"/>
                    <a:pt x="18955" y="2225"/>
                    <a:pt x="18785" y="2132"/>
                  </a:cubicBezTo>
                  <a:cubicBezTo>
                    <a:pt x="18785" y="1947"/>
                    <a:pt x="18785" y="2132"/>
                    <a:pt x="18785" y="1947"/>
                  </a:cubicBezTo>
                  <a:cubicBezTo>
                    <a:pt x="18785" y="1854"/>
                    <a:pt x="18785" y="1854"/>
                    <a:pt x="18785" y="1761"/>
                  </a:cubicBezTo>
                  <a:cubicBezTo>
                    <a:pt x="18955" y="1761"/>
                    <a:pt x="18955" y="1669"/>
                    <a:pt x="18955" y="1761"/>
                  </a:cubicBezTo>
                  <a:cubicBezTo>
                    <a:pt x="18785" y="1947"/>
                    <a:pt x="18785" y="1947"/>
                    <a:pt x="18785" y="1947"/>
                  </a:cubicBezTo>
                  <a:cubicBezTo>
                    <a:pt x="19125" y="1947"/>
                    <a:pt x="18785" y="2132"/>
                    <a:pt x="18955" y="2225"/>
                  </a:cubicBezTo>
                  <a:cubicBezTo>
                    <a:pt x="18955" y="2132"/>
                    <a:pt x="19125" y="2225"/>
                    <a:pt x="19125" y="2225"/>
                  </a:cubicBezTo>
                  <a:cubicBezTo>
                    <a:pt x="19465" y="2132"/>
                    <a:pt x="19465" y="2132"/>
                    <a:pt x="19465" y="2132"/>
                  </a:cubicBezTo>
                  <a:cubicBezTo>
                    <a:pt x="19125" y="2132"/>
                    <a:pt x="19125" y="2132"/>
                    <a:pt x="18955" y="2132"/>
                  </a:cubicBezTo>
                  <a:cubicBezTo>
                    <a:pt x="19125" y="1947"/>
                    <a:pt x="19125" y="1761"/>
                    <a:pt x="19125" y="1761"/>
                  </a:cubicBezTo>
                  <a:cubicBezTo>
                    <a:pt x="19465" y="1669"/>
                    <a:pt x="19465" y="1761"/>
                    <a:pt x="19465" y="1761"/>
                  </a:cubicBezTo>
                  <a:cubicBezTo>
                    <a:pt x="19465" y="1669"/>
                    <a:pt x="19635" y="1669"/>
                    <a:pt x="19805" y="1576"/>
                  </a:cubicBezTo>
                  <a:cubicBezTo>
                    <a:pt x="19635" y="1576"/>
                    <a:pt x="19805" y="1391"/>
                    <a:pt x="19805" y="1391"/>
                  </a:cubicBezTo>
                  <a:cubicBezTo>
                    <a:pt x="19635" y="1483"/>
                    <a:pt x="19465" y="1483"/>
                    <a:pt x="19465" y="1483"/>
                  </a:cubicBezTo>
                  <a:cubicBezTo>
                    <a:pt x="19465" y="1391"/>
                    <a:pt x="19465" y="1483"/>
                    <a:pt x="19635" y="1483"/>
                  </a:cubicBezTo>
                  <a:cubicBezTo>
                    <a:pt x="19465" y="1391"/>
                    <a:pt x="19805" y="1391"/>
                    <a:pt x="19635" y="1298"/>
                  </a:cubicBezTo>
                  <a:cubicBezTo>
                    <a:pt x="19635" y="1483"/>
                    <a:pt x="19805" y="1391"/>
                    <a:pt x="19805" y="1483"/>
                  </a:cubicBezTo>
                  <a:cubicBezTo>
                    <a:pt x="19805" y="1391"/>
                    <a:pt x="19805" y="1483"/>
                    <a:pt x="19975" y="1391"/>
                  </a:cubicBezTo>
                  <a:cubicBezTo>
                    <a:pt x="19975" y="1298"/>
                    <a:pt x="19975" y="1112"/>
                    <a:pt x="19975" y="1112"/>
                  </a:cubicBezTo>
                  <a:cubicBezTo>
                    <a:pt x="20315" y="1020"/>
                    <a:pt x="20315" y="834"/>
                    <a:pt x="20315" y="742"/>
                  </a:cubicBezTo>
                  <a:cubicBezTo>
                    <a:pt x="20486" y="742"/>
                    <a:pt x="20656" y="834"/>
                    <a:pt x="20656" y="742"/>
                  </a:cubicBezTo>
                  <a:cubicBezTo>
                    <a:pt x="20656" y="742"/>
                    <a:pt x="20486" y="742"/>
                    <a:pt x="20656" y="742"/>
                  </a:cubicBezTo>
                  <a:cubicBezTo>
                    <a:pt x="20656" y="742"/>
                    <a:pt x="20656" y="742"/>
                    <a:pt x="20656" y="742"/>
                  </a:cubicBezTo>
                  <a:cubicBezTo>
                    <a:pt x="20656" y="649"/>
                    <a:pt x="20996" y="556"/>
                    <a:pt x="20826" y="464"/>
                  </a:cubicBezTo>
                  <a:cubicBezTo>
                    <a:pt x="20826" y="556"/>
                    <a:pt x="20826" y="556"/>
                    <a:pt x="20826" y="556"/>
                  </a:cubicBezTo>
                  <a:cubicBezTo>
                    <a:pt x="20826" y="556"/>
                    <a:pt x="20826" y="556"/>
                    <a:pt x="20826" y="464"/>
                  </a:cubicBezTo>
                  <a:cubicBezTo>
                    <a:pt x="20996" y="556"/>
                    <a:pt x="20996" y="464"/>
                    <a:pt x="20996" y="556"/>
                  </a:cubicBezTo>
                  <a:cubicBezTo>
                    <a:pt x="21166" y="556"/>
                    <a:pt x="21166" y="464"/>
                    <a:pt x="21166" y="371"/>
                  </a:cubicBezTo>
                  <a:cubicBezTo>
                    <a:pt x="20996" y="371"/>
                    <a:pt x="20996" y="371"/>
                    <a:pt x="20996" y="371"/>
                  </a:cubicBezTo>
                  <a:cubicBezTo>
                    <a:pt x="20996" y="278"/>
                    <a:pt x="21166" y="185"/>
                    <a:pt x="21336" y="93"/>
                  </a:cubicBezTo>
                  <a:cubicBezTo>
                    <a:pt x="21336" y="93"/>
                    <a:pt x="21336" y="93"/>
                    <a:pt x="21336" y="93"/>
                  </a:cubicBezTo>
                  <a:cubicBezTo>
                    <a:pt x="21336" y="0"/>
                    <a:pt x="21336" y="0"/>
                    <a:pt x="21336" y="0"/>
                  </a:cubicBezTo>
                  <a:cubicBezTo>
                    <a:pt x="21506" y="93"/>
                    <a:pt x="21506" y="0"/>
                    <a:pt x="21506" y="0"/>
                  </a:cubicBezTo>
                  <a:cubicBezTo>
                    <a:pt x="21506" y="185"/>
                    <a:pt x="21506" y="185"/>
                    <a:pt x="21506" y="185"/>
                  </a:cubicBezTo>
                  <a:cubicBezTo>
                    <a:pt x="21506" y="278"/>
                    <a:pt x="21506" y="93"/>
                    <a:pt x="21336" y="93"/>
                  </a:cubicBezTo>
                  <a:cubicBezTo>
                    <a:pt x="21336" y="93"/>
                    <a:pt x="21166" y="278"/>
                    <a:pt x="21336" y="278"/>
                  </a:cubicBezTo>
                  <a:cubicBezTo>
                    <a:pt x="21336" y="278"/>
                    <a:pt x="21336" y="278"/>
                    <a:pt x="21336" y="185"/>
                  </a:cubicBezTo>
                  <a:cubicBezTo>
                    <a:pt x="21506" y="185"/>
                    <a:pt x="21336" y="278"/>
                    <a:pt x="21506" y="278"/>
                  </a:cubicBezTo>
                  <a:cubicBezTo>
                    <a:pt x="21506" y="278"/>
                    <a:pt x="21506" y="278"/>
                    <a:pt x="21506" y="278"/>
                  </a:cubicBezTo>
                  <a:cubicBezTo>
                    <a:pt x="21506" y="371"/>
                    <a:pt x="21506" y="371"/>
                    <a:pt x="21336" y="464"/>
                  </a:cubicBezTo>
                  <a:cubicBezTo>
                    <a:pt x="21336" y="371"/>
                    <a:pt x="21336" y="464"/>
                    <a:pt x="21336" y="371"/>
                  </a:cubicBezTo>
                  <a:cubicBezTo>
                    <a:pt x="21336" y="464"/>
                    <a:pt x="21336" y="464"/>
                    <a:pt x="21336" y="556"/>
                  </a:cubicBezTo>
                  <a:cubicBezTo>
                    <a:pt x="21166" y="556"/>
                    <a:pt x="21166" y="742"/>
                    <a:pt x="20996" y="834"/>
                  </a:cubicBezTo>
                  <a:cubicBezTo>
                    <a:pt x="20996" y="742"/>
                    <a:pt x="20996" y="649"/>
                    <a:pt x="20996" y="649"/>
                  </a:cubicBezTo>
                  <a:cubicBezTo>
                    <a:pt x="20826" y="649"/>
                    <a:pt x="20996" y="649"/>
                    <a:pt x="20826" y="742"/>
                  </a:cubicBezTo>
                  <a:cubicBezTo>
                    <a:pt x="20826" y="742"/>
                    <a:pt x="20996" y="834"/>
                    <a:pt x="20996" y="927"/>
                  </a:cubicBezTo>
                  <a:cubicBezTo>
                    <a:pt x="20826" y="927"/>
                    <a:pt x="20826" y="927"/>
                    <a:pt x="20826" y="927"/>
                  </a:cubicBezTo>
                  <a:cubicBezTo>
                    <a:pt x="20826" y="927"/>
                    <a:pt x="20996" y="1020"/>
                    <a:pt x="20826" y="1112"/>
                  </a:cubicBezTo>
                  <a:cubicBezTo>
                    <a:pt x="20656" y="1112"/>
                    <a:pt x="20486" y="1391"/>
                    <a:pt x="20315" y="1483"/>
                  </a:cubicBezTo>
                  <a:cubicBezTo>
                    <a:pt x="20315" y="1483"/>
                    <a:pt x="20315" y="1483"/>
                    <a:pt x="20315" y="1483"/>
                  </a:cubicBezTo>
                  <a:cubicBezTo>
                    <a:pt x="20315" y="1576"/>
                    <a:pt x="20145" y="1669"/>
                    <a:pt x="20145" y="1669"/>
                  </a:cubicBezTo>
                  <a:cubicBezTo>
                    <a:pt x="19975" y="1761"/>
                    <a:pt x="19975" y="2132"/>
                    <a:pt x="19805" y="2132"/>
                  </a:cubicBezTo>
                  <a:cubicBezTo>
                    <a:pt x="19635" y="2318"/>
                    <a:pt x="19465" y="2503"/>
                    <a:pt x="19125" y="2781"/>
                  </a:cubicBezTo>
                  <a:cubicBezTo>
                    <a:pt x="18955" y="2688"/>
                    <a:pt x="18955" y="2688"/>
                    <a:pt x="18955" y="2688"/>
                  </a:cubicBezTo>
                  <a:cubicBezTo>
                    <a:pt x="18955" y="2781"/>
                    <a:pt x="18955" y="2688"/>
                    <a:pt x="18785" y="2781"/>
                  </a:cubicBezTo>
                  <a:cubicBezTo>
                    <a:pt x="18955" y="2688"/>
                    <a:pt x="18955" y="2967"/>
                    <a:pt x="18955" y="2967"/>
                  </a:cubicBezTo>
                  <a:cubicBezTo>
                    <a:pt x="18785" y="2967"/>
                    <a:pt x="18615" y="3152"/>
                    <a:pt x="18615" y="3245"/>
                  </a:cubicBezTo>
                  <a:cubicBezTo>
                    <a:pt x="18615" y="3245"/>
                    <a:pt x="18615" y="3245"/>
                    <a:pt x="18615" y="3245"/>
                  </a:cubicBezTo>
                  <a:cubicBezTo>
                    <a:pt x="18615" y="3430"/>
                    <a:pt x="18615" y="3523"/>
                    <a:pt x="18445" y="3523"/>
                  </a:cubicBezTo>
                  <a:cubicBezTo>
                    <a:pt x="18275" y="3523"/>
                    <a:pt x="18275" y="3523"/>
                    <a:pt x="18275" y="3523"/>
                  </a:cubicBezTo>
                  <a:cubicBezTo>
                    <a:pt x="18275" y="3801"/>
                    <a:pt x="18275" y="3801"/>
                    <a:pt x="18275" y="3894"/>
                  </a:cubicBezTo>
                  <a:cubicBezTo>
                    <a:pt x="18104" y="3986"/>
                    <a:pt x="17934" y="4079"/>
                    <a:pt x="17764" y="4172"/>
                  </a:cubicBezTo>
                  <a:cubicBezTo>
                    <a:pt x="17764" y="4357"/>
                    <a:pt x="17254" y="4728"/>
                    <a:pt x="17084" y="5006"/>
                  </a:cubicBezTo>
                  <a:cubicBezTo>
                    <a:pt x="17084" y="4913"/>
                    <a:pt x="17084" y="4913"/>
                    <a:pt x="17084" y="4913"/>
                  </a:cubicBezTo>
                  <a:cubicBezTo>
                    <a:pt x="16914" y="5284"/>
                    <a:pt x="16404" y="5562"/>
                    <a:pt x="16234" y="5840"/>
                  </a:cubicBezTo>
                  <a:cubicBezTo>
                    <a:pt x="16063" y="5748"/>
                    <a:pt x="16063" y="5748"/>
                    <a:pt x="16063" y="5748"/>
                  </a:cubicBezTo>
                  <a:cubicBezTo>
                    <a:pt x="16063" y="5840"/>
                    <a:pt x="16063" y="5933"/>
                    <a:pt x="16063" y="5933"/>
                  </a:cubicBezTo>
                  <a:cubicBezTo>
                    <a:pt x="16063" y="6026"/>
                    <a:pt x="16063" y="6211"/>
                    <a:pt x="15893" y="6211"/>
                  </a:cubicBezTo>
                  <a:cubicBezTo>
                    <a:pt x="15723" y="6304"/>
                    <a:pt x="15893" y="6304"/>
                    <a:pt x="15723" y="6397"/>
                  </a:cubicBezTo>
                  <a:cubicBezTo>
                    <a:pt x="15553" y="6489"/>
                    <a:pt x="15553" y="6582"/>
                    <a:pt x="15383" y="6675"/>
                  </a:cubicBezTo>
                  <a:cubicBezTo>
                    <a:pt x="15383" y="6675"/>
                    <a:pt x="15383" y="6675"/>
                    <a:pt x="15383" y="6675"/>
                  </a:cubicBezTo>
                  <a:cubicBezTo>
                    <a:pt x="15383" y="6675"/>
                    <a:pt x="15383" y="6675"/>
                    <a:pt x="15383" y="6675"/>
                  </a:cubicBezTo>
                  <a:cubicBezTo>
                    <a:pt x="15383" y="6675"/>
                    <a:pt x="15213" y="6767"/>
                    <a:pt x="15383" y="6767"/>
                  </a:cubicBezTo>
                  <a:cubicBezTo>
                    <a:pt x="15213" y="6860"/>
                    <a:pt x="15213" y="7231"/>
                    <a:pt x="14873" y="7324"/>
                  </a:cubicBezTo>
                  <a:cubicBezTo>
                    <a:pt x="14873" y="7324"/>
                    <a:pt x="14873" y="7324"/>
                    <a:pt x="14873" y="7324"/>
                  </a:cubicBezTo>
                  <a:cubicBezTo>
                    <a:pt x="14873" y="7509"/>
                    <a:pt x="14363" y="7602"/>
                    <a:pt x="14363" y="7694"/>
                  </a:cubicBezTo>
                  <a:cubicBezTo>
                    <a:pt x="14363" y="7694"/>
                    <a:pt x="14363" y="7694"/>
                    <a:pt x="14193" y="7694"/>
                  </a:cubicBezTo>
                  <a:cubicBezTo>
                    <a:pt x="14193" y="7787"/>
                    <a:pt x="14363" y="7694"/>
                    <a:pt x="14363" y="7787"/>
                  </a:cubicBezTo>
                  <a:cubicBezTo>
                    <a:pt x="14193" y="8065"/>
                    <a:pt x="13852" y="8158"/>
                    <a:pt x="13682" y="8436"/>
                  </a:cubicBezTo>
                  <a:cubicBezTo>
                    <a:pt x="13512" y="8807"/>
                    <a:pt x="12832" y="9085"/>
                    <a:pt x="12662" y="9363"/>
                  </a:cubicBezTo>
                  <a:cubicBezTo>
                    <a:pt x="12662" y="9363"/>
                    <a:pt x="12662" y="9363"/>
                    <a:pt x="12662" y="9363"/>
                  </a:cubicBezTo>
                  <a:cubicBezTo>
                    <a:pt x="12662" y="9641"/>
                    <a:pt x="12322" y="9641"/>
                    <a:pt x="12322" y="9827"/>
                  </a:cubicBezTo>
                  <a:cubicBezTo>
                    <a:pt x="12322" y="9827"/>
                    <a:pt x="12322" y="9827"/>
                    <a:pt x="12152" y="9827"/>
                  </a:cubicBezTo>
                  <a:cubicBezTo>
                    <a:pt x="12152" y="9919"/>
                    <a:pt x="11812" y="10012"/>
                    <a:pt x="11812" y="10197"/>
                  </a:cubicBezTo>
                  <a:cubicBezTo>
                    <a:pt x="11812" y="10197"/>
                    <a:pt x="11812" y="10197"/>
                    <a:pt x="11812" y="10197"/>
                  </a:cubicBezTo>
                  <a:cubicBezTo>
                    <a:pt x="11641" y="10383"/>
                    <a:pt x="11641" y="10383"/>
                    <a:pt x="11471" y="10568"/>
                  </a:cubicBezTo>
                  <a:cubicBezTo>
                    <a:pt x="11471" y="10476"/>
                    <a:pt x="11471" y="10476"/>
                    <a:pt x="11471" y="10476"/>
                  </a:cubicBezTo>
                  <a:cubicBezTo>
                    <a:pt x="11301" y="10476"/>
                    <a:pt x="11471" y="10661"/>
                    <a:pt x="11301" y="10661"/>
                  </a:cubicBezTo>
                  <a:cubicBezTo>
                    <a:pt x="11301" y="10661"/>
                    <a:pt x="11301" y="10661"/>
                    <a:pt x="11301" y="10661"/>
                  </a:cubicBezTo>
                  <a:cubicBezTo>
                    <a:pt x="10961" y="10939"/>
                    <a:pt x="10791" y="11310"/>
                    <a:pt x="10621" y="11588"/>
                  </a:cubicBezTo>
                  <a:cubicBezTo>
                    <a:pt x="10281" y="11681"/>
                    <a:pt x="10281" y="11495"/>
                    <a:pt x="10281" y="11681"/>
                  </a:cubicBezTo>
                  <a:cubicBezTo>
                    <a:pt x="10281" y="11681"/>
                    <a:pt x="10281" y="11681"/>
                    <a:pt x="10281" y="11681"/>
                  </a:cubicBezTo>
                  <a:cubicBezTo>
                    <a:pt x="10281" y="11773"/>
                    <a:pt x="9771" y="11773"/>
                    <a:pt x="9771" y="11773"/>
                  </a:cubicBezTo>
                  <a:cubicBezTo>
                    <a:pt x="10111" y="11866"/>
                    <a:pt x="10111" y="11866"/>
                    <a:pt x="10111" y="11866"/>
                  </a:cubicBezTo>
                  <a:cubicBezTo>
                    <a:pt x="9771" y="12052"/>
                    <a:pt x="9600" y="12052"/>
                    <a:pt x="9600" y="12237"/>
                  </a:cubicBezTo>
                  <a:cubicBezTo>
                    <a:pt x="9430" y="12237"/>
                    <a:pt x="9430" y="12237"/>
                    <a:pt x="9430" y="12237"/>
                  </a:cubicBezTo>
                  <a:cubicBezTo>
                    <a:pt x="9600" y="12330"/>
                    <a:pt x="9430" y="12422"/>
                    <a:pt x="9430" y="12608"/>
                  </a:cubicBezTo>
                  <a:cubicBezTo>
                    <a:pt x="8920" y="13257"/>
                    <a:pt x="8240" y="13998"/>
                    <a:pt x="7560" y="14647"/>
                  </a:cubicBezTo>
                  <a:cubicBezTo>
                    <a:pt x="7049" y="15389"/>
                    <a:pt x="6199" y="15945"/>
                    <a:pt x="5519" y="16594"/>
                  </a:cubicBezTo>
                  <a:cubicBezTo>
                    <a:pt x="5178" y="16687"/>
                    <a:pt x="5178" y="16687"/>
                    <a:pt x="5008" y="16965"/>
                  </a:cubicBezTo>
                  <a:cubicBezTo>
                    <a:pt x="5008" y="16965"/>
                    <a:pt x="5008" y="16965"/>
                    <a:pt x="5008" y="16965"/>
                  </a:cubicBezTo>
                  <a:cubicBezTo>
                    <a:pt x="5008" y="16965"/>
                    <a:pt x="4838" y="17058"/>
                    <a:pt x="4838" y="17150"/>
                  </a:cubicBezTo>
                  <a:cubicBezTo>
                    <a:pt x="4838" y="17243"/>
                    <a:pt x="4668" y="17521"/>
                    <a:pt x="4328" y="17892"/>
                  </a:cubicBezTo>
                  <a:cubicBezTo>
                    <a:pt x="4328" y="17799"/>
                    <a:pt x="4328" y="17799"/>
                    <a:pt x="4158" y="17799"/>
                  </a:cubicBezTo>
                  <a:cubicBezTo>
                    <a:pt x="4328" y="17892"/>
                    <a:pt x="4328" y="17892"/>
                    <a:pt x="4328" y="17892"/>
                  </a:cubicBezTo>
                  <a:cubicBezTo>
                    <a:pt x="4158" y="17892"/>
                    <a:pt x="4158" y="17892"/>
                    <a:pt x="4158" y="17892"/>
                  </a:cubicBezTo>
                  <a:cubicBezTo>
                    <a:pt x="4158" y="17892"/>
                    <a:pt x="4158" y="17892"/>
                    <a:pt x="4328" y="17892"/>
                  </a:cubicBezTo>
                  <a:cubicBezTo>
                    <a:pt x="3648" y="18541"/>
                    <a:pt x="2797" y="19097"/>
                    <a:pt x="2117" y="19746"/>
                  </a:cubicBezTo>
                  <a:cubicBezTo>
                    <a:pt x="1947" y="19839"/>
                    <a:pt x="1777" y="20117"/>
                    <a:pt x="1607" y="20395"/>
                  </a:cubicBezTo>
                  <a:cubicBezTo>
                    <a:pt x="1097" y="20673"/>
                    <a:pt x="416" y="21136"/>
                    <a:pt x="76" y="21600"/>
                  </a:cubicBezTo>
                  <a:cubicBezTo>
                    <a:pt x="76" y="21600"/>
                    <a:pt x="-94" y="21507"/>
                    <a:pt x="76" y="21229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0" name="Полилиния 114"/>
            <p:cNvSpPr/>
            <p:nvPr/>
          </p:nvSpPr>
          <p:spPr>
            <a:xfrm>
              <a:off x="328822" y="578389"/>
              <a:ext cx="187577" cy="34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600" fill="norm" stroke="1" extrusionOk="0">
                  <a:moveTo>
                    <a:pt x="76" y="21229"/>
                  </a:moveTo>
                  <a:cubicBezTo>
                    <a:pt x="76" y="20951"/>
                    <a:pt x="586" y="20673"/>
                    <a:pt x="586" y="20302"/>
                  </a:cubicBezTo>
                  <a:cubicBezTo>
                    <a:pt x="756" y="20302"/>
                    <a:pt x="756" y="20302"/>
                    <a:pt x="756" y="20302"/>
                  </a:cubicBezTo>
                  <a:cubicBezTo>
                    <a:pt x="926" y="19931"/>
                    <a:pt x="1607" y="19561"/>
                    <a:pt x="1947" y="19282"/>
                  </a:cubicBezTo>
                  <a:cubicBezTo>
                    <a:pt x="1947" y="19282"/>
                    <a:pt x="1947" y="19282"/>
                    <a:pt x="1947" y="19282"/>
                  </a:cubicBezTo>
                  <a:cubicBezTo>
                    <a:pt x="2117" y="19282"/>
                    <a:pt x="2117" y="19097"/>
                    <a:pt x="2117" y="19097"/>
                  </a:cubicBezTo>
                  <a:cubicBezTo>
                    <a:pt x="2117" y="19097"/>
                    <a:pt x="2117" y="19097"/>
                    <a:pt x="2287" y="19097"/>
                  </a:cubicBezTo>
                  <a:cubicBezTo>
                    <a:pt x="2117" y="19097"/>
                    <a:pt x="2287" y="19097"/>
                    <a:pt x="2287" y="19004"/>
                  </a:cubicBezTo>
                  <a:cubicBezTo>
                    <a:pt x="2457" y="19004"/>
                    <a:pt x="2457" y="19004"/>
                    <a:pt x="2457" y="19004"/>
                  </a:cubicBezTo>
                  <a:cubicBezTo>
                    <a:pt x="2457" y="18819"/>
                    <a:pt x="2457" y="18819"/>
                    <a:pt x="2457" y="18819"/>
                  </a:cubicBezTo>
                  <a:cubicBezTo>
                    <a:pt x="2287" y="18633"/>
                    <a:pt x="2797" y="18541"/>
                    <a:pt x="2797" y="18448"/>
                  </a:cubicBezTo>
                  <a:cubicBezTo>
                    <a:pt x="2797" y="18448"/>
                    <a:pt x="2797" y="18448"/>
                    <a:pt x="2797" y="18448"/>
                  </a:cubicBezTo>
                  <a:cubicBezTo>
                    <a:pt x="2967" y="18170"/>
                    <a:pt x="3308" y="17799"/>
                    <a:pt x="3478" y="17614"/>
                  </a:cubicBezTo>
                  <a:cubicBezTo>
                    <a:pt x="3478" y="17614"/>
                    <a:pt x="3478" y="17706"/>
                    <a:pt x="3648" y="17706"/>
                  </a:cubicBezTo>
                  <a:cubicBezTo>
                    <a:pt x="3478" y="17614"/>
                    <a:pt x="3648" y="17521"/>
                    <a:pt x="3648" y="17428"/>
                  </a:cubicBezTo>
                  <a:cubicBezTo>
                    <a:pt x="3818" y="17428"/>
                    <a:pt x="3648" y="17336"/>
                    <a:pt x="3818" y="17150"/>
                  </a:cubicBezTo>
                  <a:cubicBezTo>
                    <a:pt x="3818" y="17150"/>
                    <a:pt x="3818" y="17150"/>
                    <a:pt x="3818" y="17150"/>
                  </a:cubicBezTo>
                  <a:cubicBezTo>
                    <a:pt x="3818" y="17150"/>
                    <a:pt x="3818" y="17150"/>
                    <a:pt x="3818" y="17058"/>
                  </a:cubicBezTo>
                  <a:cubicBezTo>
                    <a:pt x="3818" y="17058"/>
                    <a:pt x="3818" y="17058"/>
                    <a:pt x="3818" y="17058"/>
                  </a:cubicBezTo>
                  <a:cubicBezTo>
                    <a:pt x="3818" y="16965"/>
                    <a:pt x="4158" y="17058"/>
                    <a:pt x="4158" y="16965"/>
                  </a:cubicBezTo>
                  <a:cubicBezTo>
                    <a:pt x="4158" y="16965"/>
                    <a:pt x="4158" y="16965"/>
                    <a:pt x="4158" y="16965"/>
                  </a:cubicBezTo>
                  <a:cubicBezTo>
                    <a:pt x="4158" y="16872"/>
                    <a:pt x="4328" y="16872"/>
                    <a:pt x="4328" y="16779"/>
                  </a:cubicBezTo>
                  <a:cubicBezTo>
                    <a:pt x="4328" y="16779"/>
                    <a:pt x="4328" y="16779"/>
                    <a:pt x="4328" y="16779"/>
                  </a:cubicBezTo>
                  <a:cubicBezTo>
                    <a:pt x="4328" y="16687"/>
                    <a:pt x="4498" y="16687"/>
                    <a:pt x="4328" y="16594"/>
                  </a:cubicBezTo>
                  <a:cubicBezTo>
                    <a:pt x="4498" y="16594"/>
                    <a:pt x="4328" y="16779"/>
                    <a:pt x="4498" y="16687"/>
                  </a:cubicBezTo>
                  <a:cubicBezTo>
                    <a:pt x="4838" y="16316"/>
                    <a:pt x="5008" y="15945"/>
                    <a:pt x="5349" y="15760"/>
                  </a:cubicBezTo>
                  <a:cubicBezTo>
                    <a:pt x="5349" y="15667"/>
                    <a:pt x="5689" y="15667"/>
                    <a:pt x="5689" y="15667"/>
                  </a:cubicBezTo>
                  <a:cubicBezTo>
                    <a:pt x="5689" y="15667"/>
                    <a:pt x="5859" y="15482"/>
                    <a:pt x="5859" y="15389"/>
                  </a:cubicBezTo>
                  <a:cubicBezTo>
                    <a:pt x="5859" y="15389"/>
                    <a:pt x="5859" y="15389"/>
                    <a:pt x="5859" y="15389"/>
                  </a:cubicBezTo>
                  <a:cubicBezTo>
                    <a:pt x="6029" y="15296"/>
                    <a:pt x="5859" y="15296"/>
                    <a:pt x="6029" y="15296"/>
                  </a:cubicBezTo>
                  <a:cubicBezTo>
                    <a:pt x="6029" y="15296"/>
                    <a:pt x="6029" y="15296"/>
                    <a:pt x="6029" y="15296"/>
                  </a:cubicBezTo>
                  <a:cubicBezTo>
                    <a:pt x="6029" y="15296"/>
                    <a:pt x="6029" y="15203"/>
                    <a:pt x="6199" y="15111"/>
                  </a:cubicBezTo>
                  <a:cubicBezTo>
                    <a:pt x="6199" y="15203"/>
                    <a:pt x="6199" y="15203"/>
                    <a:pt x="6199" y="15203"/>
                  </a:cubicBezTo>
                  <a:cubicBezTo>
                    <a:pt x="6199" y="15111"/>
                    <a:pt x="6199" y="15018"/>
                    <a:pt x="6199" y="14925"/>
                  </a:cubicBezTo>
                  <a:cubicBezTo>
                    <a:pt x="6199" y="15018"/>
                    <a:pt x="6199" y="15018"/>
                    <a:pt x="6199" y="15018"/>
                  </a:cubicBezTo>
                  <a:cubicBezTo>
                    <a:pt x="6369" y="14925"/>
                    <a:pt x="6199" y="14925"/>
                    <a:pt x="6199" y="14833"/>
                  </a:cubicBezTo>
                  <a:cubicBezTo>
                    <a:pt x="6199" y="14833"/>
                    <a:pt x="6369" y="14833"/>
                    <a:pt x="6369" y="14925"/>
                  </a:cubicBezTo>
                  <a:cubicBezTo>
                    <a:pt x="6369" y="14647"/>
                    <a:pt x="6539" y="14647"/>
                    <a:pt x="6539" y="14555"/>
                  </a:cubicBezTo>
                  <a:cubicBezTo>
                    <a:pt x="6539" y="14555"/>
                    <a:pt x="6539" y="14555"/>
                    <a:pt x="6539" y="14555"/>
                  </a:cubicBezTo>
                  <a:cubicBezTo>
                    <a:pt x="6709" y="14462"/>
                    <a:pt x="6709" y="14369"/>
                    <a:pt x="6879" y="14276"/>
                  </a:cubicBezTo>
                  <a:cubicBezTo>
                    <a:pt x="6879" y="14184"/>
                    <a:pt x="7049" y="14276"/>
                    <a:pt x="7049" y="14184"/>
                  </a:cubicBezTo>
                  <a:cubicBezTo>
                    <a:pt x="6879" y="14184"/>
                    <a:pt x="7389" y="13998"/>
                    <a:pt x="7049" y="13998"/>
                  </a:cubicBezTo>
                  <a:cubicBezTo>
                    <a:pt x="7049" y="13998"/>
                    <a:pt x="7389" y="13813"/>
                    <a:pt x="7389" y="13720"/>
                  </a:cubicBezTo>
                  <a:cubicBezTo>
                    <a:pt x="7389" y="13813"/>
                    <a:pt x="7560" y="13720"/>
                    <a:pt x="7389" y="13813"/>
                  </a:cubicBezTo>
                  <a:cubicBezTo>
                    <a:pt x="7560" y="13813"/>
                    <a:pt x="7560" y="13813"/>
                    <a:pt x="7560" y="13813"/>
                  </a:cubicBezTo>
                  <a:cubicBezTo>
                    <a:pt x="7560" y="13813"/>
                    <a:pt x="7560" y="13813"/>
                    <a:pt x="7560" y="13813"/>
                  </a:cubicBezTo>
                  <a:cubicBezTo>
                    <a:pt x="7560" y="13813"/>
                    <a:pt x="7730" y="13720"/>
                    <a:pt x="7730" y="13627"/>
                  </a:cubicBezTo>
                  <a:cubicBezTo>
                    <a:pt x="7730" y="13535"/>
                    <a:pt x="7560" y="13442"/>
                    <a:pt x="7730" y="13349"/>
                  </a:cubicBezTo>
                  <a:cubicBezTo>
                    <a:pt x="7730" y="13442"/>
                    <a:pt x="7900" y="13349"/>
                    <a:pt x="7900" y="13442"/>
                  </a:cubicBezTo>
                  <a:cubicBezTo>
                    <a:pt x="7730" y="13257"/>
                    <a:pt x="7730" y="13257"/>
                    <a:pt x="7730" y="13257"/>
                  </a:cubicBezTo>
                  <a:cubicBezTo>
                    <a:pt x="7900" y="13257"/>
                    <a:pt x="7900" y="13257"/>
                    <a:pt x="7900" y="13257"/>
                  </a:cubicBezTo>
                  <a:cubicBezTo>
                    <a:pt x="7900" y="13164"/>
                    <a:pt x="7900" y="13164"/>
                    <a:pt x="7900" y="13164"/>
                  </a:cubicBezTo>
                  <a:cubicBezTo>
                    <a:pt x="7900" y="13164"/>
                    <a:pt x="7900" y="12886"/>
                    <a:pt x="8070" y="12979"/>
                  </a:cubicBezTo>
                  <a:cubicBezTo>
                    <a:pt x="8240" y="12979"/>
                    <a:pt x="8070" y="12979"/>
                    <a:pt x="8240" y="12979"/>
                  </a:cubicBezTo>
                  <a:cubicBezTo>
                    <a:pt x="8240" y="12886"/>
                    <a:pt x="8240" y="12886"/>
                    <a:pt x="8240" y="12793"/>
                  </a:cubicBezTo>
                  <a:cubicBezTo>
                    <a:pt x="8240" y="12793"/>
                    <a:pt x="8240" y="12793"/>
                    <a:pt x="8240" y="12793"/>
                  </a:cubicBezTo>
                  <a:cubicBezTo>
                    <a:pt x="8410" y="12793"/>
                    <a:pt x="8410" y="12700"/>
                    <a:pt x="8240" y="12700"/>
                  </a:cubicBezTo>
                  <a:cubicBezTo>
                    <a:pt x="8240" y="12700"/>
                    <a:pt x="8410" y="12700"/>
                    <a:pt x="8240" y="12793"/>
                  </a:cubicBezTo>
                  <a:cubicBezTo>
                    <a:pt x="8240" y="12700"/>
                    <a:pt x="8240" y="12700"/>
                    <a:pt x="8410" y="12608"/>
                  </a:cubicBezTo>
                  <a:cubicBezTo>
                    <a:pt x="8410" y="12700"/>
                    <a:pt x="8410" y="12700"/>
                    <a:pt x="8410" y="12700"/>
                  </a:cubicBezTo>
                  <a:cubicBezTo>
                    <a:pt x="8410" y="12608"/>
                    <a:pt x="8410" y="12515"/>
                    <a:pt x="8580" y="12330"/>
                  </a:cubicBezTo>
                  <a:cubicBezTo>
                    <a:pt x="8410" y="12330"/>
                    <a:pt x="8580" y="12422"/>
                    <a:pt x="8580" y="12422"/>
                  </a:cubicBezTo>
                  <a:cubicBezTo>
                    <a:pt x="8750" y="12330"/>
                    <a:pt x="8750" y="12144"/>
                    <a:pt x="8920" y="12052"/>
                  </a:cubicBezTo>
                  <a:cubicBezTo>
                    <a:pt x="8920" y="12052"/>
                    <a:pt x="8750" y="12052"/>
                    <a:pt x="8920" y="12052"/>
                  </a:cubicBezTo>
                  <a:cubicBezTo>
                    <a:pt x="8920" y="11959"/>
                    <a:pt x="8920" y="12052"/>
                    <a:pt x="9090" y="11959"/>
                  </a:cubicBezTo>
                  <a:cubicBezTo>
                    <a:pt x="9090" y="11959"/>
                    <a:pt x="9090" y="11959"/>
                    <a:pt x="9090" y="11866"/>
                  </a:cubicBezTo>
                  <a:cubicBezTo>
                    <a:pt x="9090" y="11866"/>
                    <a:pt x="9090" y="11866"/>
                    <a:pt x="9090" y="11959"/>
                  </a:cubicBezTo>
                  <a:cubicBezTo>
                    <a:pt x="9090" y="11866"/>
                    <a:pt x="9260" y="11588"/>
                    <a:pt x="9430" y="11495"/>
                  </a:cubicBezTo>
                  <a:cubicBezTo>
                    <a:pt x="9430" y="11495"/>
                    <a:pt x="9430" y="11495"/>
                    <a:pt x="9430" y="11310"/>
                  </a:cubicBezTo>
                  <a:cubicBezTo>
                    <a:pt x="9600" y="11495"/>
                    <a:pt x="9600" y="11495"/>
                    <a:pt x="9600" y="11495"/>
                  </a:cubicBezTo>
                  <a:cubicBezTo>
                    <a:pt x="9600" y="11310"/>
                    <a:pt x="9600" y="11217"/>
                    <a:pt x="9600" y="11310"/>
                  </a:cubicBezTo>
                  <a:cubicBezTo>
                    <a:pt x="9600" y="11217"/>
                    <a:pt x="9430" y="11588"/>
                    <a:pt x="9600" y="11495"/>
                  </a:cubicBezTo>
                  <a:cubicBezTo>
                    <a:pt x="9600" y="11310"/>
                    <a:pt x="9600" y="11310"/>
                    <a:pt x="9600" y="11310"/>
                  </a:cubicBezTo>
                  <a:cubicBezTo>
                    <a:pt x="9600" y="11310"/>
                    <a:pt x="9600" y="11217"/>
                    <a:pt x="9600" y="11124"/>
                  </a:cubicBezTo>
                  <a:cubicBezTo>
                    <a:pt x="9600" y="11124"/>
                    <a:pt x="9600" y="11217"/>
                    <a:pt x="9771" y="11217"/>
                  </a:cubicBezTo>
                  <a:cubicBezTo>
                    <a:pt x="9771" y="11124"/>
                    <a:pt x="9771" y="11124"/>
                    <a:pt x="9771" y="11032"/>
                  </a:cubicBezTo>
                  <a:cubicBezTo>
                    <a:pt x="9771" y="11032"/>
                    <a:pt x="9771" y="11032"/>
                    <a:pt x="9771" y="11032"/>
                  </a:cubicBezTo>
                  <a:cubicBezTo>
                    <a:pt x="9771" y="10939"/>
                    <a:pt x="9771" y="10939"/>
                    <a:pt x="9771" y="10939"/>
                  </a:cubicBezTo>
                  <a:cubicBezTo>
                    <a:pt x="9771" y="10939"/>
                    <a:pt x="9771" y="10846"/>
                    <a:pt x="9941" y="10846"/>
                  </a:cubicBezTo>
                  <a:cubicBezTo>
                    <a:pt x="10281" y="10939"/>
                    <a:pt x="10281" y="10939"/>
                    <a:pt x="10281" y="10939"/>
                  </a:cubicBezTo>
                  <a:cubicBezTo>
                    <a:pt x="10281" y="10846"/>
                    <a:pt x="9941" y="10846"/>
                    <a:pt x="9941" y="10846"/>
                  </a:cubicBezTo>
                  <a:cubicBezTo>
                    <a:pt x="9941" y="10846"/>
                    <a:pt x="9941" y="10846"/>
                    <a:pt x="10281" y="10846"/>
                  </a:cubicBezTo>
                  <a:cubicBezTo>
                    <a:pt x="9941" y="10754"/>
                    <a:pt x="10281" y="10754"/>
                    <a:pt x="10281" y="10661"/>
                  </a:cubicBezTo>
                  <a:cubicBezTo>
                    <a:pt x="10451" y="10661"/>
                    <a:pt x="10451" y="10383"/>
                    <a:pt x="10621" y="10383"/>
                  </a:cubicBezTo>
                  <a:cubicBezTo>
                    <a:pt x="10621" y="10290"/>
                    <a:pt x="10621" y="10197"/>
                    <a:pt x="10621" y="10197"/>
                  </a:cubicBezTo>
                  <a:cubicBezTo>
                    <a:pt x="10621" y="10197"/>
                    <a:pt x="10621" y="10197"/>
                    <a:pt x="10791" y="10197"/>
                  </a:cubicBezTo>
                  <a:cubicBezTo>
                    <a:pt x="10791" y="10197"/>
                    <a:pt x="10791" y="10197"/>
                    <a:pt x="10791" y="10197"/>
                  </a:cubicBezTo>
                  <a:cubicBezTo>
                    <a:pt x="10791" y="10197"/>
                    <a:pt x="10791" y="10197"/>
                    <a:pt x="10961" y="10105"/>
                  </a:cubicBezTo>
                  <a:cubicBezTo>
                    <a:pt x="10961" y="10012"/>
                    <a:pt x="10791" y="10012"/>
                    <a:pt x="10791" y="10012"/>
                  </a:cubicBezTo>
                  <a:cubicBezTo>
                    <a:pt x="10961" y="10012"/>
                    <a:pt x="10791" y="9827"/>
                    <a:pt x="11131" y="9827"/>
                  </a:cubicBezTo>
                  <a:cubicBezTo>
                    <a:pt x="11131" y="9827"/>
                    <a:pt x="11131" y="9919"/>
                    <a:pt x="11131" y="9827"/>
                  </a:cubicBezTo>
                  <a:cubicBezTo>
                    <a:pt x="11301" y="9827"/>
                    <a:pt x="11131" y="9734"/>
                    <a:pt x="11301" y="9548"/>
                  </a:cubicBezTo>
                  <a:cubicBezTo>
                    <a:pt x="11131" y="9548"/>
                    <a:pt x="11131" y="9548"/>
                    <a:pt x="11131" y="9548"/>
                  </a:cubicBezTo>
                  <a:cubicBezTo>
                    <a:pt x="11301" y="9548"/>
                    <a:pt x="11131" y="9456"/>
                    <a:pt x="11301" y="9548"/>
                  </a:cubicBezTo>
                  <a:cubicBezTo>
                    <a:pt x="11301" y="9456"/>
                    <a:pt x="11471" y="9456"/>
                    <a:pt x="11301" y="9456"/>
                  </a:cubicBezTo>
                  <a:cubicBezTo>
                    <a:pt x="11812" y="9270"/>
                    <a:pt x="11812" y="9085"/>
                    <a:pt x="11982" y="8992"/>
                  </a:cubicBezTo>
                  <a:cubicBezTo>
                    <a:pt x="11982" y="8900"/>
                    <a:pt x="11982" y="8900"/>
                    <a:pt x="11982" y="8900"/>
                  </a:cubicBezTo>
                  <a:cubicBezTo>
                    <a:pt x="11982" y="8992"/>
                    <a:pt x="11982" y="8992"/>
                    <a:pt x="11982" y="8992"/>
                  </a:cubicBezTo>
                  <a:cubicBezTo>
                    <a:pt x="11982" y="8992"/>
                    <a:pt x="11982" y="8992"/>
                    <a:pt x="11982" y="8992"/>
                  </a:cubicBezTo>
                  <a:cubicBezTo>
                    <a:pt x="11982" y="8900"/>
                    <a:pt x="11982" y="8900"/>
                    <a:pt x="11982" y="8992"/>
                  </a:cubicBezTo>
                  <a:cubicBezTo>
                    <a:pt x="12322" y="8900"/>
                    <a:pt x="11982" y="8807"/>
                    <a:pt x="12152" y="8714"/>
                  </a:cubicBezTo>
                  <a:cubicBezTo>
                    <a:pt x="12152" y="8714"/>
                    <a:pt x="12152" y="8714"/>
                    <a:pt x="12322" y="8621"/>
                  </a:cubicBezTo>
                  <a:cubicBezTo>
                    <a:pt x="12152" y="8529"/>
                    <a:pt x="12152" y="8529"/>
                    <a:pt x="12152" y="8529"/>
                  </a:cubicBezTo>
                  <a:cubicBezTo>
                    <a:pt x="12322" y="8436"/>
                    <a:pt x="12322" y="8529"/>
                    <a:pt x="12492" y="8529"/>
                  </a:cubicBezTo>
                  <a:cubicBezTo>
                    <a:pt x="12492" y="8436"/>
                    <a:pt x="12492" y="8436"/>
                    <a:pt x="12492" y="8436"/>
                  </a:cubicBezTo>
                  <a:cubicBezTo>
                    <a:pt x="12662" y="8436"/>
                    <a:pt x="12662" y="8436"/>
                    <a:pt x="12662" y="8436"/>
                  </a:cubicBezTo>
                  <a:cubicBezTo>
                    <a:pt x="12492" y="8436"/>
                    <a:pt x="12662" y="8343"/>
                    <a:pt x="12662" y="8343"/>
                  </a:cubicBezTo>
                  <a:cubicBezTo>
                    <a:pt x="12662" y="8343"/>
                    <a:pt x="12662" y="8343"/>
                    <a:pt x="12662" y="8343"/>
                  </a:cubicBezTo>
                  <a:cubicBezTo>
                    <a:pt x="12662" y="8343"/>
                    <a:pt x="12832" y="8343"/>
                    <a:pt x="12832" y="8343"/>
                  </a:cubicBezTo>
                  <a:cubicBezTo>
                    <a:pt x="12662" y="8343"/>
                    <a:pt x="12662" y="8343"/>
                    <a:pt x="12662" y="8343"/>
                  </a:cubicBezTo>
                  <a:cubicBezTo>
                    <a:pt x="12492" y="8343"/>
                    <a:pt x="12662" y="8343"/>
                    <a:pt x="12662" y="8343"/>
                  </a:cubicBezTo>
                  <a:cubicBezTo>
                    <a:pt x="12662" y="8343"/>
                    <a:pt x="12662" y="8251"/>
                    <a:pt x="12832" y="8251"/>
                  </a:cubicBezTo>
                  <a:cubicBezTo>
                    <a:pt x="12832" y="8158"/>
                    <a:pt x="12832" y="8158"/>
                    <a:pt x="12832" y="8158"/>
                  </a:cubicBezTo>
                  <a:cubicBezTo>
                    <a:pt x="12832" y="8158"/>
                    <a:pt x="12832" y="7973"/>
                    <a:pt x="12832" y="8158"/>
                  </a:cubicBezTo>
                  <a:cubicBezTo>
                    <a:pt x="12832" y="8158"/>
                    <a:pt x="12832" y="8158"/>
                    <a:pt x="12832" y="8158"/>
                  </a:cubicBezTo>
                  <a:cubicBezTo>
                    <a:pt x="13002" y="8158"/>
                    <a:pt x="13002" y="8158"/>
                    <a:pt x="13002" y="8158"/>
                  </a:cubicBezTo>
                  <a:cubicBezTo>
                    <a:pt x="13002" y="7973"/>
                    <a:pt x="12832" y="7973"/>
                    <a:pt x="12832" y="7880"/>
                  </a:cubicBezTo>
                  <a:cubicBezTo>
                    <a:pt x="12832" y="7973"/>
                    <a:pt x="13002" y="7973"/>
                    <a:pt x="13002" y="7973"/>
                  </a:cubicBezTo>
                  <a:cubicBezTo>
                    <a:pt x="13002" y="7973"/>
                    <a:pt x="13002" y="7973"/>
                    <a:pt x="13002" y="7973"/>
                  </a:cubicBezTo>
                  <a:cubicBezTo>
                    <a:pt x="13002" y="7880"/>
                    <a:pt x="13002" y="7880"/>
                    <a:pt x="13002" y="7880"/>
                  </a:cubicBezTo>
                  <a:cubicBezTo>
                    <a:pt x="13002" y="7880"/>
                    <a:pt x="13002" y="7880"/>
                    <a:pt x="13002" y="7880"/>
                  </a:cubicBezTo>
                  <a:cubicBezTo>
                    <a:pt x="13002" y="7880"/>
                    <a:pt x="13172" y="7787"/>
                    <a:pt x="13002" y="7694"/>
                  </a:cubicBezTo>
                  <a:cubicBezTo>
                    <a:pt x="13002" y="7694"/>
                    <a:pt x="13172" y="7694"/>
                    <a:pt x="13172" y="7694"/>
                  </a:cubicBezTo>
                  <a:cubicBezTo>
                    <a:pt x="13172" y="7694"/>
                    <a:pt x="13172" y="7694"/>
                    <a:pt x="13172" y="7694"/>
                  </a:cubicBezTo>
                  <a:cubicBezTo>
                    <a:pt x="13342" y="7694"/>
                    <a:pt x="13342" y="7694"/>
                    <a:pt x="13342" y="7602"/>
                  </a:cubicBezTo>
                  <a:cubicBezTo>
                    <a:pt x="13342" y="7602"/>
                    <a:pt x="13342" y="7602"/>
                    <a:pt x="13342" y="7602"/>
                  </a:cubicBezTo>
                  <a:cubicBezTo>
                    <a:pt x="13342" y="7602"/>
                    <a:pt x="13512" y="7509"/>
                    <a:pt x="13342" y="7509"/>
                  </a:cubicBezTo>
                  <a:cubicBezTo>
                    <a:pt x="13512" y="7416"/>
                    <a:pt x="13682" y="7509"/>
                    <a:pt x="13682" y="7416"/>
                  </a:cubicBezTo>
                  <a:cubicBezTo>
                    <a:pt x="13682" y="7416"/>
                    <a:pt x="13682" y="7324"/>
                    <a:pt x="13512" y="7324"/>
                  </a:cubicBezTo>
                  <a:cubicBezTo>
                    <a:pt x="13682" y="7231"/>
                    <a:pt x="13682" y="7045"/>
                    <a:pt x="14023" y="6953"/>
                  </a:cubicBezTo>
                  <a:cubicBezTo>
                    <a:pt x="14023" y="6953"/>
                    <a:pt x="13852" y="6953"/>
                    <a:pt x="14023" y="6953"/>
                  </a:cubicBezTo>
                  <a:cubicBezTo>
                    <a:pt x="14193" y="6767"/>
                    <a:pt x="14193" y="6582"/>
                    <a:pt x="14363" y="6489"/>
                  </a:cubicBezTo>
                  <a:cubicBezTo>
                    <a:pt x="14363" y="6582"/>
                    <a:pt x="14363" y="6489"/>
                    <a:pt x="14363" y="6489"/>
                  </a:cubicBezTo>
                  <a:cubicBezTo>
                    <a:pt x="14703" y="6489"/>
                    <a:pt x="14703" y="6489"/>
                    <a:pt x="14703" y="6489"/>
                  </a:cubicBezTo>
                  <a:cubicBezTo>
                    <a:pt x="14363" y="6397"/>
                    <a:pt x="14363" y="6397"/>
                    <a:pt x="14193" y="6489"/>
                  </a:cubicBezTo>
                  <a:cubicBezTo>
                    <a:pt x="14363" y="6304"/>
                    <a:pt x="14703" y="6211"/>
                    <a:pt x="14703" y="6211"/>
                  </a:cubicBezTo>
                  <a:cubicBezTo>
                    <a:pt x="14703" y="6118"/>
                    <a:pt x="14703" y="6118"/>
                    <a:pt x="14703" y="6118"/>
                  </a:cubicBezTo>
                  <a:cubicBezTo>
                    <a:pt x="14873" y="6211"/>
                    <a:pt x="14873" y="6118"/>
                    <a:pt x="14873" y="6026"/>
                  </a:cubicBezTo>
                  <a:cubicBezTo>
                    <a:pt x="14873" y="6026"/>
                    <a:pt x="14873" y="6026"/>
                    <a:pt x="14873" y="6026"/>
                  </a:cubicBezTo>
                  <a:cubicBezTo>
                    <a:pt x="15043" y="6026"/>
                    <a:pt x="15043" y="6026"/>
                    <a:pt x="15043" y="6026"/>
                  </a:cubicBezTo>
                  <a:cubicBezTo>
                    <a:pt x="15043" y="5933"/>
                    <a:pt x="14873" y="5933"/>
                    <a:pt x="15043" y="5933"/>
                  </a:cubicBezTo>
                  <a:cubicBezTo>
                    <a:pt x="15043" y="5933"/>
                    <a:pt x="15043" y="5933"/>
                    <a:pt x="15043" y="5933"/>
                  </a:cubicBezTo>
                  <a:cubicBezTo>
                    <a:pt x="15043" y="5840"/>
                    <a:pt x="15043" y="5748"/>
                    <a:pt x="15213" y="5748"/>
                  </a:cubicBezTo>
                  <a:cubicBezTo>
                    <a:pt x="15383" y="5748"/>
                    <a:pt x="15383" y="5748"/>
                    <a:pt x="15383" y="5748"/>
                  </a:cubicBezTo>
                  <a:cubicBezTo>
                    <a:pt x="15383" y="5748"/>
                    <a:pt x="15383" y="5655"/>
                    <a:pt x="15213" y="5655"/>
                  </a:cubicBezTo>
                  <a:cubicBezTo>
                    <a:pt x="15383" y="5655"/>
                    <a:pt x="15383" y="5470"/>
                    <a:pt x="15383" y="5470"/>
                  </a:cubicBezTo>
                  <a:cubicBezTo>
                    <a:pt x="15383" y="5191"/>
                    <a:pt x="15723" y="5006"/>
                    <a:pt x="15893" y="4821"/>
                  </a:cubicBezTo>
                  <a:cubicBezTo>
                    <a:pt x="15893" y="4821"/>
                    <a:pt x="15893" y="4821"/>
                    <a:pt x="15893" y="4821"/>
                  </a:cubicBezTo>
                  <a:cubicBezTo>
                    <a:pt x="16063" y="4821"/>
                    <a:pt x="15893" y="4821"/>
                    <a:pt x="15893" y="4821"/>
                  </a:cubicBezTo>
                  <a:cubicBezTo>
                    <a:pt x="15893" y="4821"/>
                    <a:pt x="16063" y="4728"/>
                    <a:pt x="16063" y="4821"/>
                  </a:cubicBezTo>
                  <a:cubicBezTo>
                    <a:pt x="16404" y="4728"/>
                    <a:pt x="16063" y="4728"/>
                    <a:pt x="16404" y="4542"/>
                  </a:cubicBezTo>
                  <a:cubicBezTo>
                    <a:pt x="16063" y="4542"/>
                    <a:pt x="16404" y="4728"/>
                    <a:pt x="16063" y="4542"/>
                  </a:cubicBezTo>
                  <a:cubicBezTo>
                    <a:pt x="16404" y="4542"/>
                    <a:pt x="16404" y="4542"/>
                    <a:pt x="16404" y="4542"/>
                  </a:cubicBezTo>
                  <a:cubicBezTo>
                    <a:pt x="16404" y="4542"/>
                    <a:pt x="16404" y="4542"/>
                    <a:pt x="16404" y="4542"/>
                  </a:cubicBezTo>
                  <a:cubicBezTo>
                    <a:pt x="16404" y="4542"/>
                    <a:pt x="16404" y="4542"/>
                    <a:pt x="16404" y="4542"/>
                  </a:cubicBezTo>
                  <a:cubicBezTo>
                    <a:pt x="16574" y="4450"/>
                    <a:pt x="16574" y="4728"/>
                    <a:pt x="16574" y="4728"/>
                  </a:cubicBezTo>
                  <a:cubicBezTo>
                    <a:pt x="16574" y="4542"/>
                    <a:pt x="16574" y="4542"/>
                    <a:pt x="16574" y="4542"/>
                  </a:cubicBezTo>
                  <a:cubicBezTo>
                    <a:pt x="16744" y="4542"/>
                    <a:pt x="16574" y="4821"/>
                    <a:pt x="16744" y="4728"/>
                  </a:cubicBezTo>
                  <a:cubicBezTo>
                    <a:pt x="16744" y="4542"/>
                    <a:pt x="16744" y="4542"/>
                    <a:pt x="16574" y="4542"/>
                  </a:cubicBezTo>
                  <a:cubicBezTo>
                    <a:pt x="16574" y="4450"/>
                    <a:pt x="16574" y="4450"/>
                    <a:pt x="16574" y="4357"/>
                  </a:cubicBezTo>
                  <a:cubicBezTo>
                    <a:pt x="16574" y="4357"/>
                    <a:pt x="16574" y="4450"/>
                    <a:pt x="16574" y="4450"/>
                  </a:cubicBezTo>
                  <a:cubicBezTo>
                    <a:pt x="16744" y="4450"/>
                    <a:pt x="16574" y="4357"/>
                    <a:pt x="16744" y="4264"/>
                  </a:cubicBezTo>
                  <a:cubicBezTo>
                    <a:pt x="16574" y="4357"/>
                    <a:pt x="16574" y="4264"/>
                    <a:pt x="16574" y="4172"/>
                  </a:cubicBezTo>
                  <a:cubicBezTo>
                    <a:pt x="16574" y="4172"/>
                    <a:pt x="16574" y="4264"/>
                    <a:pt x="16744" y="4172"/>
                  </a:cubicBezTo>
                  <a:cubicBezTo>
                    <a:pt x="16574" y="4172"/>
                    <a:pt x="16744" y="4079"/>
                    <a:pt x="16574" y="4172"/>
                  </a:cubicBezTo>
                  <a:cubicBezTo>
                    <a:pt x="16574" y="4079"/>
                    <a:pt x="16744" y="4079"/>
                    <a:pt x="16574" y="3986"/>
                  </a:cubicBezTo>
                  <a:cubicBezTo>
                    <a:pt x="16744" y="3986"/>
                    <a:pt x="16744" y="4172"/>
                    <a:pt x="16914" y="4079"/>
                  </a:cubicBezTo>
                  <a:cubicBezTo>
                    <a:pt x="16744" y="4079"/>
                    <a:pt x="16914" y="3894"/>
                    <a:pt x="16744" y="3894"/>
                  </a:cubicBezTo>
                  <a:cubicBezTo>
                    <a:pt x="16744" y="3894"/>
                    <a:pt x="16914" y="3894"/>
                    <a:pt x="16914" y="3986"/>
                  </a:cubicBezTo>
                  <a:cubicBezTo>
                    <a:pt x="16914" y="3894"/>
                    <a:pt x="16744" y="3801"/>
                    <a:pt x="17084" y="3801"/>
                  </a:cubicBezTo>
                  <a:cubicBezTo>
                    <a:pt x="16914" y="3801"/>
                    <a:pt x="16914" y="3801"/>
                    <a:pt x="16914" y="3801"/>
                  </a:cubicBezTo>
                  <a:cubicBezTo>
                    <a:pt x="17084" y="3801"/>
                    <a:pt x="17084" y="3801"/>
                    <a:pt x="17084" y="3801"/>
                  </a:cubicBezTo>
                  <a:cubicBezTo>
                    <a:pt x="17084" y="3708"/>
                    <a:pt x="17084" y="3615"/>
                    <a:pt x="17254" y="3615"/>
                  </a:cubicBezTo>
                  <a:cubicBezTo>
                    <a:pt x="17254" y="3615"/>
                    <a:pt x="17424" y="3523"/>
                    <a:pt x="17254" y="3523"/>
                  </a:cubicBezTo>
                  <a:cubicBezTo>
                    <a:pt x="17084" y="3615"/>
                    <a:pt x="17254" y="3615"/>
                    <a:pt x="17084" y="3615"/>
                  </a:cubicBezTo>
                  <a:cubicBezTo>
                    <a:pt x="17254" y="3615"/>
                    <a:pt x="17084" y="3523"/>
                    <a:pt x="17084" y="3430"/>
                  </a:cubicBezTo>
                  <a:cubicBezTo>
                    <a:pt x="17254" y="3523"/>
                    <a:pt x="17254" y="3523"/>
                    <a:pt x="17254" y="3523"/>
                  </a:cubicBezTo>
                  <a:cubicBezTo>
                    <a:pt x="17254" y="3430"/>
                    <a:pt x="17254" y="3430"/>
                    <a:pt x="17254" y="3337"/>
                  </a:cubicBezTo>
                  <a:cubicBezTo>
                    <a:pt x="17254" y="3430"/>
                    <a:pt x="17254" y="3430"/>
                    <a:pt x="17254" y="3430"/>
                  </a:cubicBezTo>
                  <a:cubicBezTo>
                    <a:pt x="17254" y="3337"/>
                    <a:pt x="17254" y="3337"/>
                    <a:pt x="17254" y="3337"/>
                  </a:cubicBezTo>
                  <a:cubicBezTo>
                    <a:pt x="17254" y="3245"/>
                    <a:pt x="17424" y="3337"/>
                    <a:pt x="17424" y="3245"/>
                  </a:cubicBezTo>
                  <a:cubicBezTo>
                    <a:pt x="17424" y="3337"/>
                    <a:pt x="17424" y="3337"/>
                    <a:pt x="17424" y="3337"/>
                  </a:cubicBezTo>
                  <a:cubicBezTo>
                    <a:pt x="17594" y="3337"/>
                    <a:pt x="17594" y="3337"/>
                    <a:pt x="17594" y="3337"/>
                  </a:cubicBezTo>
                  <a:cubicBezTo>
                    <a:pt x="17594" y="3245"/>
                    <a:pt x="17424" y="3245"/>
                    <a:pt x="17424" y="3245"/>
                  </a:cubicBezTo>
                  <a:cubicBezTo>
                    <a:pt x="17424" y="3245"/>
                    <a:pt x="17594" y="3245"/>
                    <a:pt x="17424" y="3245"/>
                  </a:cubicBezTo>
                  <a:cubicBezTo>
                    <a:pt x="17594" y="3245"/>
                    <a:pt x="17594" y="3245"/>
                    <a:pt x="17594" y="3245"/>
                  </a:cubicBezTo>
                  <a:cubicBezTo>
                    <a:pt x="17594" y="3245"/>
                    <a:pt x="17764" y="3245"/>
                    <a:pt x="17764" y="3245"/>
                  </a:cubicBezTo>
                  <a:cubicBezTo>
                    <a:pt x="17764" y="3152"/>
                    <a:pt x="17764" y="2967"/>
                    <a:pt x="17594" y="3152"/>
                  </a:cubicBezTo>
                  <a:cubicBezTo>
                    <a:pt x="17594" y="2967"/>
                    <a:pt x="17764" y="2967"/>
                    <a:pt x="17764" y="3152"/>
                  </a:cubicBezTo>
                  <a:cubicBezTo>
                    <a:pt x="17764" y="2967"/>
                    <a:pt x="17594" y="2967"/>
                    <a:pt x="17764" y="2967"/>
                  </a:cubicBezTo>
                  <a:cubicBezTo>
                    <a:pt x="17764" y="2967"/>
                    <a:pt x="17934" y="2874"/>
                    <a:pt x="18104" y="2874"/>
                  </a:cubicBezTo>
                  <a:cubicBezTo>
                    <a:pt x="18104" y="2967"/>
                    <a:pt x="18104" y="2967"/>
                    <a:pt x="18104" y="2967"/>
                  </a:cubicBezTo>
                  <a:cubicBezTo>
                    <a:pt x="18104" y="2874"/>
                    <a:pt x="18104" y="2874"/>
                    <a:pt x="18104" y="2874"/>
                  </a:cubicBezTo>
                  <a:cubicBezTo>
                    <a:pt x="18275" y="2967"/>
                    <a:pt x="18275" y="2874"/>
                    <a:pt x="18275" y="2967"/>
                  </a:cubicBezTo>
                  <a:cubicBezTo>
                    <a:pt x="18445" y="2967"/>
                    <a:pt x="18445" y="2874"/>
                    <a:pt x="18445" y="2874"/>
                  </a:cubicBezTo>
                  <a:cubicBezTo>
                    <a:pt x="18104" y="2874"/>
                    <a:pt x="18275" y="2688"/>
                    <a:pt x="18104" y="2688"/>
                  </a:cubicBezTo>
                  <a:cubicBezTo>
                    <a:pt x="18104" y="2596"/>
                    <a:pt x="18445" y="2688"/>
                    <a:pt x="18445" y="2596"/>
                  </a:cubicBezTo>
                  <a:cubicBezTo>
                    <a:pt x="18275" y="2596"/>
                    <a:pt x="18275" y="2503"/>
                    <a:pt x="18275" y="2596"/>
                  </a:cubicBezTo>
                  <a:cubicBezTo>
                    <a:pt x="18275" y="2503"/>
                    <a:pt x="18104" y="2503"/>
                    <a:pt x="18275" y="2410"/>
                  </a:cubicBezTo>
                  <a:cubicBezTo>
                    <a:pt x="18275" y="2503"/>
                    <a:pt x="18445" y="2410"/>
                    <a:pt x="18445" y="2503"/>
                  </a:cubicBezTo>
                  <a:cubicBezTo>
                    <a:pt x="18445" y="2596"/>
                    <a:pt x="18445" y="2596"/>
                    <a:pt x="18445" y="2596"/>
                  </a:cubicBezTo>
                  <a:cubicBezTo>
                    <a:pt x="18445" y="2596"/>
                    <a:pt x="18615" y="2596"/>
                    <a:pt x="18615" y="2596"/>
                  </a:cubicBezTo>
                  <a:cubicBezTo>
                    <a:pt x="18615" y="2503"/>
                    <a:pt x="18785" y="2503"/>
                    <a:pt x="18615" y="2503"/>
                  </a:cubicBezTo>
                  <a:cubicBezTo>
                    <a:pt x="18615" y="2410"/>
                    <a:pt x="18615" y="2503"/>
                    <a:pt x="18445" y="2503"/>
                  </a:cubicBezTo>
                  <a:cubicBezTo>
                    <a:pt x="18615" y="2410"/>
                    <a:pt x="18785" y="2410"/>
                    <a:pt x="18615" y="2318"/>
                  </a:cubicBezTo>
                  <a:cubicBezTo>
                    <a:pt x="18615" y="2410"/>
                    <a:pt x="18445" y="2318"/>
                    <a:pt x="18445" y="2318"/>
                  </a:cubicBezTo>
                  <a:cubicBezTo>
                    <a:pt x="18445" y="2225"/>
                    <a:pt x="18445" y="2225"/>
                    <a:pt x="18445" y="2225"/>
                  </a:cubicBezTo>
                  <a:cubicBezTo>
                    <a:pt x="18445" y="2318"/>
                    <a:pt x="18445" y="2318"/>
                    <a:pt x="18445" y="2318"/>
                  </a:cubicBezTo>
                  <a:cubicBezTo>
                    <a:pt x="18615" y="2225"/>
                    <a:pt x="18445" y="2225"/>
                    <a:pt x="18445" y="2039"/>
                  </a:cubicBezTo>
                  <a:cubicBezTo>
                    <a:pt x="18615" y="2039"/>
                    <a:pt x="18615" y="2039"/>
                    <a:pt x="18615" y="2039"/>
                  </a:cubicBezTo>
                  <a:cubicBezTo>
                    <a:pt x="18785" y="2039"/>
                    <a:pt x="18445" y="2225"/>
                    <a:pt x="18615" y="2318"/>
                  </a:cubicBezTo>
                  <a:cubicBezTo>
                    <a:pt x="18785" y="2225"/>
                    <a:pt x="18615" y="2039"/>
                    <a:pt x="18785" y="2039"/>
                  </a:cubicBezTo>
                  <a:cubicBezTo>
                    <a:pt x="18785" y="2039"/>
                    <a:pt x="18785" y="2039"/>
                    <a:pt x="18785" y="2225"/>
                  </a:cubicBezTo>
                  <a:cubicBezTo>
                    <a:pt x="18785" y="2039"/>
                    <a:pt x="18955" y="2225"/>
                    <a:pt x="18785" y="1947"/>
                  </a:cubicBezTo>
                  <a:cubicBezTo>
                    <a:pt x="18785" y="1947"/>
                    <a:pt x="18785" y="1947"/>
                    <a:pt x="18785" y="1947"/>
                  </a:cubicBezTo>
                  <a:cubicBezTo>
                    <a:pt x="18785" y="1947"/>
                    <a:pt x="18785" y="1854"/>
                    <a:pt x="18785" y="1761"/>
                  </a:cubicBezTo>
                  <a:cubicBezTo>
                    <a:pt x="18955" y="1854"/>
                    <a:pt x="18955" y="1669"/>
                    <a:pt x="19295" y="1761"/>
                  </a:cubicBezTo>
                  <a:cubicBezTo>
                    <a:pt x="18955" y="1761"/>
                    <a:pt x="18785" y="1947"/>
                    <a:pt x="18785" y="1947"/>
                  </a:cubicBezTo>
                  <a:cubicBezTo>
                    <a:pt x="19295" y="1947"/>
                    <a:pt x="18785" y="2039"/>
                    <a:pt x="18955" y="2039"/>
                  </a:cubicBezTo>
                  <a:cubicBezTo>
                    <a:pt x="18955" y="1947"/>
                    <a:pt x="19295" y="2039"/>
                    <a:pt x="19465" y="2039"/>
                  </a:cubicBezTo>
                  <a:cubicBezTo>
                    <a:pt x="19465" y="2039"/>
                    <a:pt x="19465" y="2039"/>
                    <a:pt x="19465" y="1947"/>
                  </a:cubicBezTo>
                  <a:cubicBezTo>
                    <a:pt x="19295" y="1947"/>
                    <a:pt x="19295" y="1947"/>
                    <a:pt x="18955" y="1947"/>
                  </a:cubicBezTo>
                  <a:cubicBezTo>
                    <a:pt x="19295" y="1947"/>
                    <a:pt x="19295" y="1854"/>
                    <a:pt x="19295" y="1761"/>
                  </a:cubicBezTo>
                  <a:cubicBezTo>
                    <a:pt x="19465" y="1761"/>
                    <a:pt x="19465" y="1761"/>
                    <a:pt x="19465" y="1854"/>
                  </a:cubicBezTo>
                  <a:cubicBezTo>
                    <a:pt x="19465" y="1669"/>
                    <a:pt x="19635" y="1576"/>
                    <a:pt x="19805" y="1483"/>
                  </a:cubicBezTo>
                  <a:cubicBezTo>
                    <a:pt x="19635" y="1483"/>
                    <a:pt x="19975" y="1391"/>
                    <a:pt x="19805" y="1391"/>
                  </a:cubicBezTo>
                  <a:cubicBezTo>
                    <a:pt x="19635" y="1391"/>
                    <a:pt x="19465" y="1391"/>
                    <a:pt x="19465" y="1391"/>
                  </a:cubicBezTo>
                  <a:cubicBezTo>
                    <a:pt x="19465" y="1391"/>
                    <a:pt x="19465" y="1391"/>
                    <a:pt x="19635" y="1391"/>
                  </a:cubicBezTo>
                  <a:cubicBezTo>
                    <a:pt x="19465" y="1298"/>
                    <a:pt x="19805" y="1391"/>
                    <a:pt x="19635" y="1298"/>
                  </a:cubicBezTo>
                  <a:cubicBezTo>
                    <a:pt x="19635" y="1391"/>
                    <a:pt x="19805" y="1391"/>
                    <a:pt x="19975" y="1391"/>
                  </a:cubicBezTo>
                  <a:cubicBezTo>
                    <a:pt x="19975" y="1298"/>
                    <a:pt x="19975" y="1391"/>
                    <a:pt x="19975" y="1391"/>
                  </a:cubicBezTo>
                  <a:cubicBezTo>
                    <a:pt x="19975" y="1298"/>
                    <a:pt x="19975" y="1205"/>
                    <a:pt x="19975" y="1112"/>
                  </a:cubicBezTo>
                  <a:cubicBezTo>
                    <a:pt x="20315" y="1020"/>
                    <a:pt x="20315" y="834"/>
                    <a:pt x="20486" y="742"/>
                  </a:cubicBezTo>
                  <a:cubicBezTo>
                    <a:pt x="20486" y="742"/>
                    <a:pt x="20826" y="742"/>
                    <a:pt x="20826" y="742"/>
                  </a:cubicBezTo>
                  <a:cubicBezTo>
                    <a:pt x="20826" y="742"/>
                    <a:pt x="20486" y="742"/>
                    <a:pt x="20826" y="742"/>
                  </a:cubicBezTo>
                  <a:cubicBezTo>
                    <a:pt x="20826" y="742"/>
                    <a:pt x="20826" y="742"/>
                    <a:pt x="20826" y="742"/>
                  </a:cubicBezTo>
                  <a:cubicBezTo>
                    <a:pt x="20826" y="742"/>
                    <a:pt x="21166" y="649"/>
                    <a:pt x="20996" y="556"/>
                  </a:cubicBezTo>
                  <a:cubicBezTo>
                    <a:pt x="20996" y="556"/>
                    <a:pt x="20996" y="556"/>
                    <a:pt x="20996" y="556"/>
                  </a:cubicBezTo>
                  <a:cubicBezTo>
                    <a:pt x="20996" y="556"/>
                    <a:pt x="20996" y="556"/>
                    <a:pt x="20996" y="556"/>
                  </a:cubicBezTo>
                  <a:cubicBezTo>
                    <a:pt x="21166" y="556"/>
                    <a:pt x="21166" y="556"/>
                    <a:pt x="21166" y="556"/>
                  </a:cubicBezTo>
                  <a:cubicBezTo>
                    <a:pt x="21166" y="556"/>
                    <a:pt x="21166" y="371"/>
                    <a:pt x="21166" y="278"/>
                  </a:cubicBezTo>
                  <a:cubicBezTo>
                    <a:pt x="21166" y="278"/>
                    <a:pt x="21166" y="278"/>
                    <a:pt x="21166" y="278"/>
                  </a:cubicBezTo>
                  <a:cubicBezTo>
                    <a:pt x="21166" y="185"/>
                    <a:pt x="21166" y="185"/>
                    <a:pt x="21336" y="93"/>
                  </a:cubicBezTo>
                  <a:cubicBezTo>
                    <a:pt x="21336" y="93"/>
                    <a:pt x="21336" y="93"/>
                    <a:pt x="21336" y="93"/>
                  </a:cubicBezTo>
                  <a:cubicBezTo>
                    <a:pt x="21336" y="93"/>
                    <a:pt x="21336" y="93"/>
                    <a:pt x="21336" y="93"/>
                  </a:cubicBezTo>
                  <a:cubicBezTo>
                    <a:pt x="21506" y="93"/>
                    <a:pt x="21506" y="93"/>
                    <a:pt x="21506" y="0"/>
                  </a:cubicBezTo>
                  <a:cubicBezTo>
                    <a:pt x="21506" y="185"/>
                    <a:pt x="21506" y="185"/>
                    <a:pt x="21506" y="185"/>
                  </a:cubicBezTo>
                  <a:cubicBezTo>
                    <a:pt x="21506" y="185"/>
                    <a:pt x="21506" y="93"/>
                    <a:pt x="21336" y="93"/>
                  </a:cubicBezTo>
                  <a:cubicBezTo>
                    <a:pt x="21336" y="185"/>
                    <a:pt x="21336" y="185"/>
                    <a:pt x="21336" y="185"/>
                  </a:cubicBezTo>
                  <a:cubicBezTo>
                    <a:pt x="21336" y="185"/>
                    <a:pt x="21336" y="185"/>
                    <a:pt x="21336" y="185"/>
                  </a:cubicBezTo>
                  <a:cubicBezTo>
                    <a:pt x="21506" y="185"/>
                    <a:pt x="21336" y="185"/>
                    <a:pt x="21506" y="278"/>
                  </a:cubicBezTo>
                  <a:cubicBezTo>
                    <a:pt x="21506" y="278"/>
                    <a:pt x="21506" y="278"/>
                    <a:pt x="21506" y="185"/>
                  </a:cubicBezTo>
                  <a:cubicBezTo>
                    <a:pt x="21506" y="278"/>
                    <a:pt x="21506" y="278"/>
                    <a:pt x="21336" y="371"/>
                  </a:cubicBezTo>
                  <a:cubicBezTo>
                    <a:pt x="21336" y="278"/>
                    <a:pt x="21336" y="371"/>
                    <a:pt x="21336" y="371"/>
                  </a:cubicBezTo>
                  <a:cubicBezTo>
                    <a:pt x="21336" y="371"/>
                    <a:pt x="21336" y="556"/>
                    <a:pt x="21336" y="649"/>
                  </a:cubicBezTo>
                  <a:cubicBezTo>
                    <a:pt x="21166" y="649"/>
                    <a:pt x="21166" y="742"/>
                    <a:pt x="21166" y="742"/>
                  </a:cubicBezTo>
                  <a:cubicBezTo>
                    <a:pt x="21166" y="742"/>
                    <a:pt x="21166" y="742"/>
                    <a:pt x="21166" y="649"/>
                  </a:cubicBezTo>
                  <a:cubicBezTo>
                    <a:pt x="20996" y="742"/>
                    <a:pt x="21166" y="742"/>
                    <a:pt x="20996" y="742"/>
                  </a:cubicBezTo>
                  <a:cubicBezTo>
                    <a:pt x="20996" y="742"/>
                    <a:pt x="21166" y="742"/>
                    <a:pt x="21166" y="834"/>
                  </a:cubicBezTo>
                  <a:cubicBezTo>
                    <a:pt x="20996" y="834"/>
                    <a:pt x="20996" y="834"/>
                    <a:pt x="20996" y="834"/>
                  </a:cubicBezTo>
                  <a:cubicBezTo>
                    <a:pt x="20996" y="927"/>
                    <a:pt x="21166" y="927"/>
                    <a:pt x="20996" y="1020"/>
                  </a:cubicBezTo>
                  <a:cubicBezTo>
                    <a:pt x="20826" y="1112"/>
                    <a:pt x="20486" y="1298"/>
                    <a:pt x="20315" y="1391"/>
                  </a:cubicBezTo>
                  <a:cubicBezTo>
                    <a:pt x="20315" y="1391"/>
                    <a:pt x="20315" y="1391"/>
                    <a:pt x="20315" y="1391"/>
                  </a:cubicBezTo>
                  <a:cubicBezTo>
                    <a:pt x="20315" y="1483"/>
                    <a:pt x="20145" y="1576"/>
                    <a:pt x="20145" y="1669"/>
                  </a:cubicBezTo>
                  <a:cubicBezTo>
                    <a:pt x="19975" y="1854"/>
                    <a:pt x="19975" y="1947"/>
                    <a:pt x="19805" y="1947"/>
                  </a:cubicBezTo>
                  <a:cubicBezTo>
                    <a:pt x="19635" y="2318"/>
                    <a:pt x="19465" y="2596"/>
                    <a:pt x="19295" y="2688"/>
                  </a:cubicBezTo>
                  <a:cubicBezTo>
                    <a:pt x="18955" y="2596"/>
                    <a:pt x="18955" y="2596"/>
                    <a:pt x="18955" y="2596"/>
                  </a:cubicBezTo>
                  <a:cubicBezTo>
                    <a:pt x="18955" y="2688"/>
                    <a:pt x="18955" y="2688"/>
                    <a:pt x="18955" y="2688"/>
                  </a:cubicBezTo>
                  <a:cubicBezTo>
                    <a:pt x="18955" y="2688"/>
                    <a:pt x="18955" y="2781"/>
                    <a:pt x="18955" y="2874"/>
                  </a:cubicBezTo>
                  <a:cubicBezTo>
                    <a:pt x="18785" y="2967"/>
                    <a:pt x="18785" y="3245"/>
                    <a:pt x="18785" y="3245"/>
                  </a:cubicBezTo>
                  <a:cubicBezTo>
                    <a:pt x="18785" y="3245"/>
                    <a:pt x="18785" y="3245"/>
                    <a:pt x="18785" y="3245"/>
                  </a:cubicBezTo>
                  <a:cubicBezTo>
                    <a:pt x="18785" y="3337"/>
                    <a:pt x="18615" y="3430"/>
                    <a:pt x="18445" y="3523"/>
                  </a:cubicBezTo>
                  <a:cubicBezTo>
                    <a:pt x="18275" y="3523"/>
                    <a:pt x="18275" y="3523"/>
                    <a:pt x="18275" y="3615"/>
                  </a:cubicBezTo>
                  <a:cubicBezTo>
                    <a:pt x="18275" y="3708"/>
                    <a:pt x="18275" y="3708"/>
                    <a:pt x="18275" y="3894"/>
                  </a:cubicBezTo>
                  <a:cubicBezTo>
                    <a:pt x="18104" y="3894"/>
                    <a:pt x="17934" y="4079"/>
                    <a:pt x="17934" y="4079"/>
                  </a:cubicBezTo>
                  <a:cubicBezTo>
                    <a:pt x="17764" y="4450"/>
                    <a:pt x="17254" y="4728"/>
                    <a:pt x="17084" y="5006"/>
                  </a:cubicBezTo>
                  <a:cubicBezTo>
                    <a:pt x="17084" y="5006"/>
                    <a:pt x="17084" y="5006"/>
                    <a:pt x="17084" y="5006"/>
                  </a:cubicBezTo>
                  <a:cubicBezTo>
                    <a:pt x="16914" y="5284"/>
                    <a:pt x="16574" y="5655"/>
                    <a:pt x="16404" y="5840"/>
                  </a:cubicBezTo>
                  <a:cubicBezTo>
                    <a:pt x="16063" y="5748"/>
                    <a:pt x="16063" y="5748"/>
                    <a:pt x="16063" y="5748"/>
                  </a:cubicBezTo>
                  <a:cubicBezTo>
                    <a:pt x="16063" y="5933"/>
                    <a:pt x="16063" y="5933"/>
                    <a:pt x="16063" y="5933"/>
                  </a:cubicBezTo>
                  <a:cubicBezTo>
                    <a:pt x="16063" y="6026"/>
                    <a:pt x="16063" y="6118"/>
                    <a:pt x="15893" y="6118"/>
                  </a:cubicBezTo>
                  <a:cubicBezTo>
                    <a:pt x="15723" y="6211"/>
                    <a:pt x="15893" y="6211"/>
                    <a:pt x="15723" y="6304"/>
                  </a:cubicBezTo>
                  <a:cubicBezTo>
                    <a:pt x="15553" y="6489"/>
                    <a:pt x="15553" y="6489"/>
                    <a:pt x="15383" y="6675"/>
                  </a:cubicBezTo>
                  <a:cubicBezTo>
                    <a:pt x="15383" y="6675"/>
                    <a:pt x="15383" y="6675"/>
                    <a:pt x="15383" y="6675"/>
                  </a:cubicBezTo>
                  <a:cubicBezTo>
                    <a:pt x="15383" y="6582"/>
                    <a:pt x="15383" y="6582"/>
                    <a:pt x="15383" y="6582"/>
                  </a:cubicBezTo>
                  <a:cubicBezTo>
                    <a:pt x="15383" y="6675"/>
                    <a:pt x="15213" y="6767"/>
                    <a:pt x="15383" y="6767"/>
                  </a:cubicBezTo>
                  <a:cubicBezTo>
                    <a:pt x="15213" y="6953"/>
                    <a:pt x="15213" y="7231"/>
                    <a:pt x="14873" y="7324"/>
                  </a:cubicBezTo>
                  <a:cubicBezTo>
                    <a:pt x="15043" y="7324"/>
                    <a:pt x="14873" y="7324"/>
                    <a:pt x="14873" y="7416"/>
                  </a:cubicBezTo>
                  <a:cubicBezTo>
                    <a:pt x="14873" y="7509"/>
                    <a:pt x="14363" y="7602"/>
                    <a:pt x="14363" y="7694"/>
                  </a:cubicBezTo>
                  <a:cubicBezTo>
                    <a:pt x="14363" y="7694"/>
                    <a:pt x="14363" y="7694"/>
                    <a:pt x="14193" y="7694"/>
                  </a:cubicBezTo>
                  <a:cubicBezTo>
                    <a:pt x="14363" y="7694"/>
                    <a:pt x="14363" y="7694"/>
                    <a:pt x="14363" y="7694"/>
                  </a:cubicBezTo>
                  <a:cubicBezTo>
                    <a:pt x="14193" y="7973"/>
                    <a:pt x="13852" y="8251"/>
                    <a:pt x="13682" y="8343"/>
                  </a:cubicBezTo>
                  <a:cubicBezTo>
                    <a:pt x="13512" y="8714"/>
                    <a:pt x="13002" y="9085"/>
                    <a:pt x="12662" y="9456"/>
                  </a:cubicBezTo>
                  <a:cubicBezTo>
                    <a:pt x="12662" y="9363"/>
                    <a:pt x="12662" y="9363"/>
                    <a:pt x="12662" y="9363"/>
                  </a:cubicBezTo>
                  <a:cubicBezTo>
                    <a:pt x="12662" y="9548"/>
                    <a:pt x="12322" y="9548"/>
                    <a:pt x="12322" y="9734"/>
                  </a:cubicBezTo>
                  <a:cubicBezTo>
                    <a:pt x="12322" y="9827"/>
                    <a:pt x="12322" y="9919"/>
                    <a:pt x="12152" y="9827"/>
                  </a:cubicBezTo>
                  <a:cubicBezTo>
                    <a:pt x="12152" y="9919"/>
                    <a:pt x="11982" y="10105"/>
                    <a:pt x="11982" y="10197"/>
                  </a:cubicBezTo>
                  <a:cubicBezTo>
                    <a:pt x="11982" y="10197"/>
                    <a:pt x="11982" y="10197"/>
                    <a:pt x="11982" y="10197"/>
                  </a:cubicBezTo>
                  <a:cubicBezTo>
                    <a:pt x="11812" y="10197"/>
                    <a:pt x="11812" y="10383"/>
                    <a:pt x="11471" y="10476"/>
                  </a:cubicBezTo>
                  <a:cubicBezTo>
                    <a:pt x="11471" y="10383"/>
                    <a:pt x="11471" y="10383"/>
                    <a:pt x="11471" y="10383"/>
                  </a:cubicBezTo>
                  <a:cubicBezTo>
                    <a:pt x="11301" y="10476"/>
                    <a:pt x="11471" y="10661"/>
                    <a:pt x="11301" y="10661"/>
                  </a:cubicBezTo>
                  <a:cubicBezTo>
                    <a:pt x="11301" y="10661"/>
                    <a:pt x="11301" y="10661"/>
                    <a:pt x="11301" y="10661"/>
                  </a:cubicBezTo>
                  <a:cubicBezTo>
                    <a:pt x="10961" y="10846"/>
                    <a:pt x="10791" y="11217"/>
                    <a:pt x="10621" y="11588"/>
                  </a:cubicBezTo>
                  <a:cubicBezTo>
                    <a:pt x="10281" y="11773"/>
                    <a:pt x="10281" y="11495"/>
                    <a:pt x="10281" y="11681"/>
                  </a:cubicBezTo>
                  <a:cubicBezTo>
                    <a:pt x="10281" y="11681"/>
                    <a:pt x="10281" y="11773"/>
                    <a:pt x="10281" y="11681"/>
                  </a:cubicBezTo>
                  <a:cubicBezTo>
                    <a:pt x="10281" y="11773"/>
                    <a:pt x="9771" y="11773"/>
                    <a:pt x="9771" y="11866"/>
                  </a:cubicBezTo>
                  <a:cubicBezTo>
                    <a:pt x="9941" y="11866"/>
                    <a:pt x="9941" y="11866"/>
                    <a:pt x="9941" y="11959"/>
                  </a:cubicBezTo>
                  <a:cubicBezTo>
                    <a:pt x="9771" y="12052"/>
                    <a:pt x="9600" y="12052"/>
                    <a:pt x="9600" y="12144"/>
                  </a:cubicBezTo>
                  <a:cubicBezTo>
                    <a:pt x="9600" y="12144"/>
                    <a:pt x="9600" y="12144"/>
                    <a:pt x="9600" y="12144"/>
                  </a:cubicBezTo>
                  <a:cubicBezTo>
                    <a:pt x="9600" y="12330"/>
                    <a:pt x="9430" y="12422"/>
                    <a:pt x="9600" y="12608"/>
                  </a:cubicBezTo>
                  <a:cubicBezTo>
                    <a:pt x="8920" y="13349"/>
                    <a:pt x="8240" y="13998"/>
                    <a:pt x="7560" y="14647"/>
                  </a:cubicBezTo>
                  <a:cubicBezTo>
                    <a:pt x="6879" y="15296"/>
                    <a:pt x="6199" y="15945"/>
                    <a:pt x="5349" y="16594"/>
                  </a:cubicBezTo>
                  <a:cubicBezTo>
                    <a:pt x="5178" y="16687"/>
                    <a:pt x="5178" y="16687"/>
                    <a:pt x="5008" y="16872"/>
                  </a:cubicBezTo>
                  <a:cubicBezTo>
                    <a:pt x="5008" y="16872"/>
                    <a:pt x="5008" y="16872"/>
                    <a:pt x="5008" y="16872"/>
                  </a:cubicBezTo>
                  <a:cubicBezTo>
                    <a:pt x="5008" y="16965"/>
                    <a:pt x="5008" y="16965"/>
                    <a:pt x="5008" y="17058"/>
                  </a:cubicBezTo>
                  <a:cubicBezTo>
                    <a:pt x="4838" y="17336"/>
                    <a:pt x="4668" y="17521"/>
                    <a:pt x="4328" y="17799"/>
                  </a:cubicBezTo>
                  <a:cubicBezTo>
                    <a:pt x="4328" y="17799"/>
                    <a:pt x="4328" y="17706"/>
                    <a:pt x="4158" y="17799"/>
                  </a:cubicBezTo>
                  <a:cubicBezTo>
                    <a:pt x="4328" y="17799"/>
                    <a:pt x="4328" y="17799"/>
                    <a:pt x="4328" y="17799"/>
                  </a:cubicBezTo>
                  <a:cubicBezTo>
                    <a:pt x="4158" y="17799"/>
                    <a:pt x="4158" y="17799"/>
                    <a:pt x="4158" y="17799"/>
                  </a:cubicBezTo>
                  <a:cubicBezTo>
                    <a:pt x="4158" y="17799"/>
                    <a:pt x="4158" y="17892"/>
                    <a:pt x="4328" y="17799"/>
                  </a:cubicBezTo>
                  <a:cubicBezTo>
                    <a:pt x="3648" y="18541"/>
                    <a:pt x="2797" y="19097"/>
                    <a:pt x="2117" y="19653"/>
                  </a:cubicBezTo>
                  <a:cubicBezTo>
                    <a:pt x="1947" y="19931"/>
                    <a:pt x="1777" y="20117"/>
                    <a:pt x="1607" y="20302"/>
                  </a:cubicBezTo>
                  <a:cubicBezTo>
                    <a:pt x="926" y="20766"/>
                    <a:pt x="416" y="21044"/>
                    <a:pt x="76" y="21600"/>
                  </a:cubicBezTo>
                  <a:cubicBezTo>
                    <a:pt x="76" y="21600"/>
                    <a:pt x="-94" y="21415"/>
                    <a:pt x="76" y="21229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1" name="Полилиния 115"/>
            <p:cNvSpPr/>
            <p:nvPr/>
          </p:nvSpPr>
          <p:spPr>
            <a:xfrm>
              <a:off x="308097" y="163280"/>
              <a:ext cx="168110" cy="309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600" fill="norm" stroke="1" extrusionOk="0">
                  <a:moveTo>
                    <a:pt x="84" y="21187"/>
                  </a:moveTo>
                  <a:cubicBezTo>
                    <a:pt x="84" y="20877"/>
                    <a:pt x="653" y="20670"/>
                    <a:pt x="653" y="20256"/>
                  </a:cubicBezTo>
                  <a:cubicBezTo>
                    <a:pt x="653" y="20153"/>
                    <a:pt x="653" y="20256"/>
                    <a:pt x="1032" y="20153"/>
                  </a:cubicBezTo>
                  <a:cubicBezTo>
                    <a:pt x="1032" y="19946"/>
                    <a:pt x="1600" y="19533"/>
                    <a:pt x="1979" y="19223"/>
                  </a:cubicBezTo>
                  <a:cubicBezTo>
                    <a:pt x="1979" y="19223"/>
                    <a:pt x="1979" y="19223"/>
                    <a:pt x="1979" y="19223"/>
                  </a:cubicBezTo>
                  <a:cubicBezTo>
                    <a:pt x="1979" y="19223"/>
                    <a:pt x="1979" y="19120"/>
                    <a:pt x="2169" y="19016"/>
                  </a:cubicBezTo>
                  <a:cubicBezTo>
                    <a:pt x="2169" y="19120"/>
                    <a:pt x="2169" y="19120"/>
                    <a:pt x="2169" y="19120"/>
                  </a:cubicBezTo>
                  <a:cubicBezTo>
                    <a:pt x="2169" y="19016"/>
                    <a:pt x="2169" y="18913"/>
                    <a:pt x="2169" y="18913"/>
                  </a:cubicBezTo>
                  <a:cubicBezTo>
                    <a:pt x="2358" y="18913"/>
                    <a:pt x="2358" y="18913"/>
                    <a:pt x="2358" y="18913"/>
                  </a:cubicBezTo>
                  <a:cubicBezTo>
                    <a:pt x="2358" y="18810"/>
                    <a:pt x="2358" y="18810"/>
                    <a:pt x="2358" y="18810"/>
                  </a:cubicBezTo>
                  <a:cubicBezTo>
                    <a:pt x="2169" y="18603"/>
                    <a:pt x="2927" y="18500"/>
                    <a:pt x="2927" y="18396"/>
                  </a:cubicBezTo>
                  <a:cubicBezTo>
                    <a:pt x="2927" y="18396"/>
                    <a:pt x="2927" y="18396"/>
                    <a:pt x="2927" y="18396"/>
                  </a:cubicBezTo>
                  <a:cubicBezTo>
                    <a:pt x="2927" y="18086"/>
                    <a:pt x="3116" y="17879"/>
                    <a:pt x="3306" y="17673"/>
                  </a:cubicBezTo>
                  <a:cubicBezTo>
                    <a:pt x="3495" y="17673"/>
                    <a:pt x="3495" y="17673"/>
                    <a:pt x="3495" y="17673"/>
                  </a:cubicBezTo>
                  <a:cubicBezTo>
                    <a:pt x="3495" y="17673"/>
                    <a:pt x="3495" y="17466"/>
                    <a:pt x="3495" y="17363"/>
                  </a:cubicBezTo>
                  <a:cubicBezTo>
                    <a:pt x="3684" y="17363"/>
                    <a:pt x="3495" y="17156"/>
                    <a:pt x="3684" y="17156"/>
                  </a:cubicBezTo>
                  <a:cubicBezTo>
                    <a:pt x="3684" y="17156"/>
                    <a:pt x="3684" y="17156"/>
                    <a:pt x="3684" y="17156"/>
                  </a:cubicBezTo>
                  <a:cubicBezTo>
                    <a:pt x="3684" y="17156"/>
                    <a:pt x="3874" y="17156"/>
                    <a:pt x="3874" y="17053"/>
                  </a:cubicBezTo>
                  <a:cubicBezTo>
                    <a:pt x="3874" y="17053"/>
                    <a:pt x="3874" y="17053"/>
                    <a:pt x="3874" y="17053"/>
                  </a:cubicBezTo>
                  <a:cubicBezTo>
                    <a:pt x="3874" y="16949"/>
                    <a:pt x="4063" y="17053"/>
                    <a:pt x="4063" y="16949"/>
                  </a:cubicBezTo>
                  <a:cubicBezTo>
                    <a:pt x="4063" y="16949"/>
                    <a:pt x="4063" y="16949"/>
                    <a:pt x="4063" y="16949"/>
                  </a:cubicBezTo>
                  <a:cubicBezTo>
                    <a:pt x="4063" y="16846"/>
                    <a:pt x="4253" y="16846"/>
                    <a:pt x="4253" y="16846"/>
                  </a:cubicBezTo>
                  <a:cubicBezTo>
                    <a:pt x="4253" y="16846"/>
                    <a:pt x="4253" y="16846"/>
                    <a:pt x="4253" y="16846"/>
                  </a:cubicBezTo>
                  <a:cubicBezTo>
                    <a:pt x="4253" y="16536"/>
                    <a:pt x="4442" y="16536"/>
                    <a:pt x="4253" y="16536"/>
                  </a:cubicBezTo>
                  <a:cubicBezTo>
                    <a:pt x="4442" y="16536"/>
                    <a:pt x="4253" y="16743"/>
                    <a:pt x="4442" y="16743"/>
                  </a:cubicBezTo>
                  <a:cubicBezTo>
                    <a:pt x="4632" y="16329"/>
                    <a:pt x="5011" y="16019"/>
                    <a:pt x="5390" y="15606"/>
                  </a:cubicBezTo>
                  <a:cubicBezTo>
                    <a:pt x="5579" y="15606"/>
                    <a:pt x="5579" y="15606"/>
                    <a:pt x="5579" y="15606"/>
                  </a:cubicBezTo>
                  <a:cubicBezTo>
                    <a:pt x="5579" y="15502"/>
                    <a:pt x="5579" y="15502"/>
                    <a:pt x="5579" y="15399"/>
                  </a:cubicBezTo>
                  <a:cubicBezTo>
                    <a:pt x="5579" y="15399"/>
                    <a:pt x="5579" y="15399"/>
                    <a:pt x="5579" y="15399"/>
                  </a:cubicBezTo>
                  <a:cubicBezTo>
                    <a:pt x="5769" y="15296"/>
                    <a:pt x="5579" y="15296"/>
                    <a:pt x="5769" y="15192"/>
                  </a:cubicBezTo>
                  <a:cubicBezTo>
                    <a:pt x="5769" y="15296"/>
                    <a:pt x="5769" y="15296"/>
                    <a:pt x="5769" y="15296"/>
                  </a:cubicBezTo>
                  <a:cubicBezTo>
                    <a:pt x="5769" y="15192"/>
                    <a:pt x="5769" y="15089"/>
                    <a:pt x="6148" y="15089"/>
                  </a:cubicBezTo>
                  <a:cubicBezTo>
                    <a:pt x="6148" y="15089"/>
                    <a:pt x="6148" y="15089"/>
                    <a:pt x="6148" y="15089"/>
                  </a:cubicBezTo>
                  <a:cubicBezTo>
                    <a:pt x="6148" y="15089"/>
                    <a:pt x="6337" y="15089"/>
                    <a:pt x="6337" y="14986"/>
                  </a:cubicBezTo>
                  <a:cubicBezTo>
                    <a:pt x="6337" y="14986"/>
                    <a:pt x="6337" y="14986"/>
                    <a:pt x="6337" y="14986"/>
                  </a:cubicBezTo>
                  <a:cubicBezTo>
                    <a:pt x="6527" y="14882"/>
                    <a:pt x="6148" y="14882"/>
                    <a:pt x="6337" y="14882"/>
                  </a:cubicBezTo>
                  <a:cubicBezTo>
                    <a:pt x="6337" y="14882"/>
                    <a:pt x="6337" y="14882"/>
                    <a:pt x="6337" y="14882"/>
                  </a:cubicBezTo>
                  <a:cubicBezTo>
                    <a:pt x="6337" y="14676"/>
                    <a:pt x="6527" y="14572"/>
                    <a:pt x="6527" y="14469"/>
                  </a:cubicBezTo>
                  <a:cubicBezTo>
                    <a:pt x="6716" y="14469"/>
                    <a:pt x="6716" y="14469"/>
                    <a:pt x="6716" y="14469"/>
                  </a:cubicBezTo>
                  <a:cubicBezTo>
                    <a:pt x="6716" y="14469"/>
                    <a:pt x="6906" y="14366"/>
                    <a:pt x="6906" y="14262"/>
                  </a:cubicBezTo>
                  <a:cubicBezTo>
                    <a:pt x="6906" y="14159"/>
                    <a:pt x="6906" y="14262"/>
                    <a:pt x="6906" y="14159"/>
                  </a:cubicBezTo>
                  <a:cubicBezTo>
                    <a:pt x="6906" y="14159"/>
                    <a:pt x="7095" y="14056"/>
                    <a:pt x="6906" y="14056"/>
                  </a:cubicBezTo>
                  <a:cubicBezTo>
                    <a:pt x="6906" y="13952"/>
                    <a:pt x="7095" y="13745"/>
                    <a:pt x="7095" y="13745"/>
                  </a:cubicBezTo>
                  <a:cubicBezTo>
                    <a:pt x="7095" y="13745"/>
                    <a:pt x="7474" y="13745"/>
                    <a:pt x="7284" y="13745"/>
                  </a:cubicBezTo>
                  <a:cubicBezTo>
                    <a:pt x="7474" y="13745"/>
                    <a:pt x="7474" y="13745"/>
                    <a:pt x="7474" y="13745"/>
                  </a:cubicBezTo>
                  <a:cubicBezTo>
                    <a:pt x="7474" y="13745"/>
                    <a:pt x="7474" y="13745"/>
                    <a:pt x="7474" y="13745"/>
                  </a:cubicBezTo>
                  <a:cubicBezTo>
                    <a:pt x="7474" y="13745"/>
                    <a:pt x="7474" y="13745"/>
                    <a:pt x="7853" y="13642"/>
                  </a:cubicBezTo>
                  <a:cubicBezTo>
                    <a:pt x="7853" y="13539"/>
                    <a:pt x="7474" y="13435"/>
                    <a:pt x="7853" y="13332"/>
                  </a:cubicBezTo>
                  <a:cubicBezTo>
                    <a:pt x="7853" y="13435"/>
                    <a:pt x="8042" y="13332"/>
                    <a:pt x="8042" y="13435"/>
                  </a:cubicBezTo>
                  <a:cubicBezTo>
                    <a:pt x="7853" y="13229"/>
                    <a:pt x="7853" y="13229"/>
                    <a:pt x="7853" y="13229"/>
                  </a:cubicBezTo>
                  <a:cubicBezTo>
                    <a:pt x="7853" y="13125"/>
                    <a:pt x="8042" y="13229"/>
                    <a:pt x="8042" y="13125"/>
                  </a:cubicBezTo>
                  <a:cubicBezTo>
                    <a:pt x="7853" y="13125"/>
                    <a:pt x="7853" y="13125"/>
                    <a:pt x="7853" y="13125"/>
                  </a:cubicBezTo>
                  <a:cubicBezTo>
                    <a:pt x="7853" y="13022"/>
                    <a:pt x="8042" y="13022"/>
                    <a:pt x="8042" y="13022"/>
                  </a:cubicBezTo>
                  <a:cubicBezTo>
                    <a:pt x="8042" y="13022"/>
                    <a:pt x="8042" y="13022"/>
                    <a:pt x="8042" y="13022"/>
                  </a:cubicBezTo>
                  <a:cubicBezTo>
                    <a:pt x="8042" y="13022"/>
                    <a:pt x="8042" y="13022"/>
                    <a:pt x="8232" y="12815"/>
                  </a:cubicBezTo>
                  <a:cubicBezTo>
                    <a:pt x="8232" y="12815"/>
                    <a:pt x="8232" y="12815"/>
                    <a:pt x="8232" y="12815"/>
                  </a:cubicBezTo>
                  <a:cubicBezTo>
                    <a:pt x="8232" y="12815"/>
                    <a:pt x="8232" y="12712"/>
                    <a:pt x="8042" y="12712"/>
                  </a:cubicBezTo>
                  <a:cubicBezTo>
                    <a:pt x="8042" y="12712"/>
                    <a:pt x="8232" y="12712"/>
                    <a:pt x="8042" y="12815"/>
                  </a:cubicBezTo>
                  <a:cubicBezTo>
                    <a:pt x="8042" y="12712"/>
                    <a:pt x="8042" y="12609"/>
                    <a:pt x="8232" y="12609"/>
                  </a:cubicBezTo>
                  <a:cubicBezTo>
                    <a:pt x="8232" y="12609"/>
                    <a:pt x="8232" y="12609"/>
                    <a:pt x="8232" y="12609"/>
                  </a:cubicBezTo>
                  <a:cubicBezTo>
                    <a:pt x="8232" y="12505"/>
                    <a:pt x="8232" y="12402"/>
                    <a:pt x="8421" y="12299"/>
                  </a:cubicBezTo>
                  <a:cubicBezTo>
                    <a:pt x="8232" y="12299"/>
                    <a:pt x="8421" y="12299"/>
                    <a:pt x="8421" y="12402"/>
                  </a:cubicBezTo>
                  <a:cubicBezTo>
                    <a:pt x="8611" y="12299"/>
                    <a:pt x="8611" y="12195"/>
                    <a:pt x="8800" y="12092"/>
                  </a:cubicBezTo>
                  <a:cubicBezTo>
                    <a:pt x="8611" y="12092"/>
                    <a:pt x="8611" y="12092"/>
                    <a:pt x="8611" y="12092"/>
                  </a:cubicBezTo>
                  <a:cubicBezTo>
                    <a:pt x="8800" y="11885"/>
                    <a:pt x="8800" y="12092"/>
                    <a:pt x="8800" y="11885"/>
                  </a:cubicBezTo>
                  <a:cubicBezTo>
                    <a:pt x="8990" y="11885"/>
                    <a:pt x="8990" y="11885"/>
                    <a:pt x="8990" y="11782"/>
                  </a:cubicBezTo>
                  <a:cubicBezTo>
                    <a:pt x="8990" y="11782"/>
                    <a:pt x="8990" y="11782"/>
                    <a:pt x="8990" y="11782"/>
                  </a:cubicBezTo>
                  <a:cubicBezTo>
                    <a:pt x="8990" y="11782"/>
                    <a:pt x="9179" y="11575"/>
                    <a:pt x="9369" y="11472"/>
                  </a:cubicBezTo>
                  <a:cubicBezTo>
                    <a:pt x="9179" y="11472"/>
                    <a:pt x="9179" y="11368"/>
                    <a:pt x="9369" y="11368"/>
                  </a:cubicBezTo>
                  <a:cubicBezTo>
                    <a:pt x="9369" y="11368"/>
                    <a:pt x="9369" y="11368"/>
                    <a:pt x="9369" y="11368"/>
                  </a:cubicBezTo>
                  <a:cubicBezTo>
                    <a:pt x="9369" y="11368"/>
                    <a:pt x="9369" y="11265"/>
                    <a:pt x="9558" y="11265"/>
                  </a:cubicBezTo>
                  <a:cubicBezTo>
                    <a:pt x="9558" y="11162"/>
                    <a:pt x="9369" y="11575"/>
                    <a:pt x="9369" y="11472"/>
                  </a:cubicBezTo>
                  <a:cubicBezTo>
                    <a:pt x="9558" y="11472"/>
                    <a:pt x="9369" y="11265"/>
                    <a:pt x="9558" y="11368"/>
                  </a:cubicBezTo>
                  <a:cubicBezTo>
                    <a:pt x="9558" y="11265"/>
                    <a:pt x="9558" y="11162"/>
                    <a:pt x="9558" y="11162"/>
                  </a:cubicBezTo>
                  <a:cubicBezTo>
                    <a:pt x="9558" y="11162"/>
                    <a:pt x="9748" y="11265"/>
                    <a:pt x="9748" y="11162"/>
                  </a:cubicBezTo>
                  <a:cubicBezTo>
                    <a:pt x="9748" y="11058"/>
                    <a:pt x="9748" y="11162"/>
                    <a:pt x="9748" y="11058"/>
                  </a:cubicBezTo>
                  <a:cubicBezTo>
                    <a:pt x="9748" y="11058"/>
                    <a:pt x="9748" y="11058"/>
                    <a:pt x="9748" y="11058"/>
                  </a:cubicBezTo>
                  <a:cubicBezTo>
                    <a:pt x="9748" y="10955"/>
                    <a:pt x="9937" y="10955"/>
                    <a:pt x="9748" y="10955"/>
                  </a:cubicBezTo>
                  <a:cubicBezTo>
                    <a:pt x="9748" y="10955"/>
                    <a:pt x="9748" y="10852"/>
                    <a:pt x="9937" y="10852"/>
                  </a:cubicBezTo>
                  <a:cubicBezTo>
                    <a:pt x="10127" y="10955"/>
                    <a:pt x="10127" y="10955"/>
                    <a:pt x="10127" y="10955"/>
                  </a:cubicBezTo>
                  <a:cubicBezTo>
                    <a:pt x="10127" y="10852"/>
                    <a:pt x="9937" y="10852"/>
                    <a:pt x="9937" y="10748"/>
                  </a:cubicBezTo>
                  <a:cubicBezTo>
                    <a:pt x="10127" y="10748"/>
                    <a:pt x="10127" y="10748"/>
                    <a:pt x="10127" y="10748"/>
                  </a:cubicBezTo>
                  <a:cubicBezTo>
                    <a:pt x="9937" y="10748"/>
                    <a:pt x="10127" y="10645"/>
                    <a:pt x="10127" y="10645"/>
                  </a:cubicBezTo>
                  <a:cubicBezTo>
                    <a:pt x="10127" y="10542"/>
                    <a:pt x="10316" y="10438"/>
                    <a:pt x="10506" y="10438"/>
                  </a:cubicBezTo>
                  <a:cubicBezTo>
                    <a:pt x="10506" y="10335"/>
                    <a:pt x="10506" y="10232"/>
                    <a:pt x="10506" y="10232"/>
                  </a:cubicBezTo>
                  <a:cubicBezTo>
                    <a:pt x="10506" y="10232"/>
                    <a:pt x="10506" y="10232"/>
                    <a:pt x="10506" y="10232"/>
                  </a:cubicBezTo>
                  <a:cubicBezTo>
                    <a:pt x="10695" y="10232"/>
                    <a:pt x="10695" y="10232"/>
                    <a:pt x="10695" y="10232"/>
                  </a:cubicBezTo>
                  <a:cubicBezTo>
                    <a:pt x="10695" y="10232"/>
                    <a:pt x="10695" y="10232"/>
                    <a:pt x="10695" y="10025"/>
                  </a:cubicBezTo>
                  <a:cubicBezTo>
                    <a:pt x="10695" y="10025"/>
                    <a:pt x="10695" y="9922"/>
                    <a:pt x="10695" y="9922"/>
                  </a:cubicBezTo>
                  <a:cubicBezTo>
                    <a:pt x="11074" y="9922"/>
                    <a:pt x="10695" y="9715"/>
                    <a:pt x="11074" y="9715"/>
                  </a:cubicBezTo>
                  <a:cubicBezTo>
                    <a:pt x="11074" y="9818"/>
                    <a:pt x="11074" y="9818"/>
                    <a:pt x="11074" y="9818"/>
                  </a:cubicBezTo>
                  <a:cubicBezTo>
                    <a:pt x="11453" y="9818"/>
                    <a:pt x="11074" y="9611"/>
                    <a:pt x="11263" y="9611"/>
                  </a:cubicBezTo>
                  <a:cubicBezTo>
                    <a:pt x="11074" y="9611"/>
                    <a:pt x="11074" y="9611"/>
                    <a:pt x="11074" y="9611"/>
                  </a:cubicBezTo>
                  <a:cubicBezTo>
                    <a:pt x="11263" y="9611"/>
                    <a:pt x="11263" y="9508"/>
                    <a:pt x="11263" y="9508"/>
                  </a:cubicBezTo>
                  <a:cubicBezTo>
                    <a:pt x="11263" y="9508"/>
                    <a:pt x="11453" y="9508"/>
                    <a:pt x="11263" y="9405"/>
                  </a:cubicBezTo>
                  <a:cubicBezTo>
                    <a:pt x="11642" y="9301"/>
                    <a:pt x="11642" y="8991"/>
                    <a:pt x="11832" y="8991"/>
                  </a:cubicBezTo>
                  <a:cubicBezTo>
                    <a:pt x="11832" y="8888"/>
                    <a:pt x="11832" y="8888"/>
                    <a:pt x="11832" y="8888"/>
                  </a:cubicBezTo>
                  <a:cubicBezTo>
                    <a:pt x="11832" y="8888"/>
                    <a:pt x="11832" y="8888"/>
                    <a:pt x="11832" y="8888"/>
                  </a:cubicBezTo>
                  <a:cubicBezTo>
                    <a:pt x="11832" y="8888"/>
                    <a:pt x="11832" y="8888"/>
                    <a:pt x="11832" y="8888"/>
                  </a:cubicBezTo>
                  <a:cubicBezTo>
                    <a:pt x="11832" y="8888"/>
                    <a:pt x="11832" y="8888"/>
                    <a:pt x="11832" y="8888"/>
                  </a:cubicBezTo>
                  <a:cubicBezTo>
                    <a:pt x="12021" y="8888"/>
                    <a:pt x="11832" y="8785"/>
                    <a:pt x="12021" y="8681"/>
                  </a:cubicBezTo>
                  <a:cubicBezTo>
                    <a:pt x="12021" y="8681"/>
                    <a:pt x="12021" y="8681"/>
                    <a:pt x="12021" y="8681"/>
                  </a:cubicBezTo>
                  <a:cubicBezTo>
                    <a:pt x="12021" y="8578"/>
                    <a:pt x="12021" y="8578"/>
                    <a:pt x="12021" y="8578"/>
                  </a:cubicBezTo>
                  <a:cubicBezTo>
                    <a:pt x="12211" y="8475"/>
                    <a:pt x="12211" y="8578"/>
                    <a:pt x="12400" y="8578"/>
                  </a:cubicBezTo>
                  <a:cubicBezTo>
                    <a:pt x="12400" y="8475"/>
                    <a:pt x="12400" y="8475"/>
                    <a:pt x="12400" y="8475"/>
                  </a:cubicBezTo>
                  <a:cubicBezTo>
                    <a:pt x="12779" y="8475"/>
                    <a:pt x="12779" y="8475"/>
                    <a:pt x="12779" y="8475"/>
                  </a:cubicBezTo>
                  <a:cubicBezTo>
                    <a:pt x="12400" y="8475"/>
                    <a:pt x="12779" y="8371"/>
                    <a:pt x="12779" y="8371"/>
                  </a:cubicBezTo>
                  <a:cubicBezTo>
                    <a:pt x="12779" y="8371"/>
                    <a:pt x="12779" y="8371"/>
                    <a:pt x="12779" y="8371"/>
                  </a:cubicBezTo>
                  <a:cubicBezTo>
                    <a:pt x="12779" y="8371"/>
                    <a:pt x="12779" y="8371"/>
                    <a:pt x="12779" y="8268"/>
                  </a:cubicBezTo>
                  <a:cubicBezTo>
                    <a:pt x="12400" y="8371"/>
                    <a:pt x="12400" y="8371"/>
                    <a:pt x="12400" y="8371"/>
                  </a:cubicBezTo>
                  <a:cubicBezTo>
                    <a:pt x="12400" y="8268"/>
                    <a:pt x="12400" y="8268"/>
                    <a:pt x="12400" y="8268"/>
                  </a:cubicBezTo>
                  <a:cubicBezTo>
                    <a:pt x="12779" y="8268"/>
                    <a:pt x="12779" y="8165"/>
                    <a:pt x="12779" y="8165"/>
                  </a:cubicBezTo>
                  <a:cubicBezTo>
                    <a:pt x="12779" y="8061"/>
                    <a:pt x="12779" y="8061"/>
                    <a:pt x="12779" y="8061"/>
                  </a:cubicBezTo>
                  <a:cubicBezTo>
                    <a:pt x="12779" y="8061"/>
                    <a:pt x="12779" y="7958"/>
                    <a:pt x="12969" y="8061"/>
                  </a:cubicBezTo>
                  <a:cubicBezTo>
                    <a:pt x="12969" y="8061"/>
                    <a:pt x="12779" y="8061"/>
                    <a:pt x="12779" y="8165"/>
                  </a:cubicBezTo>
                  <a:cubicBezTo>
                    <a:pt x="12969" y="8061"/>
                    <a:pt x="12969" y="8165"/>
                    <a:pt x="12969" y="8061"/>
                  </a:cubicBezTo>
                  <a:cubicBezTo>
                    <a:pt x="12969" y="7958"/>
                    <a:pt x="12779" y="7958"/>
                    <a:pt x="12969" y="7958"/>
                  </a:cubicBezTo>
                  <a:cubicBezTo>
                    <a:pt x="12969" y="7958"/>
                    <a:pt x="12969" y="7958"/>
                    <a:pt x="12969" y="8061"/>
                  </a:cubicBezTo>
                  <a:cubicBezTo>
                    <a:pt x="13158" y="7958"/>
                    <a:pt x="13158" y="7958"/>
                    <a:pt x="13158" y="7958"/>
                  </a:cubicBezTo>
                  <a:cubicBezTo>
                    <a:pt x="12969" y="7958"/>
                    <a:pt x="12969" y="7958"/>
                    <a:pt x="12969" y="7958"/>
                  </a:cubicBezTo>
                  <a:cubicBezTo>
                    <a:pt x="12969" y="7958"/>
                    <a:pt x="12969" y="7958"/>
                    <a:pt x="12969" y="7958"/>
                  </a:cubicBezTo>
                  <a:cubicBezTo>
                    <a:pt x="12969" y="7855"/>
                    <a:pt x="13158" y="7855"/>
                    <a:pt x="12969" y="7751"/>
                  </a:cubicBezTo>
                  <a:cubicBezTo>
                    <a:pt x="13158" y="7751"/>
                    <a:pt x="13158" y="7751"/>
                    <a:pt x="13158" y="7648"/>
                  </a:cubicBezTo>
                  <a:cubicBezTo>
                    <a:pt x="13158" y="7648"/>
                    <a:pt x="13158" y="7648"/>
                    <a:pt x="13158" y="7648"/>
                  </a:cubicBezTo>
                  <a:cubicBezTo>
                    <a:pt x="13158" y="7648"/>
                    <a:pt x="13158" y="7544"/>
                    <a:pt x="13158" y="7544"/>
                  </a:cubicBezTo>
                  <a:cubicBezTo>
                    <a:pt x="13158" y="7544"/>
                    <a:pt x="13158" y="7544"/>
                    <a:pt x="13158" y="7544"/>
                  </a:cubicBezTo>
                  <a:cubicBezTo>
                    <a:pt x="13158" y="7544"/>
                    <a:pt x="13158" y="7544"/>
                    <a:pt x="13158" y="7544"/>
                  </a:cubicBezTo>
                  <a:cubicBezTo>
                    <a:pt x="13348" y="7441"/>
                    <a:pt x="13537" y="7544"/>
                    <a:pt x="13537" y="7441"/>
                  </a:cubicBezTo>
                  <a:cubicBezTo>
                    <a:pt x="13537" y="7441"/>
                    <a:pt x="13537" y="7234"/>
                    <a:pt x="13348" y="7234"/>
                  </a:cubicBezTo>
                  <a:cubicBezTo>
                    <a:pt x="13537" y="7131"/>
                    <a:pt x="13537" y="7028"/>
                    <a:pt x="13727" y="6924"/>
                  </a:cubicBezTo>
                  <a:cubicBezTo>
                    <a:pt x="13727" y="6924"/>
                    <a:pt x="13727" y="6924"/>
                    <a:pt x="13727" y="6821"/>
                  </a:cubicBezTo>
                  <a:cubicBezTo>
                    <a:pt x="13916" y="6821"/>
                    <a:pt x="13916" y="6614"/>
                    <a:pt x="14295" y="6511"/>
                  </a:cubicBezTo>
                  <a:cubicBezTo>
                    <a:pt x="14295" y="6614"/>
                    <a:pt x="14295" y="6511"/>
                    <a:pt x="14484" y="6614"/>
                  </a:cubicBezTo>
                  <a:cubicBezTo>
                    <a:pt x="14484" y="6511"/>
                    <a:pt x="14484" y="6511"/>
                    <a:pt x="14484" y="6511"/>
                  </a:cubicBezTo>
                  <a:cubicBezTo>
                    <a:pt x="14295" y="6511"/>
                    <a:pt x="14295" y="6408"/>
                    <a:pt x="14295" y="6511"/>
                  </a:cubicBezTo>
                  <a:cubicBezTo>
                    <a:pt x="14295" y="6408"/>
                    <a:pt x="14484" y="6098"/>
                    <a:pt x="14484" y="6098"/>
                  </a:cubicBezTo>
                  <a:cubicBezTo>
                    <a:pt x="14484" y="6098"/>
                    <a:pt x="14484" y="6098"/>
                    <a:pt x="14484" y="6098"/>
                  </a:cubicBezTo>
                  <a:cubicBezTo>
                    <a:pt x="14674" y="6098"/>
                    <a:pt x="14674" y="6098"/>
                    <a:pt x="14674" y="6098"/>
                  </a:cubicBezTo>
                  <a:cubicBezTo>
                    <a:pt x="14674" y="5994"/>
                    <a:pt x="14674" y="5994"/>
                    <a:pt x="14674" y="5994"/>
                  </a:cubicBezTo>
                  <a:cubicBezTo>
                    <a:pt x="14863" y="5994"/>
                    <a:pt x="14863" y="5994"/>
                    <a:pt x="14863" y="5994"/>
                  </a:cubicBezTo>
                  <a:cubicBezTo>
                    <a:pt x="14863" y="5994"/>
                    <a:pt x="14674" y="5994"/>
                    <a:pt x="14674" y="5891"/>
                  </a:cubicBezTo>
                  <a:cubicBezTo>
                    <a:pt x="14863" y="5891"/>
                    <a:pt x="14863" y="5891"/>
                    <a:pt x="14863" y="5891"/>
                  </a:cubicBezTo>
                  <a:cubicBezTo>
                    <a:pt x="14863" y="5891"/>
                    <a:pt x="14863" y="5788"/>
                    <a:pt x="14863" y="5684"/>
                  </a:cubicBezTo>
                  <a:cubicBezTo>
                    <a:pt x="15053" y="5684"/>
                    <a:pt x="15053" y="5684"/>
                    <a:pt x="15053" y="5684"/>
                  </a:cubicBezTo>
                  <a:cubicBezTo>
                    <a:pt x="15053" y="5684"/>
                    <a:pt x="15053" y="5581"/>
                    <a:pt x="15053" y="5684"/>
                  </a:cubicBezTo>
                  <a:cubicBezTo>
                    <a:pt x="15242" y="5581"/>
                    <a:pt x="15242" y="5478"/>
                    <a:pt x="15432" y="5478"/>
                  </a:cubicBezTo>
                  <a:cubicBezTo>
                    <a:pt x="15432" y="5271"/>
                    <a:pt x="15621" y="4961"/>
                    <a:pt x="15621" y="4754"/>
                  </a:cubicBezTo>
                  <a:cubicBezTo>
                    <a:pt x="15621" y="4754"/>
                    <a:pt x="15621" y="4754"/>
                    <a:pt x="15621" y="4754"/>
                  </a:cubicBezTo>
                  <a:cubicBezTo>
                    <a:pt x="16000" y="4754"/>
                    <a:pt x="15621" y="4754"/>
                    <a:pt x="15621" y="4754"/>
                  </a:cubicBezTo>
                  <a:cubicBezTo>
                    <a:pt x="16000" y="4754"/>
                    <a:pt x="16000" y="4754"/>
                    <a:pt x="16000" y="4754"/>
                  </a:cubicBezTo>
                  <a:cubicBezTo>
                    <a:pt x="16190" y="4754"/>
                    <a:pt x="16000" y="4754"/>
                    <a:pt x="16190" y="4651"/>
                  </a:cubicBezTo>
                  <a:cubicBezTo>
                    <a:pt x="16000" y="4651"/>
                    <a:pt x="16190" y="4754"/>
                    <a:pt x="16000" y="4651"/>
                  </a:cubicBezTo>
                  <a:cubicBezTo>
                    <a:pt x="16000" y="4651"/>
                    <a:pt x="16190" y="4651"/>
                    <a:pt x="16190" y="4547"/>
                  </a:cubicBezTo>
                  <a:cubicBezTo>
                    <a:pt x="16190" y="4547"/>
                    <a:pt x="16190" y="4547"/>
                    <a:pt x="16190" y="4651"/>
                  </a:cubicBezTo>
                  <a:cubicBezTo>
                    <a:pt x="16190" y="4547"/>
                    <a:pt x="16190" y="4547"/>
                    <a:pt x="16190" y="4547"/>
                  </a:cubicBezTo>
                  <a:cubicBezTo>
                    <a:pt x="16379" y="4547"/>
                    <a:pt x="16379" y="4754"/>
                    <a:pt x="16569" y="4754"/>
                  </a:cubicBezTo>
                  <a:cubicBezTo>
                    <a:pt x="16569" y="4754"/>
                    <a:pt x="16569" y="4754"/>
                    <a:pt x="16569" y="4754"/>
                  </a:cubicBezTo>
                  <a:cubicBezTo>
                    <a:pt x="16758" y="4651"/>
                    <a:pt x="16569" y="4754"/>
                    <a:pt x="16758" y="4754"/>
                  </a:cubicBezTo>
                  <a:cubicBezTo>
                    <a:pt x="16758" y="4651"/>
                    <a:pt x="16758" y="4651"/>
                    <a:pt x="16569" y="4651"/>
                  </a:cubicBezTo>
                  <a:cubicBezTo>
                    <a:pt x="16569" y="4547"/>
                    <a:pt x="16379" y="4547"/>
                    <a:pt x="16379" y="4341"/>
                  </a:cubicBezTo>
                  <a:cubicBezTo>
                    <a:pt x="16569" y="4237"/>
                    <a:pt x="16379" y="4341"/>
                    <a:pt x="16569" y="4341"/>
                  </a:cubicBezTo>
                  <a:cubicBezTo>
                    <a:pt x="16569" y="4237"/>
                    <a:pt x="16569" y="4237"/>
                    <a:pt x="16569" y="4237"/>
                  </a:cubicBezTo>
                  <a:cubicBezTo>
                    <a:pt x="16569" y="4237"/>
                    <a:pt x="16569" y="4237"/>
                    <a:pt x="16569" y="4134"/>
                  </a:cubicBezTo>
                  <a:cubicBezTo>
                    <a:pt x="16569" y="4134"/>
                    <a:pt x="16569" y="4237"/>
                    <a:pt x="16569" y="4134"/>
                  </a:cubicBezTo>
                  <a:cubicBezTo>
                    <a:pt x="16569" y="4031"/>
                    <a:pt x="16569" y="4031"/>
                    <a:pt x="16569" y="4031"/>
                  </a:cubicBezTo>
                  <a:cubicBezTo>
                    <a:pt x="16379" y="4031"/>
                    <a:pt x="16569" y="4031"/>
                    <a:pt x="16569" y="4031"/>
                  </a:cubicBezTo>
                  <a:cubicBezTo>
                    <a:pt x="16758" y="4031"/>
                    <a:pt x="16758" y="4134"/>
                    <a:pt x="16758" y="4031"/>
                  </a:cubicBezTo>
                  <a:cubicBezTo>
                    <a:pt x="16758" y="4031"/>
                    <a:pt x="16758" y="3927"/>
                    <a:pt x="16569" y="3927"/>
                  </a:cubicBezTo>
                  <a:cubicBezTo>
                    <a:pt x="16758" y="3927"/>
                    <a:pt x="16758" y="3927"/>
                    <a:pt x="16758" y="4031"/>
                  </a:cubicBezTo>
                  <a:cubicBezTo>
                    <a:pt x="16758" y="4031"/>
                    <a:pt x="16758" y="3824"/>
                    <a:pt x="16758" y="3927"/>
                  </a:cubicBezTo>
                  <a:cubicBezTo>
                    <a:pt x="16758" y="3824"/>
                    <a:pt x="16758" y="3824"/>
                    <a:pt x="16758" y="3824"/>
                  </a:cubicBezTo>
                  <a:cubicBezTo>
                    <a:pt x="16758" y="3824"/>
                    <a:pt x="16758" y="3824"/>
                    <a:pt x="16948" y="3824"/>
                  </a:cubicBezTo>
                  <a:cubicBezTo>
                    <a:pt x="16948" y="3721"/>
                    <a:pt x="16948" y="3617"/>
                    <a:pt x="16948" y="3721"/>
                  </a:cubicBezTo>
                  <a:cubicBezTo>
                    <a:pt x="16948" y="3617"/>
                    <a:pt x="17137" y="3617"/>
                    <a:pt x="16948" y="3617"/>
                  </a:cubicBezTo>
                  <a:cubicBezTo>
                    <a:pt x="16948" y="3617"/>
                    <a:pt x="16948" y="3617"/>
                    <a:pt x="16758" y="3617"/>
                  </a:cubicBezTo>
                  <a:cubicBezTo>
                    <a:pt x="16948" y="3617"/>
                    <a:pt x="16948" y="3411"/>
                    <a:pt x="16948" y="3411"/>
                  </a:cubicBezTo>
                  <a:cubicBezTo>
                    <a:pt x="16948" y="3411"/>
                    <a:pt x="16948" y="3411"/>
                    <a:pt x="16948" y="3411"/>
                  </a:cubicBezTo>
                  <a:cubicBezTo>
                    <a:pt x="16948" y="3307"/>
                    <a:pt x="16948" y="3307"/>
                    <a:pt x="16948" y="3307"/>
                  </a:cubicBezTo>
                  <a:cubicBezTo>
                    <a:pt x="16948" y="3307"/>
                    <a:pt x="16948" y="3307"/>
                    <a:pt x="17137" y="3307"/>
                  </a:cubicBezTo>
                  <a:cubicBezTo>
                    <a:pt x="16948" y="3307"/>
                    <a:pt x="16948" y="3307"/>
                    <a:pt x="16948" y="3307"/>
                  </a:cubicBezTo>
                  <a:cubicBezTo>
                    <a:pt x="16948" y="3307"/>
                    <a:pt x="17137" y="3307"/>
                    <a:pt x="17137" y="3307"/>
                  </a:cubicBezTo>
                  <a:cubicBezTo>
                    <a:pt x="17327" y="3307"/>
                    <a:pt x="17327" y="3307"/>
                    <a:pt x="17327" y="3307"/>
                  </a:cubicBezTo>
                  <a:cubicBezTo>
                    <a:pt x="17327" y="3307"/>
                    <a:pt x="17327" y="3307"/>
                    <a:pt x="17327" y="3307"/>
                  </a:cubicBezTo>
                  <a:cubicBezTo>
                    <a:pt x="17137" y="3204"/>
                    <a:pt x="17137" y="3204"/>
                    <a:pt x="17137" y="3204"/>
                  </a:cubicBezTo>
                  <a:cubicBezTo>
                    <a:pt x="17137" y="3204"/>
                    <a:pt x="17327" y="3204"/>
                    <a:pt x="17327" y="3100"/>
                  </a:cubicBezTo>
                  <a:cubicBezTo>
                    <a:pt x="17327" y="3204"/>
                    <a:pt x="17327" y="3204"/>
                    <a:pt x="17327" y="3204"/>
                  </a:cubicBezTo>
                  <a:cubicBezTo>
                    <a:pt x="17327" y="3307"/>
                    <a:pt x="17706" y="3204"/>
                    <a:pt x="17706" y="3204"/>
                  </a:cubicBezTo>
                  <a:cubicBezTo>
                    <a:pt x="17706" y="3100"/>
                    <a:pt x="17706" y="2997"/>
                    <a:pt x="17327" y="3100"/>
                  </a:cubicBezTo>
                  <a:cubicBezTo>
                    <a:pt x="17327" y="3100"/>
                    <a:pt x="17706" y="2997"/>
                    <a:pt x="17706" y="3100"/>
                  </a:cubicBezTo>
                  <a:cubicBezTo>
                    <a:pt x="17706" y="2997"/>
                    <a:pt x="17706" y="2997"/>
                    <a:pt x="17706" y="2997"/>
                  </a:cubicBezTo>
                  <a:cubicBezTo>
                    <a:pt x="17706" y="2997"/>
                    <a:pt x="17895" y="2894"/>
                    <a:pt x="18084" y="2894"/>
                  </a:cubicBezTo>
                  <a:cubicBezTo>
                    <a:pt x="18084" y="2997"/>
                    <a:pt x="18084" y="2997"/>
                    <a:pt x="18084" y="2997"/>
                  </a:cubicBezTo>
                  <a:cubicBezTo>
                    <a:pt x="18084" y="2997"/>
                    <a:pt x="18084" y="2997"/>
                    <a:pt x="18084" y="2997"/>
                  </a:cubicBezTo>
                  <a:cubicBezTo>
                    <a:pt x="18084" y="2997"/>
                    <a:pt x="18084" y="2997"/>
                    <a:pt x="18084" y="2997"/>
                  </a:cubicBezTo>
                  <a:cubicBezTo>
                    <a:pt x="18274" y="2997"/>
                    <a:pt x="18274" y="2997"/>
                    <a:pt x="18274" y="2894"/>
                  </a:cubicBezTo>
                  <a:cubicBezTo>
                    <a:pt x="18084" y="2894"/>
                    <a:pt x="18084" y="2687"/>
                    <a:pt x="18084" y="2687"/>
                  </a:cubicBezTo>
                  <a:cubicBezTo>
                    <a:pt x="18084" y="2687"/>
                    <a:pt x="18274" y="2790"/>
                    <a:pt x="18084" y="2687"/>
                  </a:cubicBezTo>
                  <a:cubicBezTo>
                    <a:pt x="18084" y="2687"/>
                    <a:pt x="18084" y="2480"/>
                    <a:pt x="18084" y="2687"/>
                  </a:cubicBezTo>
                  <a:cubicBezTo>
                    <a:pt x="18084" y="2480"/>
                    <a:pt x="18084" y="2480"/>
                    <a:pt x="18084" y="2377"/>
                  </a:cubicBezTo>
                  <a:cubicBezTo>
                    <a:pt x="18084" y="2480"/>
                    <a:pt x="18274" y="2377"/>
                    <a:pt x="18274" y="2480"/>
                  </a:cubicBezTo>
                  <a:cubicBezTo>
                    <a:pt x="18274" y="2687"/>
                    <a:pt x="18274" y="2687"/>
                    <a:pt x="18274" y="2687"/>
                  </a:cubicBezTo>
                  <a:cubicBezTo>
                    <a:pt x="18274" y="2687"/>
                    <a:pt x="18274" y="2687"/>
                    <a:pt x="18463" y="2687"/>
                  </a:cubicBezTo>
                  <a:cubicBezTo>
                    <a:pt x="18463" y="2480"/>
                    <a:pt x="18463" y="2480"/>
                    <a:pt x="18463" y="2377"/>
                  </a:cubicBezTo>
                  <a:cubicBezTo>
                    <a:pt x="18274" y="2377"/>
                    <a:pt x="18274" y="2480"/>
                    <a:pt x="18274" y="2377"/>
                  </a:cubicBezTo>
                  <a:cubicBezTo>
                    <a:pt x="18274" y="2377"/>
                    <a:pt x="18463" y="2377"/>
                    <a:pt x="18463" y="2274"/>
                  </a:cubicBezTo>
                  <a:cubicBezTo>
                    <a:pt x="18274" y="2377"/>
                    <a:pt x="18274" y="2274"/>
                    <a:pt x="18084" y="2274"/>
                  </a:cubicBezTo>
                  <a:cubicBezTo>
                    <a:pt x="18084" y="2170"/>
                    <a:pt x="18084" y="2170"/>
                    <a:pt x="18084" y="2170"/>
                  </a:cubicBezTo>
                  <a:cubicBezTo>
                    <a:pt x="18274" y="2274"/>
                    <a:pt x="18274" y="2274"/>
                    <a:pt x="18274" y="2274"/>
                  </a:cubicBezTo>
                  <a:cubicBezTo>
                    <a:pt x="18463" y="2170"/>
                    <a:pt x="18084" y="2170"/>
                    <a:pt x="18274" y="2067"/>
                  </a:cubicBezTo>
                  <a:cubicBezTo>
                    <a:pt x="18463" y="2067"/>
                    <a:pt x="18463" y="2067"/>
                    <a:pt x="18463" y="2067"/>
                  </a:cubicBezTo>
                  <a:cubicBezTo>
                    <a:pt x="18463" y="2170"/>
                    <a:pt x="18274" y="2170"/>
                    <a:pt x="18463" y="2274"/>
                  </a:cubicBezTo>
                  <a:cubicBezTo>
                    <a:pt x="18463" y="2170"/>
                    <a:pt x="18463" y="2170"/>
                    <a:pt x="18653" y="2067"/>
                  </a:cubicBezTo>
                  <a:cubicBezTo>
                    <a:pt x="18463" y="2170"/>
                    <a:pt x="18463" y="2170"/>
                    <a:pt x="18463" y="2170"/>
                  </a:cubicBezTo>
                  <a:cubicBezTo>
                    <a:pt x="18653" y="2067"/>
                    <a:pt x="18842" y="2170"/>
                    <a:pt x="18842" y="2067"/>
                  </a:cubicBezTo>
                  <a:cubicBezTo>
                    <a:pt x="18842" y="1964"/>
                    <a:pt x="18842" y="1964"/>
                    <a:pt x="18653" y="1964"/>
                  </a:cubicBezTo>
                  <a:cubicBezTo>
                    <a:pt x="18842" y="1964"/>
                    <a:pt x="18653" y="1964"/>
                    <a:pt x="18842" y="1860"/>
                  </a:cubicBezTo>
                  <a:cubicBezTo>
                    <a:pt x="18842" y="1860"/>
                    <a:pt x="18842" y="1757"/>
                    <a:pt x="19032" y="1860"/>
                  </a:cubicBezTo>
                  <a:cubicBezTo>
                    <a:pt x="18842" y="1860"/>
                    <a:pt x="18653" y="1964"/>
                    <a:pt x="18842" y="1964"/>
                  </a:cubicBezTo>
                  <a:cubicBezTo>
                    <a:pt x="19032" y="1964"/>
                    <a:pt x="18653" y="2067"/>
                    <a:pt x="18842" y="2170"/>
                  </a:cubicBezTo>
                  <a:cubicBezTo>
                    <a:pt x="18842" y="2067"/>
                    <a:pt x="19032" y="2067"/>
                    <a:pt x="19411" y="2067"/>
                  </a:cubicBezTo>
                  <a:cubicBezTo>
                    <a:pt x="19411" y="2067"/>
                    <a:pt x="19411" y="2067"/>
                    <a:pt x="19411" y="2067"/>
                  </a:cubicBezTo>
                  <a:cubicBezTo>
                    <a:pt x="19411" y="1964"/>
                    <a:pt x="19032" y="2067"/>
                    <a:pt x="19032" y="1964"/>
                  </a:cubicBezTo>
                  <a:cubicBezTo>
                    <a:pt x="19032" y="1964"/>
                    <a:pt x="19411" y="1860"/>
                    <a:pt x="19032" y="1860"/>
                  </a:cubicBezTo>
                  <a:cubicBezTo>
                    <a:pt x="19411" y="1860"/>
                    <a:pt x="19411" y="1860"/>
                    <a:pt x="19411" y="1860"/>
                  </a:cubicBezTo>
                  <a:cubicBezTo>
                    <a:pt x="19411" y="1757"/>
                    <a:pt x="19411" y="1550"/>
                    <a:pt x="19600" y="1447"/>
                  </a:cubicBezTo>
                  <a:cubicBezTo>
                    <a:pt x="19411" y="1447"/>
                    <a:pt x="19790" y="1344"/>
                    <a:pt x="19600" y="1344"/>
                  </a:cubicBezTo>
                  <a:cubicBezTo>
                    <a:pt x="19411" y="1344"/>
                    <a:pt x="19411" y="1344"/>
                    <a:pt x="19411" y="1344"/>
                  </a:cubicBezTo>
                  <a:cubicBezTo>
                    <a:pt x="19411" y="1344"/>
                    <a:pt x="19411" y="1344"/>
                    <a:pt x="19411" y="1344"/>
                  </a:cubicBezTo>
                  <a:cubicBezTo>
                    <a:pt x="19411" y="1240"/>
                    <a:pt x="19600" y="1344"/>
                    <a:pt x="19411" y="1240"/>
                  </a:cubicBezTo>
                  <a:cubicBezTo>
                    <a:pt x="19411" y="1344"/>
                    <a:pt x="19600" y="1344"/>
                    <a:pt x="19790" y="1344"/>
                  </a:cubicBezTo>
                  <a:cubicBezTo>
                    <a:pt x="19790" y="1240"/>
                    <a:pt x="19790" y="1447"/>
                    <a:pt x="19979" y="1344"/>
                  </a:cubicBezTo>
                  <a:cubicBezTo>
                    <a:pt x="19979" y="1240"/>
                    <a:pt x="19979" y="1240"/>
                    <a:pt x="19979" y="1137"/>
                  </a:cubicBezTo>
                  <a:cubicBezTo>
                    <a:pt x="20169" y="1033"/>
                    <a:pt x="20358" y="930"/>
                    <a:pt x="20358" y="827"/>
                  </a:cubicBezTo>
                  <a:cubicBezTo>
                    <a:pt x="20548" y="620"/>
                    <a:pt x="20548" y="827"/>
                    <a:pt x="20548" y="827"/>
                  </a:cubicBezTo>
                  <a:cubicBezTo>
                    <a:pt x="20548" y="620"/>
                    <a:pt x="20548" y="827"/>
                    <a:pt x="20548" y="620"/>
                  </a:cubicBezTo>
                  <a:cubicBezTo>
                    <a:pt x="20548" y="620"/>
                    <a:pt x="20548" y="620"/>
                    <a:pt x="20548" y="620"/>
                  </a:cubicBezTo>
                  <a:cubicBezTo>
                    <a:pt x="20548" y="620"/>
                    <a:pt x="20927" y="620"/>
                    <a:pt x="20548" y="517"/>
                  </a:cubicBezTo>
                  <a:cubicBezTo>
                    <a:pt x="20927" y="620"/>
                    <a:pt x="20927" y="620"/>
                    <a:pt x="20927" y="620"/>
                  </a:cubicBezTo>
                  <a:cubicBezTo>
                    <a:pt x="20927" y="517"/>
                    <a:pt x="20927" y="517"/>
                    <a:pt x="20927" y="517"/>
                  </a:cubicBezTo>
                  <a:cubicBezTo>
                    <a:pt x="20927" y="517"/>
                    <a:pt x="20927" y="517"/>
                    <a:pt x="20927" y="517"/>
                  </a:cubicBezTo>
                  <a:cubicBezTo>
                    <a:pt x="21116" y="517"/>
                    <a:pt x="21116" y="413"/>
                    <a:pt x="21116" y="413"/>
                  </a:cubicBezTo>
                  <a:cubicBezTo>
                    <a:pt x="21116" y="413"/>
                    <a:pt x="21116" y="413"/>
                    <a:pt x="21116" y="413"/>
                  </a:cubicBezTo>
                  <a:cubicBezTo>
                    <a:pt x="21116" y="310"/>
                    <a:pt x="21306" y="207"/>
                    <a:pt x="21306" y="103"/>
                  </a:cubicBezTo>
                  <a:cubicBezTo>
                    <a:pt x="21306" y="103"/>
                    <a:pt x="21306" y="103"/>
                    <a:pt x="21306" y="103"/>
                  </a:cubicBezTo>
                  <a:cubicBezTo>
                    <a:pt x="21306" y="103"/>
                    <a:pt x="21306" y="103"/>
                    <a:pt x="21306" y="103"/>
                  </a:cubicBezTo>
                  <a:cubicBezTo>
                    <a:pt x="21495" y="103"/>
                    <a:pt x="21495" y="103"/>
                    <a:pt x="21495" y="0"/>
                  </a:cubicBezTo>
                  <a:cubicBezTo>
                    <a:pt x="21495" y="207"/>
                    <a:pt x="21495" y="207"/>
                    <a:pt x="21495" y="207"/>
                  </a:cubicBezTo>
                  <a:cubicBezTo>
                    <a:pt x="21495" y="310"/>
                    <a:pt x="21495" y="207"/>
                    <a:pt x="21495" y="207"/>
                  </a:cubicBezTo>
                  <a:cubicBezTo>
                    <a:pt x="21306" y="207"/>
                    <a:pt x="21306" y="310"/>
                    <a:pt x="21306" y="310"/>
                  </a:cubicBezTo>
                  <a:cubicBezTo>
                    <a:pt x="21306" y="310"/>
                    <a:pt x="21306" y="310"/>
                    <a:pt x="21306" y="207"/>
                  </a:cubicBezTo>
                  <a:cubicBezTo>
                    <a:pt x="21495" y="207"/>
                    <a:pt x="21495" y="310"/>
                    <a:pt x="21495" y="310"/>
                  </a:cubicBezTo>
                  <a:cubicBezTo>
                    <a:pt x="21495" y="310"/>
                    <a:pt x="21495" y="310"/>
                    <a:pt x="21495" y="310"/>
                  </a:cubicBezTo>
                  <a:cubicBezTo>
                    <a:pt x="21495" y="413"/>
                    <a:pt x="21495" y="413"/>
                    <a:pt x="21495" y="413"/>
                  </a:cubicBezTo>
                  <a:cubicBezTo>
                    <a:pt x="21306" y="413"/>
                    <a:pt x="21306" y="413"/>
                    <a:pt x="21306" y="413"/>
                  </a:cubicBezTo>
                  <a:cubicBezTo>
                    <a:pt x="21495" y="517"/>
                    <a:pt x="21306" y="517"/>
                    <a:pt x="21306" y="620"/>
                  </a:cubicBezTo>
                  <a:cubicBezTo>
                    <a:pt x="21116" y="620"/>
                    <a:pt x="21306" y="620"/>
                    <a:pt x="21116" y="827"/>
                  </a:cubicBezTo>
                  <a:cubicBezTo>
                    <a:pt x="21116" y="827"/>
                    <a:pt x="20927" y="620"/>
                    <a:pt x="20927" y="620"/>
                  </a:cubicBezTo>
                  <a:cubicBezTo>
                    <a:pt x="20927" y="620"/>
                    <a:pt x="20927" y="620"/>
                    <a:pt x="20548" y="620"/>
                  </a:cubicBezTo>
                  <a:cubicBezTo>
                    <a:pt x="20927" y="827"/>
                    <a:pt x="20927" y="827"/>
                    <a:pt x="20927" y="930"/>
                  </a:cubicBezTo>
                  <a:cubicBezTo>
                    <a:pt x="20927" y="930"/>
                    <a:pt x="20927" y="930"/>
                    <a:pt x="20927" y="930"/>
                  </a:cubicBezTo>
                  <a:cubicBezTo>
                    <a:pt x="20927" y="1033"/>
                    <a:pt x="20927" y="1033"/>
                    <a:pt x="20927" y="1137"/>
                  </a:cubicBezTo>
                  <a:cubicBezTo>
                    <a:pt x="20548" y="1240"/>
                    <a:pt x="20548" y="1240"/>
                    <a:pt x="20358" y="1344"/>
                  </a:cubicBezTo>
                  <a:cubicBezTo>
                    <a:pt x="20358" y="1344"/>
                    <a:pt x="20358" y="1344"/>
                    <a:pt x="20358" y="1344"/>
                  </a:cubicBezTo>
                  <a:cubicBezTo>
                    <a:pt x="20358" y="1447"/>
                    <a:pt x="20169" y="1550"/>
                    <a:pt x="20169" y="1757"/>
                  </a:cubicBezTo>
                  <a:cubicBezTo>
                    <a:pt x="19979" y="1964"/>
                    <a:pt x="19979" y="2067"/>
                    <a:pt x="19790" y="2067"/>
                  </a:cubicBezTo>
                  <a:cubicBezTo>
                    <a:pt x="19600" y="2274"/>
                    <a:pt x="19411" y="2687"/>
                    <a:pt x="19032" y="2790"/>
                  </a:cubicBezTo>
                  <a:cubicBezTo>
                    <a:pt x="19032" y="2687"/>
                    <a:pt x="19032" y="2687"/>
                    <a:pt x="19032" y="2687"/>
                  </a:cubicBezTo>
                  <a:cubicBezTo>
                    <a:pt x="19032" y="2790"/>
                    <a:pt x="18842" y="2687"/>
                    <a:pt x="18842" y="2790"/>
                  </a:cubicBezTo>
                  <a:cubicBezTo>
                    <a:pt x="19032" y="2790"/>
                    <a:pt x="19032" y="2894"/>
                    <a:pt x="19032" y="2894"/>
                  </a:cubicBezTo>
                  <a:cubicBezTo>
                    <a:pt x="18842" y="2997"/>
                    <a:pt x="18653" y="3204"/>
                    <a:pt x="18653" y="3307"/>
                  </a:cubicBezTo>
                  <a:cubicBezTo>
                    <a:pt x="18653" y="3307"/>
                    <a:pt x="18653" y="3307"/>
                    <a:pt x="18653" y="3307"/>
                  </a:cubicBezTo>
                  <a:cubicBezTo>
                    <a:pt x="18653" y="3307"/>
                    <a:pt x="18463" y="3411"/>
                    <a:pt x="18274" y="3617"/>
                  </a:cubicBezTo>
                  <a:cubicBezTo>
                    <a:pt x="18274" y="3617"/>
                    <a:pt x="18084" y="3617"/>
                    <a:pt x="18084" y="3721"/>
                  </a:cubicBezTo>
                  <a:cubicBezTo>
                    <a:pt x="18084" y="3824"/>
                    <a:pt x="18084" y="3824"/>
                    <a:pt x="18084" y="3927"/>
                  </a:cubicBezTo>
                  <a:cubicBezTo>
                    <a:pt x="18084" y="4031"/>
                    <a:pt x="18084" y="4031"/>
                    <a:pt x="17895" y="4134"/>
                  </a:cubicBezTo>
                  <a:cubicBezTo>
                    <a:pt x="17895" y="4547"/>
                    <a:pt x="17137" y="4754"/>
                    <a:pt x="16948" y="4961"/>
                  </a:cubicBezTo>
                  <a:cubicBezTo>
                    <a:pt x="16948" y="4961"/>
                    <a:pt x="16948" y="4961"/>
                    <a:pt x="16948" y="4961"/>
                  </a:cubicBezTo>
                  <a:cubicBezTo>
                    <a:pt x="16758" y="5271"/>
                    <a:pt x="16569" y="5581"/>
                    <a:pt x="16379" y="5891"/>
                  </a:cubicBezTo>
                  <a:cubicBezTo>
                    <a:pt x="16190" y="5788"/>
                    <a:pt x="16190" y="5788"/>
                    <a:pt x="16190" y="5788"/>
                  </a:cubicBezTo>
                  <a:cubicBezTo>
                    <a:pt x="16000" y="5891"/>
                    <a:pt x="16000" y="5994"/>
                    <a:pt x="16190" y="5994"/>
                  </a:cubicBezTo>
                  <a:cubicBezTo>
                    <a:pt x="16190" y="6098"/>
                    <a:pt x="16190" y="6098"/>
                    <a:pt x="16000" y="6098"/>
                  </a:cubicBezTo>
                  <a:cubicBezTo>
                    <a:pt x="15621" y="6201"/>
                    <a:pt x="16000" y="6201"/>
                    <a:pt x="15621" y="6408"/>
                  </a:cubicBezTo>
                  <a:cubicBezTo>
                    <a:pt x="15621" y="6511"/>
                    <a:pt x="15621" y="6614"/>
                    <a:pt x="15432" y="6718"/>
                  </a:cubicBezTo>
                  <a:cubicBezTo>
                    <a:pt x="15621" y="6718"/>
                    <a:pt x="15621" y="6718"/>
                    <a:pt x="15621" y="6718"/>
                  </a:cubicBezTo>
                  <a:cubicBezTo>
                    <a:pt x="15432" y="6718"/>
                    <a:pt x="15432" y="6614"/>
                    <a:pt x="15432" y="6718"/>
                  </a:cubicBezTo>
                  <a:cubicBezTo>
                    <a:pt x="15432" y="6718"/>
                    <a:pt x="15242" y="6821"/>
                    <a:pt x="15432" y="6821"/>
                  </a:cubicBezTo>
                  <a:cubicBezTo>
                    <a:pt x="15053" y="6924"/>
                    <a:pt x="15053" y="7131"/>
                    <a:pt x="14863" y="7234"/>
                  </a:cubicBezTo>
                  <a:cubicBezTo>
                    <a:pt x="14863" y="7441"/>
                    <a:pt x="14863" y="7441"/>
                    <a:pt x="14863" y="7441"/>
                  </a:cubicBezTo>
                  <a:cubicBezTo>
                    <a:pt x="14674" y="7544"/>
                    <a:pt x="14484" y="7544"/>
                    <a:pt x="14484" y="7751"/>
                  </a:cubicBezTo>
                  <a:cubicBezTo>
                    <a:pt x="14484" y="7751"/>
                    <a:pt x="14484" y="7648"/>
                    <a:pt x="14295" y="7751"/>
                  </a:cubicBezTo>
                  <a:cubicBezTo>
                    <a:pt x="14484" y="7751"/>
                    <a:pt x="14484" y="7751"/>
                    <a:pt x="14484" y="7751"/>
                  </a:cubicBezTo>
                  <a:cubicBezTo>
                    <a:pt x="14295" y="8061"/>
                    <a:pt x="13916" y="8165"/>
                    <a:pt x="13727" y="8371"/>
                  </a:cubicBezTo>
                  <a:cubicBezTo>
                    <a:pt x="13348" y="8785"/>
                    <a:pt x="13158" y="8991"/>
                    <a:pt x="12779" y="9508"/>
                  </a:cubicBezTo>
                  <a:cubicBezTo>
                    <a:pt x="12779" y="9508"/>
                    <a:pt x="12779" y="9508"/>
                    <a:pt x="12779" y="9508"/>
                  </a:cubicBezTo>
                  <a:cubicBezTo>
                    <a:pt x="12779" y="9611"/>
                    <a:pt x="12211" y="9611"/>
                    <a:pt x="12400" y="9715"/>
                  </a:cubicBezTo>
                  <a:cubicBezTo>
                    <a:pt x="12211" y="9715"/>
                    <a:pt x="12211" y="9818"/>
                    <a:pt x="12211" y="9818"/>
                  </a:cubicBezTo>
                  <a:cubicBezTo>
                    <a:pt x="12211" y="9922"/>
                    <a:pt x="11832" y="10025"/>
                    <a:pt x="11832" y="10232"/>
                  </a:cubicBezTo>
                  <a:cubicBezTo>
                    <a:pt x="11832" y="10232"/>
                    <a:pt x="11832" y="10232"/>
                    <a:pt x="11832" y="10232"/>
                  </a:cubicBezTo>
                  <a:cubicBezTo>
                    <a:pt x="11832" y="10232"/>
                    <a:pt x="11832" y="10438"/>
                    <a:pt x="11642" y="10542"/>
                  </a:cubicBezTo>
                  <a:cubicBezTo>
                    <a:pt x="11642" y="10542"/>
                    <a:pt x="11642" y="10438"/>
                    <a:pt x="11453" y="10438"/>
                  </a:cubicBezTo>
                  <a:cubicBezTo>
                    <a:pt x="11453" y="10438"/>
                    <a:pt x="11642" y="10645"/>
                    <a:pt x="11453" y="10645"/>
                  </a:cubicBezTo>
                  <a:cubicBezTo>
                    <a:pt x="11263" y="10645"/>
                    <a:pt x="11453" y="10645"/>
                    <a:pt x="11453" y="10645"/>
                  </a:cubicBezTo>
                  <a:cubicBezTo>
                    <a:pt x="11074" y="10955"/>
                    <a:pt x="10695" y="11265"/>
                    <a:pt x="10506" y="11575"/>
                  </a:cubicBezTo>
                  <a:cubicBezTo>
                    <a:pt x="10316" y="11678"/>
                    <a:pt x="10316" y="11472"/>
                    <a:pt x="10127" y="11678"/>
                  </a:cubicBezTo>
                  <a:cubicBezTo>
                    <a:pt x="10127" y="11678"/>
                    <a:pt x="10316" y="11678"/>
                    <a:pt x="10127" y="11678"/>
                  </a:cubicBezTo>
                  <a:cubicBezTo>
                    <a:pt x="10127" y="11782"/>
                    <a:pt x="9937" y="11678"/>
                    <a:pt x="9937" y="11782"/>
                  </a:cubicBezTo>
                  <a:cubicBezTo>
                    <a:pt x="10127" y="11782"/>
                    <a:pt x="9937" y="11885"/>
                    <a:pt x="10127" y="11885"/>
                  </a:cubicBezTo>
                  <a:cubicBezTo>
                    <a:pt x="9748" y="12092"/>
                    <a:pt x="9748" y="12092"/>
                    <a:pt x="9748" y="12195"/>
                  </a:cubicBezTo>
                  <a:cubicBezTo>
                    <a:pt x="9558" y="12195"/>
                    <a:pt x="9558" y="12195"/>
                    <a:pt x="9558" y="12195"/>
                  </a:cubicBezTo>
                  <a:cubicBezTo>
                    <a:pt x="9748" y="12299"/>
                    <a:pt x="9369" y="12402"/>
                    <a:pt x="9558" y="12505"/>
                  </a:cubicBezTo>
                  <a:cubicBezTo>
                    <a:pt x="8800" y="13229"/>
                    <a:pt x="8232" y="13952"/>
                    <a:pt x="7474" y="14572"/>
                  </a:cubicBezTo>
                  <a:cubicBezTo>
                    <a:pt x="6906" y="15192"/>
                    <a:pt x="6337" y="15916"/>
                    <a:pt x="5579" y="16536"/>
                  </a:cubicBezTo>
                  <a:cubicBezTo>
                    <a:pt x="5200" y="16743"/>
                    <a:pt x="5200" y="16743"/>
                    <a:pt x="5200" y="16949"/>
                  </a:cubicBezTo>
                  <a:cubicBezTo>
                    <a:pt x="5200" y="16949"/>
                    <a:pt x="5200" y="16846"/>
                    <a:pt x="5011" y="16949"/>
                  </a:cubicBezTo>
                  <a:cubicBezTo>
                    <a:pt x="5200" y="16949"/>
                    <a:pt x="5011" y="17053"/>
                    <a:pt x="5011" y="17053"/>
                  </a:cubicBezTo>
                  <a:cubicBezTo>
                    <a:pt x="4821" y="17259"/>
                    <a:pt x="4632" y="17466"/>
                    <a:pt x="4253" y="17879"/>
                  </a:cubicBezTo>
                  <a:cubicBezTo>
                    <a:pt x="4442" y="17776"/>
                    <a:pt x="4253" y="17776"/>
                    <a:pt x="4253" y="17776"/>
                  </a:cubicBezTo>
                  <a:cubicBezTo>
                    <a:pt x="4253" y="17879"/>
                    <a:pt x="4253" y="17879"/>
                    <a:pt x="4253" y="17879"/>
                  </a:cubicBezTo>
                  <a:cubicBezTo>
                    <a:pt x="4253" y="17879"/>
                    <a:pt x="4253" y="17879"/>
                    <a:pt x="4253" y="17879"/>
                  </a:cubicBezTo>
                  <a:cubicBezTo>
                    <a:pt x="4253" y="17879"/>
                    <a:pt x="4253" y="17879"/>
                    <a:pt x="4253" y="17879"/>
                  </a:cubicBezTo>
                  <a:cubicBezTo>
                    <a:pt x="3684" y="18500"/>
                    <a:pt x="2927" y="19120"/>
                    <a:pt x="2169" y="19740"/>
                  </a:cubicBezTo>
                  <a:cubicBezTo>
                    <a:pt x="1979" y="19946"/>
                    <a:pt x="1790" y="20050"/>
                    <a:pt x="1790" y="20256"/>
                  </a:cubicBezTo>
                  <a:cubicBezTo>
                    <a:pt x="1221" y="20670"/>
                    <a:pt x="463" y="21083"/>
                    <a:pt x="84" y="21600"/>
                  </a:cubicBezTo>
                  <a:cubicBezTo>
                    <a:pt x="84" y="21600"/>
                    <a:pt x="-105" y="21393"/>
                    <a:pt x="84" y="21187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2" name="Полилиния 116"/>
            <p:cNvSpPr/>
            <p:nvPr/>
          </p:nvSpPr>
          <p:spPr>
            <a:xfrm>
              <a:off x="84333" y="23236"/>
              <a:ext cx="200334" cy="331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20960" y="21407"/>
                  </a:moveTo>
                  <a:cubicBezTo>
                    <a:pt x="20480" y="21214"/>
                    <a:pt x="20320" y="20732"/>
                    <a:pt x="19840" y="20539"/>
                  </a:cubicBezTo>
                  <a:cubicBezTo>
                    <a:pt x="19840" y="20539"/>
                    <a:pt x="20000" y="20539"/>
                    <a:pt x="20000" y="20539"/>
                  </a:cubicBezTo>
                  <a:cubicBezTo>
                    <a:pt x="19520" y="20250"/>
                    <a:pt x="19200" y="19864"/>
                    <a:pt x="19200" y="19286"/>
                  </a:cubicBezTo>
                  <a:cubicBezTo>
                    <a:pt x="19200" y="19286"/>
                    <a:pt x="19200" y="19286"/>
                    <a:pt x="19200" y="19286"/>
                  </a:cubicBezTo>
                  <a:cubicBezTo>
                    <a:pt x="18880" y="19286"/>
                    <a:pt x="18880" y="19286"/>
                    <a:pt x="18880" y="19286"/>
                  </a:cubicBezTo>
                  <a:cubicBezTo>
                    <a:pt x="18880" y="19189"/>
                    <a:pt x="18880" y="19286"/>
                    <a:pt x="19040" y="19189"/>
                  </a:cubicBezTo>
                  <a:cubicBezTo>
                    <a:pt x="18880" y="19189"/>
                    <a:pt x="18880" y="19093"/>
                    <a:pt x="18720" y="19093"/>
                  </a:cubicBezTo>
                  <a:cubicBezTo>
                    <a:pt x="18720" y="18996"/>
                    <a:pt x="18720" y="18996"/>
                    <a:pt x="18720" y="18996"/>
                  </a:cubicBezTo>
                  <a:cubicBezTo>
                    <a:pt x="18720" y="18996"/>
                    <a:pt x="18720" y="18996"/>
                    <a:pt x="18720" y="18996"/>
                  </a:cubicBezTo>
                  <a:cubicBezTo>
                    <a:pt x="18240" y="18996"/>
                    <a:pt x="18240" y="18707"/>
                    <a:pt x="18080" y="18611"/>
                  </a:cubicBezTo>
                  <a:cubicBezTo>
                    <a:pt x="18080" y="18611"/>
                    <a:pt x="18080" y="18611"/>
                    <a:pt x="18080" y="18611"/>
                  </a:cubicBezTo>
                  <a:cubicBezTo>
                    <a:pt x="17920" y="18418"/>
                    <a:pt x="17600" y="18032"/>
                    <a:pt x="17280" y="17936"/>
                  </a:cubicBezTo>
                  <a:cubicBezTo>
                    <a:pt x="17280" y="17936"/>
                    <a:pt x="17440" y="17936"/>
                    <a:pt x="17440" y="17839"/>
                  </a:cubicBezTo>
                  <a:cubicBezTo>
                    <a:pt x="17280" y="17936"/>
                    <a:pt x="16960" y="17839"/>
                    <a:pt x="16960" y="17646"/>
                  </a:cubicBezTo>
                  <a:cubicBezTo>
                    <a:pt x="16960" y="17550"/>
                    <a:pt x="16960" y="17550"/>
                    <a:pt x="16800" y="17454"/>
                  </a:cubicBezTo>
                  <a:cubicBezTo>
                    <a:pt x="16960" y="17454"/>
                    <a:pt x="16960" y="17454"/>
                    <a:pt x="16960" y="17454"/>
                  </a:cubicBezTo>
                  <a:cubicBezTo>
                    <a:pt x="16800" y="17454"/>
                    <a:pt x="16800" y="17357"/>
                    <a:pt x="16640" y="17357"/>
                  </a:cubicBezTo>
                  <a:cubicBezTo>
                    <a:pt x="16800" y="17357"/>
                    <a:pt x="16800" y="17357"/>
                    <a:pt x="16800" y="17357"/>
                  </a:cubicBezTo>
                  <a:cubicBezTo>
                    <a:pt x="16640" y="17357"/>
                    <a:pt x="16640" y="17261"/>
                    <a:pt x="16640" y="17261"/>
                  </a:cubicBezTo>
                  <a:cubicBezTo>
                    <a:pt x="16640" y="17261"/>
                    <a:pt x="16640" y="17261"/>
                    <a:pt x="16640" y="17261"/>
                  </a:cubicBezTo>
                  <a:cubicBezTo>
                    <a:pt x="16480" y="17164"/>
                    <a:pt x="16480" y="17164"/>
                    <a:pt x="16480" y="17068"/>
                  </a:cubicBezTo>
                  <a:cubicBezTo>
                    <a:pt x="16480" y="17068"/>
                    <a:pt x="16480" y="17068"/>
                    <a:pt x="16480" y="17068"/>
                  </a:cubicBezTo>
                  <a:cubicBezTo>
                    <a:pt x="16320" y="16971"/>
                    <a:pt x="16320" y="16779"/>
                    <a:pt x="16320" y="16971"/>
                  </a:cubicBezTo>
                  <a:cubicBezTo>
                    <a:pt x="16320" y="16779"/>
                    <a:pt x="16320" y="17068"/>
                    <a:pt x="16480" y="16971"/>
                  </a:cubicBezTo>
                  <a:cubicBezTo>
                    <a:pt x="16000" y="16586"/>
                    <a:pt x="15680" y="16296"/>
                    <a:pt x="15360" y="15911"/>
                  </a:cubicBezTo>
                  <a:cubicBezTo>
                    <a:pt x="15360" y="15814"/>
                    <a:pt x="15360" y="15814"/>
                    <a:pt x="15360" y="15814"/>
                  </a:cubicBezTo>
                  <a:cubicBezTo>
                    <a:pt x="15360" y="15718"/>
                    <a:pt x="15200" y="15621"/>
                    <a:pt x="15040" y="15621"/>
                  </a:cubicBezTo>
                  <a:cubicBezTo>
                    <a:pt x="15200" y="15621"/>
                    <a:pt x="15200" y="15621"/>
                    <a:pt x="15200" y="15621"/>
                  </a:cubicBezTo>
                  <a:cubicBezTo>
                    <a:pt x="15040" y="15525"/>
                    <a:pt x="14880" y="15525"/>
                    <a:pt x="14880" y="15429"/>
                  </a:cubicBezTo>
                  <a:cubicBezTo>
                    <a:pt x="15040" y="15525"/>
                    <a:pt x="15040" y="15525"/>
                    <a:pt x="15040" y="15429"/>
                  </a:cubicBezTo>
                  <a:cubicBezTo>
                    <a:pt x="14880" y="15429"/>
                    <a:pt x="14880" y="15332"/>
                    <a:pt x="14880" y="15332"/>
                  </a:cubicBezTo>
                  <a:cubicBezTo>
                    <a:pt x="14880" y="15332"/>
                    <a:pt x="14880" y="15332"/>
                    <a:pt x="14880" y="15332"/>
                  </a:cubicBezTo>
                  <a:cubicBezTo>
                    <a:pt x="14880" y="15332"/>
                    <a:pt x="14880" y="15236"/>
                    <a:pt x="14720" y="15043"/>
                  </a:cubicBezTo>
                  <a:cubicBezTo>
                    <a:pt x="14880" y="15236"/>
                    <a:pt x="14880" y="15236"/>
                    <a:pt x="14880" y="15236"/>
                  </a:cubicBezTo>
                  <a:cubicBezTo>
                    <a:pt x="14720" y="14946"/>
                    <a:pt x="14720" y="15236"/>
                    <a:pt x="14560" y="15043"/>
                  </a:cubicBezTo>
                  <a:cubicBezTo>
                    <a:pt x="14720" y="15043"/>
                    <a:pt x="14720" y="15043"/>
                    <a:pt x="14720" y="14946"/>
                  </a:cubicBezTo>
                  <a:cubicBezTo>
                    <a:pt x="14560" y="14946"/>
                    <a:pt x="14400" y="14754"/>
                    <a:pt x="14080" y="14754"/>
                  </a:cubicBezTo>
                  <a:cubicBezTo>
                    <a:pt x="14080" y="14754"/>
                    <a:pt x="14080" y="14754"/>
                    <a:pt x="14080" y="14754"/>
                  </a:cubicBezTo>
                  <a:cubicBezTo>
                    <a:pt x="14080" y="14754"/>
                    <a:pt x="13920" y="14561"/>
                    <a:pt x="13760" y="14464"/>
                  </a:cubicBezTo>
                  <a:cubicBezTo>
                    <a:pt x="13760" y="14464"/>
                    <a:pt x="13920" y="14464"/>
                    <a:pt x="13920" y="14368"/>
                  </a:cubicBezTo>
                  <a:cubicBezTo>
                    <a:pt x="13760" y="14464"/>
                    <a:pt x="13760" y="14079"/>
                    <a:pt x="13760" y="14368"/>
                  </a:cubicBezTo>
                  <a:cubicBezTo>
                    <a:pt x="13600" y="14175"/>
                    <a:pt x="13600" y="14079"/>
                    <a:pt x="13440" y="13982"/>
                  </a:cubicBezTo>
                  <a:cubicBezTo>
                    <a:pt x="13600" y="14079"/>
                    <a:pt x="13600" y="13982"/>
                    <a:pt x="13600" y="13982"/>
                  </a:cubicBezTo>
                  <a:cubicBezTo>
                    <a:pt x="13760" y="13886"/>
                    <a:pt x="13760" y="13886"/>
                    <a:pt x="13760" y="13886"/>
                  </a:cubicBezTo>
                  <a:cubicBezTo>
                    <a:pt x="13760" y="13982"/>
                    <a:pt x="13760" y="13982"/>
                    <a:pt x="13760" y="13982"/>
                  </a:cubicBezTo>
                  <a:cubicBezTo>
                    <a:pt x="13760" y="13886"/>
                    <a:pt x="13600" y="13789"/>
                    <a:pt x="13600" y="13789"/>
                  </a:cubicBezTo>
                  <a:cubicBezTo>
                    <a:pt x="13440" y="13693"/>
                    <a:pt x="13280" y="13693"/>
                    <a:pt x="13120" y="13596"/>
                  </a:cubicBezTo>
                  <a:cubicBezTo>
                    <a:pt x="13280" y="13693"/>
                    <a:pt x="13280" y="13500"/>
                    <a:pt x="13280" y="13596"/>
                  </a:cubicBezTo>
                  <a:cubicBezTo>
                    <a:pt x="12960" y="13500"/>
                    <a:pt x="12960" y="13500"/>
                    <a:pt x="12960" y="13500"/>
                  </a:cubicBezTo>
                  <a:cubicBezTo>
                    <a:pt x="12640" y="13500"/>
                    <a:pt x="12960" y="13500"/>
                    <a:pt x="12960" y="13404"/>
                  </a:cubicBezTo>
                  <a:cubicBezTo>
                    <a:pt x="12640" y="13404"/>
                    <a:pt x="12640" y="13404"/>
                    <a:pt x="12640" y="13404"/>
                  </a:cubicBezTo>
                  <a:cubicBezTo>
                    <a:pt x="12640" y="13404"/>
                    <a:pt x="12640" y="13307"/>
                    <a:pt x="12640" y="13211"/>
                  </a:cubicBezTo>
                  <a:cubicBezTo>
                    <a:pt x="12640" y="13211"/>
                    <a:pt x="12640" y="13307"/>
                    <a:pt x="12640" y="13211"/>
                  </a:cubicBezTo>
                  <a:cubicBezTo>
                    <a:pt x="12640" y="13114"/>
                    <a:pt x="12640" y="13114"/>
                    <a:pt x="12640" y="13114"/>
                  </a:cubicBezTo>
                  <a:cubicBezTo>
                    <a:pt x="12640" y="13114"/>
                    <a:pt x="12640" y="13114"/>
                    <a:pt x="12640" y="13114"/>
                  </a:cubicBezTo>
                  <a:cubicBezTo>
                    <a:pt x="12640" y="13018"/>
                    <a:pt x="12480" y="12921"/>
                    <a:pt x="12480" y="13018"/>
                  </a:cubicBezTo>
                  <a:cubicBezTo>
                    <a:pt x="12480" y="13114"/>
                    <a:pt x="12480" y="13018"/>
                    <a:pt x="12480" y="13018"/>
                  </a:cubicBezTo>
                  <a:cubicBezTo>
                    <a:pt x="12320" y="13018"/>
                    <a:pt x="12320" y="13018"/>
                    <a:pt x="12160" y="12921"/>
                  </a:cubicBezTo>
                  <a:cubicBezTo>
                    <a:pt x="12320" y="12921"/>
                    <a:pt x="12320" y="12921"/>
                    <a:pt x="12320" y="12921"/>
                  </a:cubicBezTo>
                  <a:cubicBezTo>
                    <a:pt x="12160" y="12825"/>
                    <a:pt x="12000" y="12825"/>
                    <a:pt x="11840" y="12825"/>
                  </a:cubicBezTo>
                  <a:cubicBezTo>
                    <a:pt x="12000" y="12825"/>
                    <a:pt x="12000" y="12825"/>
                    <a:pt x="12000" y="12825"/>
                  </a:cubicBezTo>
                  <a:cubicBezTo>
                    <a:pt x="12000" y="12536"/>
                    <a:pt x="11680" y="12439"/>
                    <a:pt x="11680" y="12343"/>
                  </a:cubicBezTo>
                  <a:cubicBezTo>
                    <a:pt x="11680" y="12343"/>
                    <a:pt x="11680" y="12343"/>
                    <a:pt x="11680" y="12343"/>
                  </a:cubicBezTo>
                  <a:cubicBezTo>
                    <a:pt x="11680" y="12343"/>
                    <a:pt x="11680" y="12246"/>
                    <a:pt x="11680" y="12246"/>
                  </a:cubicBezTo>
                  <a:cubicBezTo>
                    <a:pt x="11680" y="12246"/>
                    <a:pt x="11680" y="12246"/>
                    <a:pt x="11680" y="12150"/>
                  </a:cubicBezTo>
                  <a:cubicBezTo>
                    <a:pt x="11360" y="12150"/>
                    <a:pt x="11680" y="12150"/>
                    <a:pt x="11680" y="12150"/>
                  </a:cubicBezTo>
                  <a:cubicBezTo>
                    <a:pt x="11360" y="12150"/>
                    <a:pt x="11040" y="12054"/>
                    <a:pt x="11040" y="11861"/>
                  </a:cubicBezTo>
                  <a:cubicBezTo>
                    <a:pt x="11040" y="11861"/>
                    <a:pt x="10880" y="11861"/>
                    <a:pt x="10880" y="11668"/>
                  </a:cubicBezTo>
                  <a:cubicBezTo>
                    <a:pt x="10880" y="11668"/>
                    <a:pt x="10880" y="11668"/>
                    <a:pt x="10880" y="11668"/>
                  </a:cubicBezTo>
                  <a:cubicBezTo>
                    <a:pt x="10880" y="11571"/>
                    <a:pt x="10880" y="11571"/>
                    <a:pt x="10880" y="11571"/>
                  </a:cubicBezTo>
                  <a:cubicBezTo>
                    <a:pt x="10720" y="11475"/>
                    <a:pt x="11200" y="11861"/>
                    <a:pt x="11040" y="11861"/>
                  </a:cubicBezTo>
                  <a:cubicBezTo>
                    <a:pt x="11040" y="11668"/>
                    <a:pt x="10720" y="11668"/>
                    <a:pt x="10880" y="11571"/>
                  </a:cubicBezTo>
                  <a:cubicBezTo>
                    <a:pt x="10880" y="11571"/>
                    <a:pt x="10720" y="11571"/>
                    <a:pt x="10720" y="11475"/>
                  </a:cubicBezTo>
                  <a:cubicBezTo>
                    <a:pt x="10720" y="11475"/>
                    <a:pt x="10880" y="11475"/>
                    <a:pt x="10880" y="11475"/>
                  </a:cubicBezTo>
                  <a:cubicBezTo>
                    <a:pt x="10720" y="11379"/>
                    <a:pt x="10720" y="11475"/>
                    <a:pt x="10720" y="11475"/>
                  </a:cubicBezTo>
                  <a:cubicBezTo>
                    <a:pt x="10560" y="11379"/>
                    <a:pt x="10560" y="11379"/>
                    <a:pt x="10560" y="11379"/>
                  </a:cubicBezTo>
                  <a:cubicBezTo>
                    <a:pt x="10560" y="11379"/>
                    <a:pt x="10560" y="11282"/>
                    <a:pt x="10560" y="11379"/>
                  </a:cubicBezTo>
                  <a:cubicBezTo>
                    <a:pt x="10560" y="11379"/>
                    <a:pt x="10400" y="11282"/>
                    <a:pt x="10560" y="11186"/>
                  </a:cubicBezTo>
                  <a:cubicBezTo>
                    <a:pt x="10560" y="11186"/>
                    <a:pt x="10560" y="11186"/>
                    <a:pt x="10560" y="11186"/>
                  </a:cubicBezTo>
                  <a:cubicBezTo>
                    <a:pt x="10560" y="11186"/>
                    <a:pt x="10560" y="11186"/>
                    <a:pt x="10400" y="11186"/>
                  </a:cubicBezTo>
                  <a:cubicBezTo>
                    <a:pt x="10560" y="11186"/>
                    <a:pt x="10560" y="11089"/>
                    <a:pt x="10560" y="11089"/>
                  </a:cubicBezTo>
                  <a:cubicBezTo>
                    <a:pt x="10400" y="11186"/>
                    <a:pt x="10400" y="10993"/>
                    <a:pt x="10240" y="10993"/>
                  </a:cubicBezTo>
                  <a:cubicBezTo>
                    <a:pt x="10240" y="10800"/>
                    <a:pt x="10080" y="10800"/>
                    <a:pt x="10080" y="10800"/>
                  </a:cubicBezTo>
                  <a:cubicBezTo>
                    <a:pt x="10080" y="10704"/>
                    <a:pt x="9760" y="10704"/>
                    <a:pt x="9760" y="10607"/>
                  </a:cubicBezTo>
                  <a:cubicBezTo>
                    <a:pt x="9760" y="10607"/>
                    <a:pt x="9760" y="10607"/>
                    <a:pt x="9760" y="10607"/>
                  </a:cubicBezTo>
                  <a:cubicBezTo>
                    <a:pt x="9760" y="10511"/>
                    <a:pt x="9760" y="10511"/>
                    <a:pt x="9760" y="10511"/>
                  </a:cubicBezTo>
                  <a:cubicBezTo>
                    <a:pt x="9760" y="10511"/>
                    <a:pt x="9760" y="10414"/>
                    <a:pt x="9760" y="10318"/>
                  </a:cubicBezTo>
                  <a:cubicBezTo>
                    <a:pt x="9600" y="10318"/>
                    <a:pt x="9600" y="10318"/>
                    <a:pt x="9440" y="10318"/>
                  </a:cubicBezTo>
                  <a:cubicBezTo>
                    <a:pt x="9600" y="10221"/>
                    <a:pt x="9440" y="10221"/>
                    <a:pt x="9440" y="10221"/>
                  </a:cubicBezTo>
                  <a:cubicBezTo>
                    <a:pt x="9440" y="10221"/>
                    <a:pt x="9440" y="10221"/>
                    <a:pt x="9440" y="10221"/>
                  </a:cubicBezTo>
                  <a:cubicBezTo>
                    <a:pt x="9600" y="10125"/>
                    <a:pt x="9440" y="10125"/>
                    <a:pt x="9440" y="9932"/>
                  </a:cubicBezTo>
                  <a:cubicBezTo>
                    <a:pt x="9280" y="9932"/>
                    <a:pt x="9280" y="9932"/>
                    <a:pt x="9280" y="9932"/>
                  </a:cubicBezTo>
                  <a:cubicBezTo>
                    <a:pt x="9120" y="9836"/>
                    <a:pt x="9120" y="9836"/>
                    <a:pt x="9120" y="9836"/>
                  </a:cubicBezTo>
                  <a:cubicBezTo>
                    <a:pt x="9120" y="9836"/>
                    <a:pt x="9120" y="9739"/>
                    <a:pt x="8960" y="9739"/>
                  </a:cubicBezTo>
                  <a:cubicBezTo>
                    <a:pt x="8960" y="9546"/>
                    <a:pt x="8640" y="9546"/>
                    <a:pt x="8800" y="9354"/>
                  </a:cubicBezTo>
                  <a:cubicBezTo>
                    <a:pt x="8640" y="9354"/>
                    <a:pt x="8640" y="9257"/>
                    <a:pt x="8640" y="9354"/>
                  </a:cubicBezTo>
                  <a:cubicBezTo>
                    <a:pt x="8640" y="9354"/>
                    <a:pt x="8640" y="9354"/>
                    <a:pt x="8640" y="9354"/>
                  </a:cubicBezTo>
                  <a:cubicBezTo>
                    <a:pt x="8640" y="9354"/>
                    <a:pt x="8640" y="9354"/>
                    <a:pt x="8640" y="9354"/>
                  </a:cubicBezTo>
                  <a:cubicBezTo>
                    <a:pt x="8640" y="9354"/>
                    <a:pt x="8480" y="9257"/>
                    <a:pt x="8640" y="9257"/>
                  </a:cubicBezTo>
                  <a:cubicBezTo>
                    <a:pt x="8640" y="9064"/>
                    <a:pt x="8320" y="9257"/>
                    <a:pt x="8320" y="8968"/>
                  </a:cubicBezTo>
                  <a:cubicBezTo>
                    <a:pt x="8320" y="8968"/>
                    <a:pt x="8320" y="8968"/>
                    <a:pt x="8320" y="8968"/>
                  </a:cubicBezTo>
                  <a:cubicBezTo>
                    <a:pt x="8160" y="8871"/>
                    <a:pt x="8160" y="8871"/>
                    <a:pt x="8160" y="8871"/>
                  </a:cubicBezTo>
                  <a:cubicBezTo>
                    <a:pt x="8160" y="8871"/>
                    <a:pt x="8320" y="8871"/>
                    <a:pt x="8320" y="8871"/>
                  </a:cubicBezTo>
                  <a:cubicBezTo>
                    <a:pt x="8160" y="8775"/>
                    <a:pt x="8160" y="8775"/>
                    <a:pt x="8160" y="8775"/>
                  </a:cubicBezTo>
                  <a:cubicBezTo>
                    <a:pt x="8160" y="8679"/>
                    <a:pt x="8160" y="8679"/>
                    <a:pt x="8160" y="8679"/>
                  </a:cubicBezTo>
                  <a:cubicBezTo>
                    <a:pt x="8160" y="8775"/>
                    <a:pt x="8160" y="8679"/>
                    <a:pt x="8000" y="8679"/>
                  </a:cubicBezTo>
                  <a:cubicBezTo>
                    <a:pt x="8160" y="8679"/>
                    <a:pt x="8160" y="8679"/>
                    <a:pt x="8160" y="8679"/>
                  </a:cubicBezTo>
                  <a:cubicBezTo>
                    <a:pt x="8000" y="8582"/>
                    <a:pt x="8000" y="8582"/>
                    <a:pt x="8000" y="8582"/>
                  </a:cubicBezTo>
                  <a:cubicBezTo>
                    <a:pt x="8000" y="8679"/>
                    <a:pt x="8000" y="8679"/>
                    <a:pt x="8000" y="8679"/>
                  </a:cubicBezTo>
                  <a:cubicBezTo>
                    <a:pt x="8000" y="8679"/>
                    <a:pt x="8000" y="8679"/>
                    <a:pt x="7840" y="8679"/>
                  </a:cubicBezTo>
                  <a:cubicBezTo>
                    <a:pt x="8000" y="8582"/>
                    <a:pt x="7840" y="8582"/>
                    <a:pt x="7840" y="8486"/>
                  </a:cubicBezTo>
                  <a:cubicBezTo>
                    <a:pt x="7680" y="8486"/>
                    <a:pt x="7680" y="8486"/>
                    <a:pt x="7680" y="8486"/>
                  </a:cubicBezTo>
                  <a:cubicBezTo>
                    <a:pt x="7680" y="8389"/>
                    <a:pt x="7680" y="8389"/>
                    <a:pt x="7680" y="8389"/>
                  </a:cubicBezTo>
                  <a:cubicBezTo>
                    <a:pt x="7680" y="8389"/>
                    <a:pt x="7680" y="8486"/>
                    <a:pt x="7840" y="8486"/>
                  </a:cubicBezTo>
                  <a:cubicBezTo>
                    <a:pt x="7840" y="8389"/>
                    <a:pt x="7840" y="8389"/>
                    <a:pt x="7680" y="8389"/>
                  </a:cubicBezTo>
                  <a:cubicBezTo>
                    <a:pt x="7680" y="8389"/>
                    <a:pt x="7680" y="8389"/>
                    <a:pt x="7520" y="8293"/>
                  </a:cubicBezTo>
                  <a:cubicBezTo>
                    <a:pt x="7680" y="8389"/>
                    <a:pt x="7680" y="8389"/>
                    <a:pt x="7680" y="8389"/>
                  </a:cubicBezTo>
                  <a:cubicBezTo>
                    <a:pt x="7680" y="8293"/>
                    <a:pt x="7680" y="8293"/>
                    <a:pt x="7680" y="8293"/>
                  </a:cubicBezTo>
                  <a:cubicBezTo>
                    <a:pt x="7520" y="8293"/>
                    <a:pt x="7520" y="8293"/>
                    <a:pt x="7520" y="8293"/>
                  </a:cubicBezTo>
                  <a:cubicBezTo>
                    <a:pt x="7680" y="8293"/>
                    <a:pt x="7680" y="8293"/>
                    <a:pt x="7680" y="8293"/>
                  </a:cubicBezTo>
                  <a:cubicBezTo>
                    <a:pt x="7520" y="8293"/>
                    <a:pt x="7520" y="8196"/>
                    <a:pt x="7360" y="8196"/>
                  </a:cubicBezTo>
                  <a:cubicBezTo>
                    <a:pt x="7360" y="8100"/>
                    <a:pt x="7360" y="8100"/>
                    <a:pt x="7360" y="8004"/>
                  </a:cubicBezTo>
                  <a:cubicBezTo>
                    <a:pt x="7360" y="8004"/>
                    <a:pt x="7360" y="8004"/>
                    <a:pt x="7360" y="8004"/>
                  </a:cubicBezTo>
                  <a:cubicBezTo>
                    <a:pt x="7360" y="7907"/>
                    <a:pt x="7360" y="7907"/>
                    <a:pt x="7360" y="7907"/>
                  </a:cubicBezTo>
                  <a:cubicBezTo>
                    <a:pt x="7360" y="7907"/>
                    <a:pt x="7360" y="7907"/>
                    <a:pt x="7360" y="7907"/>
                  </a:cubicBezTo>
                  <a:cubicBezTo>
                    <a:pt x="7040" y="7811"/>
                    <a:pt x="7040" y="7811"/>
                    <a:pt x="7040" y="7811"/>
                  </a:cubicBezTo>
                  <a:cubicBezTo>
                    <a:pt x="7040" y="7714"/>
                    <a:pt x="7360" y="7714"/>
                    <a:pt x="7360" y="7618"/>
                  </a:cubicBezTo>
                  <a:cubicBezTo>
                    <a:pt x="7040" y="7618"/>
                    <a:pt x="6880" y="7618"/>
                    <a:pt x="6880" y="7618"/>
                  </a:cubicBezTo>
                  <a:cubicBezTo>
                    <a:pt x="6880" y="7618"/>
                    <a:pt x="6560" y="7425"/>
                    <a:pt x="6560" y="7329"/>
                  </a:cubicBezTo>
                  <a:cubicBezTo>
                    <a:pt x="6560" y="7329"/>
                    <a:pt x="6560" y="7329"/>
                    <a:pt x="6560" y="7232"/>
                  </a:cubicBezTo>
                  <a:cubicBezTo>
                    <a:pt x="6400" y="7136"/>
                    <a:pt x="6240" y="6943"/>
                    <a:pt x="6240" y="6846"/>
                  </a:cubicBezTo>
                  <a:cubicBezTo>
                    <a:pt x="6240" y="6943"/>
                    <a:pt x="6240" y="6846"/>
                    <a:pt x="6240" y="6846"/>
                  </a:cubicBezTo>
                  <a:cubicBezTo>
                    <a:pt x="6240" y="6846"/>
                    <a:pt x="6240" y="6750"/>
                    <a:pt x="6240" y="6750"/>
                  </a:cubicBezTo>
                  <a:cubicBezTo>
                    <a:pt x="6240" y="6846"/>
                    <a:pt x="6080" y="6846"/>
                    <a:pt x="6240" y="6846"/>
                  </a:cubicBezTo>
                  <a:cubicBezTo>
                    <a:pt x="6080" y="6846"/>
                    <a:pt x="5920" y="6557"/>
                    <a:pt x="5920" y="6461"/>
                  </a:cubicBezTo>
                  <a:cubicBezTo>
                    <a:pt x="5920" y="6557"/>
                    <a:pt x="5920" y="6461"/>
                    <a:pt x="5760" y="6461"/>
                  </a:cubicBezTo>
                  <a:cubicBezTo>
                    <a:pt x="5920" y="6461"/>
                    <a:pt x="5920" y="6364"/>
                    <a:pt x="5760" y="6364"/>
                  </a:cubicBezTo>
                  <a:cubicBezTo>
                    <a:pt x="5760" y="6364"/>
                    <a:pt x="5760" y="6364"/>
                    <a:pt x="5760" y="6364"/>
                  </a:cubicBezTo>
                  <a:cubicBezTo>
                    <a:pt x="5760" y="6268"/>
                    <a:pt x="5760" y="6268"/>
                    <a:pt x="5760" y="6268"/>
                  </a:cubicBezTo>
                  <a:cubicBezTo>
                    <a:pt x="5760" y="6268"/>
                    <a:pt x="5440" y="6364"/>
                    <a:pt x="5440" y="6268"/>
                  </a:cubicBezTo>
                  <a:cubicBezTo>
                    <a:pt x="5440" y="6268"/>
                    <a:pt x="5440" y="6268"/>
                    <a:pt x="5440" y="6268"/>
                  </a:cubicBezTo>
                  <a:cubicBezTo>
                    <a:pt x="5280" y="6171"/>
                    <a:pt x="5280" y="6171"/>
                    <a:pt x="5280" y="6171"/>
                  </a:cubicBezTo>
                  <a:cubicBezTo>
                    <a:pt x="5280" y="6075"/>
                    <a:pt x="5280" y="6075"/>
                    <a:pt x="5280" y="6075"/>
                  </a:cubicBezTo>
                  <a:cubicBezTo>
                    <a:pt x="5280" y="6075"/>
                    <a:pt x="5120" y="5979"/>
                    <a:pt x="5120" y="6075"/>
                  </a:cubicBezTo>
                  <a:cubicBezTo>
                    <a:pt x="5120" y="5979"/>
                    <a:pt x="5120" y="5882"/>
                    <a:pt x="5120" y="5786"/>
                  </a:cubicBezTo>
                  <a:cubicBezTo>
                    <a:pt x="4800" y="5689"/>
                    <a:pt x="4640" y="5400"/>
                    <a:pt x="4480" y="5207"/>
                  </a:cubicBezTo>
                  <a:cubicBezTo>
                    <a:pt x="4480" y="5207"/>
                    <a:pt x="4480" y="5207"/>
                    <a:pt x="4480" y="5207"/>
                  </a:cubicBezTo>
                  <a:cubicBezTo>
                    <a:pt x="4480" y="5111"/>
                    <a:pt x="4320" y="5207"/>
                    <a:pt x="4320" y="5207"/>
                  </a:cubicBezTo>
                  <a:cubicBezTo>
                    <a:pt x="4480" y="5207"/>
                    <a:pt x="4480" y="5111"/>
                    <a:pt x="4480" y="5111"/>
                  </a:cubicBezTo>
                  <a:cubicBezTo>
                    <a:pt x="4480" y="5014"/>
                    <a:pt x="4320" y="5014"/>
                    <a:pt x="4320" y="5014"/>
                  </a:cubicBezTo>
                  <a:cubicBezTo>
                    <a:pt x="4160" y="5014"/>
                    <a:pt x="4320" y="5014"/>
                    <a:pt x="4320" y="5014"/>
                  </a:cubicBezTo>
                  <a:cubicBezTo>
                    <a:pt x="4160" y="5014"/>
                    <a:pt x="4160" y="5014"/>
                    <a:pt x="4160" y="5014"/>
                  </a:cubicBezTo>
                  <a:cubicBezTo>
                    <a:pt x="4160" y="5014"/>
                    <a:pt x="4160" y="5014"/>
                    <a:pt x="4320" y="5014"/>
                  </a:cubicBezTo>
                  <a:cubicBezTo>
                    <a:pt x="4160" y="4821"/>
                    <a:pt x="4160" y="4821"/>
                    <a:pt x="4160" y="4821"/>
                  </a:cubicBezTo>
                  <a:cubicBezTo>
                    <a:pt x="4160" y="4725"/>
                    <a:pt x="4480" y="5014"/>
                    <a:pt x="4640" y="4821"/>
                  </a:cubicBezTo>
                  <a:cubicBezTo>
                    <a:pt x="4480" y="4725"/>
                    <a:pt x="4480" y="4725"/>
                    <a:pt x="4480" y="4725"/>
                  </a:cubicBezTo>
                  <a:cubicBezTo>
                    <a:pt x="4640" y="4725"/>
                    <a:pt x="4800" y="4821"/>
                    <a:pt x="4640" y="4725"/>
                  </a:cubicBezTo>
                  <a:cubicBezTo>
                    <a:pt x="4320" y="4725"/>
                    <a:pt x="4320" y="4725"/>
                    <a:pt x="4320" y="4725"/>
                  </a:cubicBezTo>
                  <a:cubicBezTo>
                    <a:pt x="4320" y="4629"/>
                    <a:pt x="4160" y="4821"/>
                    <a:pt x="4000" y="4629"/>
                  </a:cubicBezTo>
                  <a:cubicBezTo>
                    <a:pt x="4160" y="4725"/>
                    <a:pt x="4160" y="4725"/>
                    <a:pt x="4160" y="4725"/>
                  </a:cubicBezTo>
                  <a:cubicBezTo>
                    <a:pt x="4160" y="4629"/>
                    <a:pt x="4000" y="4629"/>
                    <a:pt x="4000" y="4532"/>
                  </a:cubicBezTo>
                  <a:cubicBezTo>
                    <a:pt x="4000" y="4629"/>
                    <a:pt x="3840" y="4629"/>
                    <a:pt x="3840" y="4629"/>
                  </a:cubicBezTo>
                  <a:cubicBezTo>
                    <a:pt x="3840" y="4532"/>
                    <a:pt x="4000" y="4629"/>
                    <a:pt x="3840" y="4532"/>
                  </a:cubicBezTo>
                  <a:cubicBezTo>
                    <a:pt x="3840" y="4532"/>
                    <a:pt x="3680" y="4436"/>
                    <a:pt x="3680" y="4532"/>
                  </a:cubicBezTo>
                  <a:cubicBezTo>
                    <a:pt x="3520" y="4532"/>
                    <a:pt x="3680" y="4436"/>
                    <a:pt x="3520" y="4436"/>
                  </a:cubicBezTo>
                  <a:cubicBezTo>
                    <a:pt x="3680" y="4339"/>
                    <a:pt x="3840" y="4436"/>
                    <a:pt x="3840" y="4339"/>
                  </a:cubicBezTo>
                  <a:cubicBezTo>
                    <a:pt x="3680" y="4339"/>
                    <a:pt x="3520" y="4339"/>
                    <a:pt x="3520" y="4339"/>
                  </a:cubicBezTo>
                  <a:cubicBezTo>
                    <a:pt x="3520" y="4339"/>
                    <a:pt x="3520" y="4339"/>
                    <a:pt x="3680" y="4339"/>
                  </a:cubicBezTo>
                  <a:cubicBezTo>
                    <a:pt x="3680" y="4339"/>
                    <a:pt x="3360" y="4339"/>
                    <a:pt x="3520" y="4243"/>
                  </a:cubicBezTo>
                  <a:cubicBezTo>
                    <a:pt x="3360" y="4243"/>
                    <a:pt x="3360" y="4243"/>
                    <a:pt x="3360" y="4243"/>
                  </a:cubicBezTo>
                  <a:cubicBezTo>
                    <a:pt x="3360" y="4243"/>
                    <a:pt x="3360" y="4243"/>
                    <a:pt x="3360" y="4146"/>
                  </a:cubicBezTo>
                  <a:cubicBezTo>
                    <a:pt x="3360" y="4146"/>
                    <a:pt x="3200" y="3954"/>
                    <a:pt x="3360" y="3954"/>
                  </a:cubicBezTo>
                  <a:cubicBezTo>
                    <a:pt x="3200" y="3857"/>
                    <a:pt x="3200" y="3857"/>
                    <a:pt x="3200" y="3857"/>
                  </a:cubicBezTo>
                  <a:cubicBezTo>
                    <a:pt x="3200" y="3954"/>
                    <a:pt x="3200" y="3954"/>
                    <a:pt x="3200" y="4146"/>
                  </a:cubicBezTo>
                  <a:cubicBezTo>
                    <a:pt x="3200" y="3954"/>
                    <a:pt x="3040" y="3954"/>
                    <a:pt x="3040" y="3954"/>
                  </a:cubicBezTo>
                  <a:cubicBezTo>
                    <a:pt x="3040" y="3857"/>
                    <a:pt x="3040" y="3857"/>
                    <a:pt x="3040" y="3857"/>
                  </a:cubicBezTo>
                  <a:cubicBezTo>
                    <a:pt x="3040" y="3857"/>
                    <a:pt x="3040" y="3857"/>
                    <a:pt x="3040" y="3857"/>
                  </a:cubicBezTo>
                  <a:cubicBezTo>
                    <a:pt x="3040" y="3857"/>
                    <a:pt x="3040" y="3857"/>
                    <a:pt x="3040" y="3761"/>
                  </a:cubicBezTo>
                  <a:cubicBezTo>
                    <a:pt x="3040" y="3761"/>
                    <a:pt x="3040" y="3761"/>
                    <a:pt x="3040" y="3761"/>
                  </a:cubicBezTo>
                  <a:cubicBezTo>
                    <a:pt x="2720" y="3761"/>
                    <a:pt x="3040" y="3761"/>
                    <a:pt x="3040" y="3761"/>
                  </a:cubicBezTo>
                  <a:cubicBezTo>
                    <a:pt x="3040" y="3761"/>
                    <a:pt x="3040" y="3761"/>
                    <a:pt x="3040" y="3761"/>
                  </a:cubicBezTo>
                  <a:cubicBezTo>
                    <a:pt x="3040" y="3761"/>
                    <a:pt x="3040" y="3761"/>
                    <a:pt x="3040" y="3664"/>
                  </a:cubicBezTo>
                  <a:cubicBezTo>
                    <a:pt x="3040" y="3761"/>
                    <a:pt x="2720" y="3761"/>
                    <a:pt x="2720" y="3761"/>
                  </a:cubicBezTo>
                  <a:cubicBezTo>
                    <a:pt x="2560" y="3664"/>
                    <a:pt x="2720" y="3664"/>
                    <a:pt x="2720" y="3664"/>
                  </a:cubicBezTo>
                  <a:cubicBezTo>
                    <a:pt x="3040" y="3664"/>
                    <a:pt x="3040" y="3664"/>
                    <a:pt x="3040" y="3664"/>
                  </a:cubicBezTo>
                  <a:cubicBezTo>
                    <a:pt x="3040" y="3568"/>
                    <a:pt x="3040" y="3568"/>
                    <a:pt x="3040" y="3568"/>
                  </a:cubicBezTo>
                  <a:cubicBezTo>
                    <a:pt x="2720" y="3471"/>
                    <a:pt x="2560" y="3471"/>
                    <a:pt x="2560" y="3568"/>
                  </a:cubicBezTo>
                  <a:cubicBezTo>
                    <a:pt x="2560" y="3568"/>
                    <a:pt x="2560" y="3471"/>
                    <a:pt x="2720" y="3471"/>
                  </a:cubicBezTo>
                  <a:cubicBezTo>
                    <a:pt x="2560" y="3375"/>
                    <a:pt x="2560" y="3471"/>
                    <a:pt x="2560" y="3471"/>
                  </a:cubicBezTo>
                  <a:cubicBezTo>
                    <a:pt x="2560" y="3279"/>
                    <a:pt x="2560" y="3279"/>
                    <a:pt x="2560" y="3279"/>
                  </a:cubicBezTo>
                  <a:cubicBezTo>
                    <a:pt x="2720" y="3279"/>
                    <a:pt x="2720" y="3279"/>
                    <a:pt x="2720" y="3279"/>
                  </a:cubicBezTo>
                  <a:cubicBezTo>
                    <a:pt x="2720" y="3279"/>
                    <a:pt x="2720" y="3279"/>
                    <a:pt x="2720" y="3279"/>
                  </a:cubicBezTo>
                  <a:cubicBezTo>
                    <a:pt x="3040" y="3279"/>
                    <a:pt x="2720" y="3086"/>
                    <a:pt x="3040" y="3086"/>
                  </a:cubicBezTo>
                  <a:cubicBezTo>
                    <a:pt x="2720" y="3086"/>
                    <a:pt x="2720" y="3086"/>
                    <a:pt x="2720" y="3086"/>
                  </a:cubicBezTo>
                  <a:cubicBezTo>
                    <a:pt x="2560" y="3279"/>
                    <a:pt x="2400" y="3086"/>
                    <a:pt x="2240" y="3086"/>
                  </a:cubicBezTo>
                  <a:cubicBezTo>
                    <a:pt x="2080" y="3086"/>
                    <a:pt x="2560" y="2989"/>
                    <a:pt x="2240" y="2893"/>
                  </a:cubicBezTo>
                  <a:cubicBezTo>
                    <a:pt x="2240" y="2989"/>
                    <a:pt x="2080" y="2893"/>
                    <a:pt x="2080" y="2989"/>
                  </a:cubicBezTo>
                  <a:cubicBezTo>
                    <a:pt x="2080" y="2893"/>
                    <a:pt x="1920" y="2989"/>
                    <a:pt x="1920" y="2893"/>
                  </a:cubicBezTo>
                  <a:cubicBezTo>
                    <a:pt x="2080" y="2893"/>
                    <a:pt x="2080" y="2796"/>
                    <a:pt x="2240" y="2796"/>
                  </a:cubicBezTo>
                  <a:cubicBezTo>
                    <a:pt x="2080" y="2796"/>
                    <a:pt x="2240" y="2893"/>
                    <a:pt x="2240" y="2893"/>
                  </a:cubicBezTo>
                  <a:cubicBezTo>
                    <a:pt x="2240" y="2893"/>
                    <a:pt x="2400" y="2893"/>
                    <a:pt x="2240" y="2796"/>
                  </a:cubicBezTo>
                  <a:cubicBezTo>
                    <a:pt x="2240" y="2700"/>
                    <a:pt x="2240" y="2700"/>
                    <a:pt x="2080" y="2700"/>
                  </a:cubicBezTo>
                  <a:cubicBezTo>
                    <a:pt x="2080" y="2700"/>
                    <a:pt x="2240" y="2796"/>
                    <a:pt x="2080" y="2796"/>
                  </a:cubicBezTo>
                  <a:cubicBezTo>
                    <a:pt x="1920" y="2700"/>
                    <a:pt x="2080" y="2604"/>
                    <a:pt x="1920" y="2700"/>
                  </a:cubicBezTo>
                  <a:cubicBezTo>
                    <a:pt x="1920" y="2700"/>
                    <a:pt x="1920" y="2796"/>
                    <a:pt x="1920" y="2796"/>
                  </a:cubicBezTo>
                  <a:cubicBezTo>
                    <a:pt x="1920" y="2700"/>
                    <a:pt x="1920" y="2700"/>
                    <a:pt x="1920" y="2700"/>
                  </a:cubicBezTo>
                  <a:cubicBezTo>
                    <a:pt x="1920" y="2700"/>
                    <a:pt x="1920" y="2700"/>
                    <a:pt x="1920" y="2700"/>
                  </a:cubicBezTo>
                  <a:cubicBezTo>
                    <a:pt x="1920" y="2604"/>
                    <a:pt x="1760" y="2700"/>
                    <a:pt x="1760" y="2604"/>
                  </a:cubicBezTo>
                  <a:cubicBezTo>
                    <a:pt x="1760" y="2507"/>
                    <a:pt x="1760" y="2507"/>
                    <a:pt x="1760" y="2507"/>
                  </a:cubicBezTo>
                  <a:cubicBezTo>
                    <a:pt x="1920" y="2507"/>
                    <a:pt x="1920" y="2700"/>
                    <a:pt x="1920" y="2604"/>
                  </a:cubicBezTo>
                  <a:cubicBezTo>
                    <a:pt x="1920" y="2507"/>
                    <a:pt x="1920" y="2507"/>
                    <a:pt x="1920" y="2507"/>
                  </a:cubicBezTo>
                  <a:cubicBezTo>
                    <a:pt x="1920" y="2507"/>
                    <a:pt x="1920" y="2507"/>
                    <a:pt x="1920" y="2507"/>
                  </a:cubicBezTo>
                  <a:cubicBezTo>
                    <a:pt x="1920" y="2507"/>
                    <a:pt x="1920" y="2411"/>
                    <a:pt x="1920" y="2314"/>
                  </a:cubicBezTo>
                  <a:cubicBezTo>
                    <a:pt x="1760" y="2314"/>
                    <a:pt x="1760" y="2314"/>
                    <a:pt x="1760" y="2314"/>
                  </a:cubicBezTo>
                  <a:cubicBezTo>
                    <a:pt x="1600" y="2218"/>
                    <a:pt x="1600" y="2218"/>
                    <a:pt x="1280" y="2218"/>
                  </a:cubicBezTo>
                  <a:cubicBezTo>
                    <a:pt x="1600" y="2121"/>
                    <a:pt x="1280" y="2025"/>
                    <a:pt x="1600" y="2121"/>
                  </a:cubicBezTo>
                  <a:cubicBezTo>
                    <a:pt x="1280" y="2121"/>
                    <a:pt x="1600" y="2314"/>
                    <a:pt x="1760" y="2314"/>
                  </a:cubicBezTo>
                  <a:cubicBezTo>
                    <a:pt x="1920" y="2218"/>
                    <a:pt x="1920" y="2411"/>
                    <a:pt x="1920" y="2411"/>
                  </a:cubicBezTo>
                  <a:cubicBezTo>
                    <a:pt x="1920" y="2314"/>
                    <a:pt x="1920" y="2218"/>
                    <a:pt x="2080" y="2218"/>
                  </a:cubicBezTo>
                  <a:cubicBezTo>
                    <a:pt x="1920" y="2121"/>
                    <a:pt x="1920" y="2121"/>
                    <a:pt x="1920" y="2121"/>
                  </a:cubicBezTo>
                  <a:cubicBezTo>
                    <a:pt x="1920" y="2121"/>
                    <a:pt x="1920" y="2218"/>
                    <a:pt x="1920" y="2218"/>
                  </a:cubicBezTo>
                  <a:cubicBezTo>
                    <a:pt x="1920" y="2121"/>
                    <a:pt x="1760" y="2025"/>
                    <a:pt x="1600" y="2025"/>
                  </a:cubicBezTo>
                  <a:cubicBezTo>
                    <a:pt x="1600" y="1929"/>
                    <a:pt x="1760" y="1929"/>
                    <a:pt x="1760" y="2025"/>
                  </a:cubicBezTo>
                  <a:cubicBezTo>
                    <a:pt x="1600" y="1929"/>
                    <a:pt x="1280" y="1832"/>
                    <a:pt x="1280" y="1736"/>
                  </a:cubicBezTo>
                  <a:cubicBezTo>
                    <a:pt x="1120" y="1832"/>
                    <a:pt x="1120" y="1639"/>
                    <a:pt x="960" y="1736"/>
                  </a:cubicBezTo>
                  <a:cubicBezTo>
                    <a:pt x="1120" y="1832"/>
                    <a:pt x="960" y="1832"/>
                    <a:pt x="960" y="1832"/>
                  </a:cubicBezTo>
                  <a:cubicBezTo>
                    <a:pt x="960" y="1832"/>
                    <a:pt x="960" y="1832"/>
                    <a:pt x="960" y="1832"/>
                  </a:cubicBezTo>
                  <a:cubicBezTo>
                    <a:pt x="960" y="1832"/>
                    <a:pt x="1120" y="1736"/>
                    <a:pt x="960" y="1736"/>
                  </a:cubicBezTo>
                  <a:cubicBezTo>
                    <a:pt x="960" y="1832"/>
                    <a:pt x="1120" y="1639"/>
                    <a:pt x="1120" y="1639"/>
                  </a:cubicBezTo>
                  <a:cubicBezTo>
                    <a:pt x="1120" y="1446"/>
                    <a:pt x="1280" y="1639"/>
                    <a:pt x="1120" y="1446"/>
                  </a:cubicBezTo>
                  <a:cubicBezTo>
                    <a:pt x="1120" y="1350"/>
                    <a:pt x="960" y="1350"/>
                    <a:pt x="960" y="1254"/>
                  </a:cubicBezTo>
                  <a:cubicBezTo>
                    <a:pt x="960" y="1157"/>
                    <a:pt x="800" y="1061"/>
                    <a:pt x="640" y="964"/>
                  </a:cubicBezTo>
                  <a:cubicBezTo>
                    <a:pt x="640" y="868"/>
                    <a:pt x="800" y="868"/>
                    <a:pt x="800" y="868"/>
                  </a:cubicBezTo>
                  <a:cubicBezTo>
                    <a:pt x="640" y="771"/>
                    <a:pt x="640" y="964"/>
                    <a:pt x="640" y="868"/>
                  </a:cubicBezTo>
                  <a:cubicBezTo>
                    <a:pt x="640" y="868"/>
                    <a:pt x="640" y="868"/>
                    <a:pt x="640" y="868"/>
                  </a:cubicBezTo>
                  <a:cubicBezTo>
                    <a:pt x="640" y="771"/>
                    <a:pt x="640" y="482"/>
                    <a:pt x="320" y="675"/>
                  </a:cubicBezTo>
                  <a:cubicBezTo>
                    <a:pt x="480" y="675"/>
                    <a:pt x="480" y="675"/>
                    <a:pt x="480" y="675"/>
                  </a:cubicBezTo>
                  <a:cubicBezTo>
                    <a:pt x="480" y="482"/>
                    <a:pt x="480" y="482"/>
                    <a:pt x="480" y="482"/>
                  </a:cubicBezTo>
                  <a:cubicBezTo>
                    <a:pt x="480" y="482"/>
                    <a:pt x="480" y="482"/>
                    <a:pt x="640" y="482"/>
                  </a:cubicBezTo>
                  <a:cubicBezTo>
                    <a:pt x="640" y="482"/>
                    <a:pt x="480" y="482"/>
                    <a:pt x="320" y="386"/>
                  </a:cubicBezTo>
                  <a:cubicBezTo>
                    <a:pt x="320" y="482"/>
                    <a:pt x="320" y="482"/>
                    <a:pt x="320" y="482"/>
                  </a:cubicBezTo>
                  <a:cubicBezTo>
                    <a:pt x="160" y="386"/>
                    <a:pt x="160" y="289"/>
                    <a:pt x="0" y="193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60" y="96"/>
                    <a:pt x="160" y="0"/>
                    <a:pt x="0" y="0"/>
                  </a:cubicBezTo>
                  <a:cubicBezTo>
                    <a:pt x="320" y="96"/>
                    <a:pt x="320" y="96"/>
                    <a:pt x="320" y="96"/>
                  </a:cubicBezTo>
                  <a:cubicBezTo>
                    <a:pt x="320" y="193"/>
                    <a:pt x="160" y="96"/>
                    <a:pt x="160" y="193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89"/>
                    <a:pt x="320" y="289"/>
                    <a:pt x="320" y="193"/>
                  </a:cubicBezTo>
                  <a:cubicBezTo>
                    <a:pt x="320" y="193"/>
                    <a:pt x="320" y="193"/>
                    <a:pt x="480" y="289"/>
                  </a:cubicBezTo>
                  <a:cubicBezTo>
                    <a:pt x="480" y="193"/>
                    <a:pt x="480" y="193"/>
                    <a:pt x="480" y="193"/>
                  </a:cubicBezTo>
                  <a:cubicBezTo>
                    <a:pt x="480" y="193"/>
                    <a:pt x="480" y="289"/>
                    <a:pt x="640" y="289"/>
                  </a:cubicBezTo>
                  <a:cubicBezTo>
                    <a:pt x="480" y="289"/>
                    <a:pt x="640" y="386"/>
                    <a:pt x="480" y="386"/>
                  </a:cubicBezTo>
                  <a:cubicBezTo>
                    <a:pt x="640" y="289"/>
                    <a:pt x="640" y="386"/>
                    <a:pt x="800" y="482"/>
                  </a:cubicBezTo>
                  <a:cubicBezTo>
                    <a:pt x="640" y="482"/>
                    <a:pt x="960" y="482"/>
                    <a:pt x="960" y="675"/>
                  </a:cubicBezTo>
                  <a:cubicBezTo>
                    <a:pt x="960" y="675"/>
                    <a:pt x="800" y="675"/>
                    <a:pt x="640" y="482"/>
                  </a:cubicBezTo>
                  <a:cubicBezTo>
                    <a:pt x="640" y="675"/>
                    <a:pt x="800" y="675"/>
                    <a:pt x="800" y="771"/>
                  </a:cubicBezTo>
                  <a:cubicBezTo>
                    <a:pt x="800" y="771"/>
                    <a:pt x="960" y="771"/>
                    <a:pt x="960" y="771"/>
                  </a:cubicBezTo>
                  <a:cubicBezTo>
                    <a:pt x="960" y="771"/>
                    <a:pt x="960" y="771"/>
                    <a:pt x="960" y="771"/>
                  </a:cubicBezTo>
                  <a:cubicBezTo>
                    <a:pt x="960" y="868"/>
                    <a:pt x="1120" y="868"/>
                    <a:pt x="1120" y="964"/>
                  </a:cubicBezTo>
                  <a:cubicBezTo>
                    <a:pt x="1280" y="1061"/>
                    <a:pt x="1600" y="1157"/>
                    <a:pt x="1600" y="1254"/>
                  </a:cubicBezTo>
                  <a:cubicBezTo>
                    <a:pt x="1600" y="1254"/>
                    <a:pt x="1600" y="1254"/>
                    <a:pt x="1600" y="1254"/>
                  </a:cubicBezTo>
                  <a:cubicBezTo>
                    <a:pt x="1760" y="1254"/>
                    <a:pt x="1760" y="1446"/>
                    <a:pt x="1920" y="1639"/>
                  </a:cubicBezTo>
                  <a:cubicBezTo>
                    <a:pt x="1920" y="1736"/>
                    <a:pt x="2240" y="1832"/>
                    <a:pt x="2080" y="1929"/>
                  </a:cubicBezTo>
                  <a:cubicBezTo>
                    <a:pt x="2400" y="2121"/>
                    <a:pt x="2720" y="2314"/>
                    <a:pt x="3040" y="2604"/>
                  </a:cubicBezTo>
                  <a:cubicBezTo>
                    <a:pt x="2720" y="2604"/>
                    <a:pt x="2720" y="2604"/>
                    <a:pt x="2720" y="2604"/>
                  </a:cubicBezTo>
                  <a:cubicBezTo>
                    <a:pt x="3040" y="2604"/>
                    <a:pt x="2720" y="2700"/>
                    <a:pt x="2720" y="2700"/>
                  </a:cubicBezTo>
                  <a:cubicBezTo>
                    <a:pt x="3040" y="2604"/>
                    <a:pt x="3040" y="2700"/>
                    <a:pt x="3040" y="2700"/>
                  </a:cubicBezTo>
                  <a:cubicBezTo>
                    <a:pt x="3040" y="2893"/>
                    <a:pt x="3360" y="2989"/>
                    <a:pt x="3520" y="3086"/>
                  </a:cubicBezTo>
                  <a:cubicBezTo>
                    <a:pt x="3360" y="3086"/>
                    <a:pt x="3360" y="3086"/>
                    <a:pt x="3360" y="3086"/>
                  </a:cubicBezTo>
                  <a:cubicBezTo>
                    <a:pt x="3680" y="3086"/>
                    <a:pt x="3680" y="3279"/>
                    <a:pt x="3680" y="3471"/>
                  </a:cubicBezTo>
                  <a:cubicBezTo>
                    <a:pt x="3680" y="3471"/>
                    <a:pt x="3680" y="3471"/>
                    <a:pt x="3680" y="3568"/>
                  </a:cubicBezTo>
                  <a:cubicBezTo>
                    <a:pt x="3840" y="3568"/>
                    <a:pt x="4000" y="3664"/>
                    <a:pt x="4160" y="3664"/>
                  </a:cubicBezTo>
                  <a:cubicBezTo>
                    <a:pt x="4160" y="3761"/>
                    <a:pt x="4320" y="3761"/>
                    <a:pt x="4320" y="3857"/>
                  </a:cubicBezTo>
                  <a:cubicBezTo>
                    <a:pt x="4800" y="4243"/>
                    <a:pt x="4960" y="4436"/>
                    <a:pt x="5120" y="4725"/>
                  </a:cubicBezTo>
                  <a:cubicBezTo>
                    <a:pt x="5120" y="4725"/>
                    <a:pt x="5120" y="4725"/>
                    <a:pt x="5120" y="4725"/>
                  </a:cubicBezTo>
                  <a:cubicBezTo>
                    <a:pt x="5440" y="5014"/>
                    <a:pt x="5920" y="5400"/>
                    <a:pt x="6240" y="5593"/>
                  </a:cubicBezTo>
                  <a:cubicBezTo>
                    <a:pt x="6080" y="5593"/>
                    <a:pt x="6080" y="5593"/>
                    <a:pt x="6080" y="5593"/>
                  </a:cubicBezTo>
                  <a:cubicBezTo>
                    <a:pt x="6080" y="5689"/>
                    <a:pt x="6240" y="5786"/>
                    <a:pt x="6240" y="5689"/>
                  </a:cubicBezTo>
                  <a:cubicBezTo>
                    <a:pt x="6240" y="5786"/>
                    <a:pt x="6400" y="5882"/>
                    <a:pt x="6240" y="5979"/>
                  </a:cubicBezTo>
                  <a:cubicBezTo>
                    <a:pt x="6400" y="6075"/>
                    <a:pt x="6400" y="6075"/>
                    <a:pt x="6560" y="6075"/>
                  </a:cubicBezTo>
                  <a:cubicBezTo>
                    <a:pt x="6720" y="6268"/>
                    <a:pt x="6720" y="6268"/>
                    <a:pt x="6880" y="6364"/>
                  </a:cubicBezTo>
                  <a:cubicBezTo>
                    <a:pt x="6880" y="6364"/>
                    <a:pt x="6880" y="6364"/>
                    <a:pt x="6880" y="6364"/>
                  </a:cubicBezTo>
                  <a:cubicBezTo>
                    <a:pt x="6880" y="6268"/>
                    <a:pt x="6720" y="6364"/>
                    <a:pt x="6720" y="6364"/>
                  </a:cubicBezTo>
                  <a:cubicBezTo>
                    <a:pt x="6880" y="6364"/>
                    <a:pt x="6880" y="6557"/>
                    <a:pt x="7040" y="6461"/>
                  </a:cubicBezTo>
                  <a:cubicBezTo>
                    <a:pt x="7040" y="6750"/>
                    <a:pt x="7520" y="6943"/>
                    <a:pt x="7520" y="7039"/>
                  </a:cubicBezTo>
                  <a:cubicBezTo>
                    <a:pt x="7520" y="6943"/>
                    <a:pt x="7520" y="7039"/>
                    <a:pt x="7680" y="7039"/>
                  </a:cubicBezTo>
                  <a:cubicBezTo>
                    <a:pt x="7680" y="7136"/>
                    <a:pt x="7840" y="7329"/>
                    <a:pt x="8000" y="7425"/>
                  </a:cubicBezTo>
                  <a:cubicBezTo>
                    <a:pt x="7840" y="7425"/>
                    <a:pt x="7840" y="7425"/>
                    <a:pt x="7840" y="7425"/>
                  </a:cubicBezTo>
                  <a:cubicBezTo>
                    <a:pt x="8000" y="7618"/>
                    <a:pt x="8000" y="7425"/>
                    <a:pt x="8000" y="7425"/>
                  </a:cubicBezTo>
                  <a:cubicBezTo>
                    <a:pt x="8320" y="7618"/>
                    <a:pt x="8320" y="7907"/>
                    <a:pt x="8640" y="8100"/>
                  </a:cubicBezTo>
                  <a:cubicBezTo>
                    <a:pt x="8960" y="8486"/>
                    <a:pt x="9280" y="8871"/>
                    <a:pt x="9600" y="9064"/>
                  </a:cubicBezTo>
                  <a:cubicBezTo>
                    <a:pt x="9440" y="9064"/>
                    <a:pt x="9440" y="9064"/>
                    <a:pt x="9440" y="9064"/>
                  </a:cubicBezTo>
                  <a:cubicBezTo>
                    <a:pt x="9760" y="9257"/>
                    <a:pt x="9600" y="9546"/>
                    <a:pt x="10080" y="9546"/>
                  </a:cubicBezTo>
                  <a:cubicBezTo>
                    <a:pt x="10080" y="9546"/>
                    <a:pt x="10080" y="9546"/>
                    <a:pt x="10080" y="9546"/>
                  </a:cubicBezTo>
                  <a:cubicBezTo>
                    <a:pt x="10240" y="9643"/>
                    <a:pt x="10240" y="9836"/>
                    <a:pt x="10400" y="9932"/>
                  </a:cubicBezTo>
                  <a:cubicBezTo>
                    <a:pt x="10400" y="9932"/>
                    <a:pt x="10400" y="9932"/>
                    <a:pt x="10400" y="9932"/>
                  </a:cubicBezTo>
                  <a:cubicBezTo>
                    <a:pt x="10560" y="10125"/>
                    <a:pt x="10560" y="10221"/>
                    <a:pt x="10560" y="10318"/>
                  </a:cubicBezTo>
                  <a:cubicBezTo>
                    <a:pt x="10560" y="10318"/>
                    <a:pt x="10560" y="10318"/>
                    <a:pt x="10560" y="10318"/>
                  </a:cubicBezTo>
                  <a:cubicBezTo>
                    <a:pt x="10560" y="10318"/>
                    <a:pt x="10720" y="10318"/>
                    <a:pt x="10720" y="10414"/>
                  </a:cubicBezTo>
                  <a:cubicBezTo>
                    <a:pt x="10720" y="10511"/>
                    <a:pt x="10720" y="10414"/>
                    <a:pt x="10720" y="10414"/>
                  </a:cubicBezTo>
                  <a:cubicBezTo>
                    <a:pt x="11040" y="10704"/>
                    <a:pt x="11360" y="11089"/>
                    <a:pt x="11680" y="11379"/>
                  </a:cubicBezTo>
                  <a:cubicBezTo>
                    <a:pt x="11840" y="11475"/>
                    <a:pt x="11680" y="11475"/>
                    <a:pt x="11840" y="11475"/>
                  </a:cubicBezTo>
                  <a:cubicBezTo>
                    <a:pt x="11680" y="11571"/>
                    <a:pt x="11840" y="11475"/>
                    <a:pt x="11840" y="11475"/>
                  </a:cubicBezTo>
                  <a:cubicBezTo>
                    <a:pt x="12000" y="11571"/>
                    <a:pt x="11680" y="11668"/>
                    <a:pt x="11840" y="11668"/>
                  </a:cubicBezTo>
                  <a:cubicBezTo>
                    <a:pt x="12000" y="11668"/>
                    <a:pt x="12000" y="11668"/>
                    <a:pt x="12000" y="11668"/>
                  </a:cubicBezTo>
                  <a:cubicBezTo>
                    <a:pt x="12160" y="11957"/>
                    <a:pt x="12000" y="12054"/>
                    <a:pt x="12160" y="12054"/>
                  </a:cubicBezTo>
                  <a:cubicBezTo>
                    <a:pt x="12160" y="12054"/>
                    <a:pt x="12160" y="12054"/>
                    <a:pt x="12160" y="12054"/>
                  </a:cubicBezTo>
                  <a:cubicBezTo>
                    <a:pt x="12480" y="12150"/>
                    <a:pt x="12480" y="12246"/>
                    <a:pt x="12640" y="12343"/>
                  </a:cubicBezTo>
                  <a:cubicBezTo>
                    <a:pt x="13440" y="13018"/>
                    <a:pt x="14080" y="13693"/>
                    <a:pt x="14880" y="14368"/>
                  </a:cubicBezTo>
                  <a:cubicBezTo>
                    <a:pt x="15360" y="14946"/>
                    <a:pt x="16160" y="15621"/>
                    <a:pt x="16800" y="16393"/>
                  </a:cubicBezTo>
                  <a:cubicBezTo>
                    <a:pt x="16800" y="16586"/>
                    <a:pt x="16800" y="16586"/>
                    <a:pt x="16960" y="16682"/>
                  </a:cubicBezTo>
                  <a:cubicBezTo>
                    <a:pt x="16960" y="16682"/>
                    <a:pt x="16960" y="16682"/>
                    <a:pt x="16960" y="16682"/>
                  </a:cubicBezTo>
                  <a:cubicBezTo>
                    <a:pt x="16960" y="16682"/>
                    <a:pt x="16960" y="16779"/>
                    <a:pt x="17280" y="16779"/>
                  </a:cubicBezTo>
                  <a:cubicBezTo>
                    <a:pt x="17440" y="17068"/>
                    <a:pt x="17760" y="17357"/>
                    <a:pt x="17920" y="17550"/>
                  </a:cubicBezTo>
                  <a:cubicBezTo>
                    <a:pt x="17920" y="17454"/>
                    <a:pt x="17760" y="17454"/>
                    <a:pt x="17920" y="17550"/>
                  </a:cubicBezTo>
                  <a:cubicBezTo>
                    <a:pt x="17920" y="17550"/>
                    <a:pt x="17920" y="17550"/>
                    <a:pt x="17920" y="17550"/>
                  </a:cubicBezTo>
                  <a:cubicBezTo>
                    <a:pt x="17920" y="17550"/>
                    <a:pt x="17920" y="17550"/>
                    <a:pt x="17920" y="17550"/>
                  </a:cubicBezTo>
                  <a:cubicBezTo>
                    <a:pt x="18080" y="17646"/>
                    <a:pt x="18080" y="17646"/>
                    <a:pt x="18080" y="17550"/>
                  </a:cubicBezTo>
                  <a:cubicBezTo>
                    <a:pt x="18880" y="18225"/>
                    <a:pt x="19200" y="18900"/>
                    <a:pt x="19840" y="19575"/>
                  </a:cubicBezTo>
                  <a:cubicBezTo>
                    <a:pt x="19840" y="19768"/>
                    <a:pt x="20160" y="19864"/>
                    <a:pt x="20320" y="20057"/>
                  </a:cubicBezTo>
                  <a:cubicBezTo>
                    <a:pt x="20640" y="20539"/>
                    <a:pt x="20960" y="21118"/>
                    <a:pt x="21600" y="21504"/>
                  </a:cubicBezTo>
                  <a:cubicBezTo>
                    <a:pt x="21600" y="21504"/>
                    <a:pt x="21280" y="21600"/>
                    <a:pt x="20960" y="21407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3" name="Полилиния 117"/>
            <p:cNvSpPr/>
            <p:nvPr/>
          </p:nvSpPr>
          <p:spPr>
            <a:xfrm>
              <a:off x="93125" y="427040"/>
              <a:ext cx="200334" cy="331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20960" y="21407"/>
                  </a:moveTo>
                  <a:cubicBezTo>
                    <a:pt x="20480" y="21214"/>
                    <a:pt x="20320" y="20732"/>
                    <a:pt x="19840" y="20539"/>
                  </a:cubicBezTo>
                  <a:cubicBezTo>
                    <a:pt x="20000" y="20443"/>
                    <a:pt x="20000" y="20443"/>
                    <a:pt x="20000" y="20443"/>
                  </a:cubicBezTo>
                  <a:cubicBezTo>
                    <a:pt x="19680" y="20346"/>
                    <a:pt x="19360" y="19671"/>
                    <a:pt x="19040" y="19286"/>
                  </a:cubicBezTo>
                  <a:cubicBezTo>
                    <a:pt x="19040" y="19286"/>
                    <a:pt x="19040" y="19286"/>
                    <a:pt x="19040" y="19286"/>
                  </a:cubicBezTo>
                  <a:cubicBezTo>
                    <a:pt x="19040" y="19286"/>
                    <a:pt x="18880" y="19189"/>
                    <a:pt x="18880" y="19093"/>
                  </a:cubicBezTo>
                  <a:cubicBezTo>
                    <a:pt x="18880" y="19093"/>
                    <a:pt x="18880" y="19189"/>
                    <a:pt x="18880" y="19093"/>
                  </a:cubicBezTo>
                  <a:cubicBezTo>
                    <a:pt x="18880" y="19093"/>
                    <a:pt x="18880" y="18996"/>
                    <a:pt x="18720" y="18996"/>
                  </a:cubicBezTo>
                  <a:cubicBezTo>
                    <a:pt x="18880" y="18996"/>
                    <a:pt x="18880" y="18996"/>
                    <a:pt x="18880" y="18996"/>
                  </a:cubicBezTo>
                  <a:cubicBezTo>
                    <a:pt x="18720" y="18996"/>
                    <a:pt x="18720" y="18996"/>
                    <a:pt x="18720" y="18996"/>
                  </a:cubicBezTo>
                  <a:cubicBezTo>
                    <a:pt x="18400" y="18900"/>
                    <a:pt x="18400" y="18707"/>
                    <a:pt x="18240" y="18611"/>
                  </a:cubicBezTo>
                  <a:cubicBezTo>
                    <a:pt x="18240" y="18611"/>
                    <a:pt x="18240" y="18611"/>
                    <a:pt x="18240" y="18611"/>
                  </a:cubicBezTo>
                  <a:cubicBezTo>
                    <a:pt x="17920" y="18418"/>
                    <a:pt x="17600" y="18032"/>
                    <a:pt x="17280" y="17839"/>
                  </a:cubicBezTo>
                  <a:cubicBezTo>
                    <a:pt x="17280" y="17839"/>
                    <a:pt x="17440" y="17839"/>
                    <a:pt x="17440" y="17743"/>
                  </a:cubicBezTo>
                  <a:cubicBezTo>
                    <a:pt x="17280" y="17743"/>
                    <a:pt x="17280" y="17743"/>
                    <a:pt x="17120" y="17743"/>
                  </a:cubicBezTo>
                  <a:cubicBezTo>
                    <a:pt x="17120" y="17550"/>
                    <a:pt x="16960" y="17550"/>
                    <a:pt x="16800" y="17454"/>
                  </a:cubicBezTo>
                  <a:cubicBezTo>
                    <a:pt x="16960" y="17454"/>
                    <a:pt x="16960" y="17454"/>
                    <a:pt x="16960" y="17454"/>
                  </a:cubicBezTo>
                  <a:cubicBezTo>
                    <a:pt x="16800" y="17454"/>
                    <a:pt x="16800" y="17357"/>
                    <a:pt x="16640" y="17357"/>
                  </a:cubicBezTo>
                  <a:cubicBezTo>
                    <a:pt x="16800" y="17261"/>
                    <a:pt x="16800" y="17261"/>
                    <a:pt x="16800" y="17261"/>
                  </a:cubicBezTo>
                  <a:cubicBezTo>
                    <a:pt x="16640" y="17261"/>
                    <a:pt x="16640" y="17164"/>
                    <a:pt x="16640" y="17068"/>
                  </a:cubicBezTo>
                  <a:cubicBezTo>
                    <a:pt x="16640" y="17164"/>
                    <a:pt x="16640" y="17164"/>
                    <a:pt x="16640" y="17164"/>
                  </a:cubicBezTo>
                  <a:cubicBezTo>
                    <a:pt x="16640" y="17068"/>
                    <a:pt x="16640" y="17068"/>
                    <a:pt x="16640" y="17068"/>
                  </a:cubicBezTo>
                  <a:cubicBezTo>
                    <a:pt x="16640" y="17068"/>
                    <a:pt x="16640" y="17068"/>
                    <a:pt x="16640" y="17068"/>
                  </a:cubicBezTo>
                  <a:cubicBezTo>
                    <a:pt x="16320" y="16971"/>
                    <a:pt x="16320" y="16875"/>
                    <a:pt x="16320" y="16971"/>
                  </a:cubicBezTo>
                  <a:cubicBezTo>
                    <a:pt x="16320" y="16875"/>
                    <a:pt x="16320" y="17068"/>
                    <a:pt x="16640" y="16971"/>
                  </a:cubicBezTo>
                  <a:cubicBezTo>
                    <a:pt x="16000" y="16489"/>
                    <a:pt x="15680" y="16200"/>
                    <a:pt x="15520" y="15911"/>
                  </a:cubicBezTo>
                  <a:cubicBezTo>
                    <a:pt x="15520" y="15814"/>
                    <a:pt x="15520" y="15814"/>
                    <a:pt x="15520" y="15814"/>
                  </a:cubicBezTo>
                  <a:cubicBezTo>
                    <a:pt x="15520" y="15718"/>
                    <a:pt x="15360" y="15621"/>
                    <a:pt x="15200" y="15621"/>
                  </a:cubicBezTo>
                  <a:cubicBezTo>
                    <a:pt x="15360" y="15621"/>
                    <a:pt x="15360" y="15621"/>
                    <a:pt x="15360" y="15621"/>
                  </a:cubicBezTo>
                  <a:cubicBezTo>
                    <a:pt x="15200" y="15525"/>
                    <a:pt x="14880" y="15525"/>
                    <a:pt x="14880" y="15429"/>
                  </a:cubicBezTo>
                  <a:cubicBezTo>
                    <a:pt x="15200" y="15525"/>
                    <a:pt x="15200" y="15525"/>
                    <a:pt x="15200" y="15429"/>
                  </a:cubicBezTo>
                  <a:cubicBezTo>
                    <a:pt x="14880" y="15429"/>
                    <a:pt x="14880" y="15332"/>
                    <a:pt x="14720" y="15236"/>
                  </a:cubicBezTo>
                  <a:cubicBezTo>
                    <a:pt x="14720" y="15236"/>
                    <a:pt x="14880" y="15332"/>
                    <a:pt x="14880" y="15236"/>
                  </a:cubicBezTo>
                  <a:cubicBezTo>
                    <a:pt x="14720" y="15236"/>
                    <a:pt x="14720" y="15139"/>
                    <a:pt x="14560" y="15139"/>
                  </a:cubicBezTo>
                  <a:cubicBezTo>
                    <a:pt x="14720" y="15139"/>
                    <a:pt x="14720" y="15139"/>
                    <a:pt x="14720" y="15139"/>
                  </a:cubicBezTo>
                  <a:cubicBezTo>
                    <a:pt x="14720" y="14946"/>
                    <a:pt x="14560" y="15139"/>
                    <a:pt x="14560" y="14946"/>
                  </a:cubicBezTo>
                  <a:cubicBezTo>
                    <a:pt x="14560" y="15139"/>
                    <a:pt x="14560" y="14946"/>
                    <a:pt x="14560" y="14946"/>
                  </a:cubicBezTo>
                  <a:cubicBezTo>
                    <a:pt x="14560" y="14946"/>
                    <a:pt x="14400" y="14754"/>
                    <a:pt x="14240" y="14657"/>
                  </a:cubicBezTo>
                  <a:cubicBezTo>
                    <a:pt x="14240" y="14657"/>
                    <a:pt x="14240" y="14657"/>
                    <a:pt x="14240" y="14657"/>
                  </a:cubicBezTo>
                  <a:cubicBezTo>
                    <a:pt x="14240" y="14561"/>
                    <a:pt x="14080" y="14464"/>
                    <a:pt x="13920" y="14464"/>
                  </a:cubicBezTo>
                  <a:cubicBezTo>
                    <a:pt x="13920" y="14464"/>
                    <a:pt x="14080" y="14464"/>
                    <a:pt x="14080" y="14368"/>
                  </a:cubicBezTo>
                  <a:cubicBezTo>
                    <a:pt x="13920" y="14368"/>
                    <a:pt x="13760" y="14079"/>
                    <a:pt x="13760" y="14271"/>
                  </a:cubicBezTo>
                  <a:cubicBezTo>
                    <a:pt x="13440" y="14079"/>
                    <a:pt x="13440" y="13982"/>
                    <a:pt x="13440" y="13886"/>
                  </a:cubicBezTo>
                  <a:cubicBezTo>
                    <a:pt x="13440" y="13982"/>
                    <a:pt x="13440" y="13886"/>
                    <a:pt x="13440" y="13886"/>
                  </a:cubicBezTo>
                  <a:cubicBezTo>
                    <a:pt x="13760" y="13886"/>
                    <a:pt x="13760" y="13886"/>
                    <a:pt x="13760" y="13886"/>
                  </a:cubicBezTo>
                  <a:cubicBezTo>
                    <a:pt x="13760" y="13886"/>
                    <a:pt x="13760" y="13886"/>
                    <a:pt x="13760" y="13886"/>
                  </a:cubicBezTo>
                  <a:cubicBezTo>
                    <a:pt x="13760" y="13886"/>
                    <a:pt x="13440" y="13789"/>
                    <a:pt x="13440" y="13789"/>
                  </a:cubicBezTo>
                  <a:cubicBezTo>
                    <a:pt x="13440" y="13693"/>
                    <a:pt x="13280" y="13693"/>
                    <a:pt x="13120" y="13596"/>
                  </a:cubicBezTo>
                  <a:cubicBezTo>
                    <a:pt x="13280" y="13693"/>
                    <a:pt x="13280" y="13500"/>
                    <a:pt x="13280" y="13596"/>
                  </a:cubicBezTo>
                  <a:cubicBezTo>
                    <a:pt x="12960" y="13500"/>
                    <a:pt x="12960" y="13500"/>
                    <a:pt x="12960" y="13500"/>
                  </a:cubicBezTo>
                  <a:cubicBezTo>
                    <a:pt x="12800" y="13500"/>
                    <a:pt x="12960" y="13500"/>
                    <a:pt x="12960" y="13404"/>
                  </a:cubicBezTo>
                  <a:cubicBezTo>
                    <a:pt x="12800" y="13404"/>
                    <a:pt x="12800" y="13404"/>
                    <a:pt x="12800" y="13404"/>
                  </a:cubicBezTo>
                  <a:cubicBezTo>
                    <a:pt x="12800" y="13404"/>
                    <a:pt x="12640" y="13307"/>
                    <a:pt x="12640" y="13211"/>
                  </a:cubicBezTo>
                  <a:cubicBezTo>
                    <a:pt x="12800" y="13211"/>
                    <a:pt x="12800" y="13211"/>
                    <a:pt x="12800" y="13211"/>
                  </a:cubicBezTo>
                  <a:cubicBezTo>
                    <a:pt x="12800" y="13114"/>
                    <a:pt x="12640" y="13114"/>
                    <a:pt x="12640" y="13114"/>
                  </a:cubicBezTo>
                  <a:cubicBezTo>
                    <a:pt x="12640" y="13114"/>
                    <a:pt x="12640" y="13114"/>
                    <a:pt x="12640" y="13114"/>
                  </a:cubicBezTo>
                  <a:cubicBezTo>
                    <a:pt x="12640" y="13018"/>
                    <a:pt x="12480" y="12921"/>
                    <a:pt x="12480" y="13018"/>
                  </a:cubicBezTo>
                  <a:cubicBezTo>
                    <a:pt x="12480" y="13018"/>
                    <a:pt x="12480" y="13018"/>
                    <a:pt x="12480" y="13018"/>
                  </a:cubicBezTo>
                  <a:cubicBezTo>
                    <a:pt x="12480" y="13018"/>
                    <a:pt x="12480" y="13018"/>
                    <a:pt x="12480" y="12921"/>
                  </a:cubicBezTo>
                  <a:cubicBezTo>
                    <a:pt x="12480" y="12921"/>
                    <a:pt x="12480" y="12921"/>
                    <a:pt x="12480" y="12921"/>
                  </a:cubicBezTo>
                  <a:cubicBezTo>
                    <a:pt x="12160" y="12825"/>
                    <a:pt x="12000" y="12729"/>
                    <a:pt x="11840" y="12632"/>
                  </a:cubicBezTo>
                  <a:cubicBezTo>
                    <a:pt x="11840" y="12729"/>
                    <a:pt x="12000" y="12632"/>
                    <a:pt x="12000" y="12729"/>
                  </a:cubicBezTo>
                  <a:cubicBezTo>
                    <a:pt x="12000" y="12536"/>
                    <a:pt x="11680" y="12536"/>
                    <a:pt x="11680" y="12343"/>
                  </a:cubicBezTo>
                  <a:cubicBezTo>
                    <a:pt x="11680" y="12343"/>
                    <a:pt x="11680" y="12343"/>
                    <a:pt x="11680" y="12343"/>
                  </a:cubicBezTo>
                  <a:cubicBezTo>
                    <a:pt x="11520" y="12343"/>
                    <a:pt x="11680" y="12246"/>
                    <a:pt x="11520" y="12246"/>
                  </a:cubicBezTo>
                  <a:cubicBezTo>
                    <a:pt x="11680" y="12246"/>
                    <a:pt x="11520" y="12150"/>
                    <a:pt x="11520" y="12150"/>
                  </a:cubicBezTo>
                  <a:cubicBezTo>
                    <a:pt x="11360" y="12150"/>
                    <a:pt x="11520" y="12150"/>
                    <a:pt x="11520" y="12150"/>
                  </a:cubicBezTo>
                  <a:cubicBezTo>
                    <a:pt x="11360" y="12150"/>
                    <a:pt x="11200" y="11957"/>
                    <a:pt x="11200" y="11861"/>
                  </a:cubicBezTo>
                  <a:cubicBezTo>
                    <a:pt x="11200" y="11861"/>
                    <a:pt x="11040" y="11861"/>
                    <a:pt x="11040" y="11764"/>
                  </a:cubicBezTo>
                  <a:cubicBezTo>
                    <a:pt x="11040" y="11764"/>
                    <a:pt x="11040" y="11764"/>
                    <a:pt x="11040" y="11764"/>
                  </a:cubicBezTo>
                  <a:cubicBezTo>
                    <a:pt x="11040" y="11668"/>
                    <a:pt x="11040" y="11668"/>
                    <a:pt x="11040" y="11668"/>
                  </a:cubicBezTo>
                  <a:cubicBezTo>
                    <a:pt x="10720" y="11475"/>
                    <a:pt x="11360" y="11861"/>
                    <a:pt x="11200" y="11764"/>
                  </a:cubicBezTo>
                  <a:cubicBezTo>
                    <a:pt x="11200" y="11764"/>
                    <a:pt x="10720" y="11764"/>
                    <a:pt x="11040" y="11668"/>
                  </a:cubicBezTo>
                  <a:cubicBezTo>
                    <a:pt x="10720" y="11475"/>
                    <a:pt x="10720" y="11475"/>
                    <a:pt x="10720" y="11475"/>
                  </a:cubicBezTo>
                  <a:cubicBezTo>
                    <a:pt x="10720" y="11475"/>
                    <a:pt x="11040" y="11475"/>
                    <a:pt x="11040" y="11379"/>
                  </a:cubicBezTo>
                  <a:cubicBezTo>
                    <a:pt x="10720" y="11282"/>
                    <a:pt x="10720" y="11379"/>
                    <a:pt x="10720" y="11282"/>
                  </a:cubicBezTo>
                  <a:cubicBezTo>
                    <a:pt x="10560" y="11282"/>
                    <a:pt x="10560" y="11282"/>
                    <a:pt x="10560" y="11282"/>
                  </a:cubicBezTo>
                  <a:cubicBezTo>
                    <a:pt x="10560" y="11282"/>
                    <a:pt x="10560" y="11282"/>
                    <a:pt x="10400" y="11282"/>
                  </a:cubicBezTo>
                  <a:cubicBezTo>
                    <a:pt x="10560" y="11282"/>
                    <a:pt x="10240" y="11282"/>
                    <a:pt x="10400" y="11186"/>
                  </a:cubicBezTo>
                  <a:cubicBezTo>
                    <a:pt x="10560" y="11186"/>
                    <a:pt x="10560" y="11186"/>
                    <a:pt x="10560" y="11186"/>
                  </a:cubicBezTo>
                  <a:cubicBezTo>
                    <a:pt x="10400" y="11186"/>
                    <a:pt x="10400" y="11186"/>
                    <a:pt x="10400" y="11186"/>
                  </a:cubicBezTo>
                  <a:cubicBezTo>
                    <a:pt x="10400" y="11089"/>
                    <a:pt x="10400" y="11089"/>
                    <a:pt x="10400" y="11089"/>
                  </a:cubicBezTo>
                  <a:cubicBezTo>
                    <a:pt x="10240" y="11186"/>
                    <a:pt x="10240" y="10993"/>
                    <a:pt x="10240" y="10993"/>
                  </a:cubicBezTo>
                  <a:cubicBezTo>
                    <a:pt x="10240" y="10896"/>
                    <a:pt x="10080" y="10800"/>
                    <a:pt x="10080" y="10704"/>
                  </a:cubicBezTo>
                  <a:cubicBezTo>
                    <a:pt x="10080" y="10704"/>
                    <a:pt x="9920" y="10704"/>
                    <a:pt x="9920" y="10607"/>
                  </a:cubicBezTo>
                  <a:cubicBezTo>
                    <a:pt x="9920" y="10607"/>
                    <a:pt x="9920" y="10607"/>
                    <a:pt x="9920" y="10607"/>
                  </a:cubicBezTo>
                  <a:cubicBezTo>
                    <a:pt x="9920" y="10511"/>
                    <a:pt x="9920" y="10511"/>
                    <a:pt x="9920" y="10511"/>
                  </a:cubicBezTo>
                  <a:cubicBezTo>
                    <a:pt x="9920" y="10511"/>
                    <a:pt x="9920" y="10414"/>
                    <a:pt x="9920" y="10318"/>
                  </a:cubicBezTo>
                  <a:cubicBezTo>
                    <a:pt x="9760" y="10318"/>
                    <a:pt x="9760" y="10318"/>
                    <a:pt x="9600" y="10318"/>
                  </a:cubicBezTo>
                  <a:cubicBezTo>
                    <a:pt x="9760" y="10221"/>
                    <a:pt x="9280" y="10221"/>
                    <a:pt x="9280" y="10125"/>
                  </a:cubicBezTo>
                  <a:cubicBezTo>
                    <a:pt x="9600" y="10125"/>
                    <a:pt x="9600" y="10125"/>
                    <a:pt x="9600" y="10125"/>
                  </a:cubicBezTo>
                  <a:cubicBezTo>
                    <a:pt x="9760" y="10029"/>
                    <a:pt x="9280" y="10029"/>
                    <a:pt x="9280" y="9932"/>
                  </a:cubicBezTo>
                  <a:cubicBezTo>
                    <a:pt x="9120" y="9932"/>
                    <a:pt x="9120" y="9932"/>
                    <a:pt x="9120" y="9932"/>
                  </a:cubicBezTo>
                  <a:cubicBezTo>
                    <a:pt x="9120" y="9932"/>
                    <a:pt x="9120" y="9932"/>
                    <a:pt x="9120" y="9932"/>
                  </a:cubicBezTo>
                  <a:cubicBezTo>
                    <a:pt x="9120" y="9932"/>
                    <a:pt x="9120" y="9739"/>
                    <a:pt x="8960" y="9739"/>
                  </a:cubicBezTo>
                  <a:cubicBezTo>
                    <a:pt x="8960" y="9546"/>
                    <a:pt x="8640" y="9450"/>
                    <a:pt x="8800" y="9354"/>
                  </a:cubicBezTo>
                  <a:cubicBezTo>
                    <a:pt x="8640" y="9354"/>
                    <a:pt x="8640" y="9257"/>
                    <a:pt x="8640" y="9257"/>
                  </a:cubicBezTo>
                  <a:cubicBezTo>
                    <a:pt x="8640" y="9354"/>
                    <a:pt x="8640" y="9354"/>
                    <a:pt x="8640" y="9354"/>
                  </a:cubicBezTo>
                  <a:cubicBezTo>
                    <a:pt x="8640" y="9354"/>
                    <a:pt x="8640" y="9354"/>
                    <a:pt x="8640" y="9354"/>
                  </a:cubicBezTo>
                  <a:cubicBezTo>
                    <a:pt x="8640" y="9257"/>
                    <a:pt x="8640" y="9257"/>
                    <a:pt x="8640" y="9257"/>
                  </a:cubicBezTo>
                  <a:cubicBezTo>
                    <a:pt x="8640" y="9161"/>
                    <a:pt x="8480" y="9257"/>
                    <a:pt x="8320" y="9064"/>
                  </a:cubicBezTo>
                  <a:cubicBezTo>
                    <a:pt x="8320" y="9064"/>
                    <a:pt x="8320" y="9064"/>
                    <a:pt x="8320" y="9064"/>
                  </a:cubicBezTo>
                  <a:cubicBezTo>
                    <a:pt x="8160" y="8871"/>
                    <a:pt x="8160" y="8871"/>
                    <a:pt x="8160" y="8871"/>
                  </a:cubicBezTo>
                  <a:cubicBezTo>
                    <a:pt x="8160" y="8775"/>
                    <a:pt x="8320" y="8775"/>
                    <a:pt x="8320" y="8775"/>
                  </a:cubicBezTo>
                  <a:cubicBezTo>
                    <a:pt x="8160" y="8679"/>
                    <a:pt x="8160" y="8679"/>
                    <a:pt x="8160" y="8679"/>
                  </a:cubicBezTo>
                  <a:cubicBezTo>
                    <a:pt x="8160" y="8679"/>
                    <a:pt x="8160" y="8679"/>
                    <a:pt x="8160" y="8679"/>
                  </a:cubicBezTo>
                  <a:cubicBezTo>
                    <a:pt x="8160" y="8679"/>
                    <a:pt x="8160" y="8679"/>
                    <a:pt x="8000" y="8679"/>
                  </a:cubicBezTo>
                  <a:cubicBezTo>
                    <a:pt x="8160" y="8679"/>
                    <a:pt x="8160" y="8679"/>
                    <a:pt x="8160" y="8679"/>
                  </a:cubicBezTo>
                  <a:cubicBezTo>
                    <a:pt x="8000" y="8582"/>
                    <a:pt x="8000" y="8582"/>
                    <a:pt x="8000" y="8582"/>
                  </a:cubicBezTo>
                  <a:cubicBezTo>
                    <a:pt x="8000" y="8679"/>
                    <a:pt x="8000" y="8679"/>
                    <a:pt x="8000" y="8679"/>
                  </a:cubicBezTo>
                  <a:cubicBezTo>
                    <a:pt x="8000" y="8679"/>
                    <a:pt x="8000" y="8679"/>
                    <a:pt x="7840" y="8582"/>
                  </a:cubicBezTo>
                  <a:cubicBezTo>
                    <a:pt x="8000" y="8582"/>
                    <a:pt x="7840" y="8486"/>
                    <a:pt x="7840" y="8486"/>
                  </a:cubicBezTo>
                  <a:cubicBezTo>
                    <a:pt x="7680" y="8486"/>
                    <a:pt x="7680" y="8486"/>
                    <a:pt x="7680" y="8486"/>
                  </a:cubicBezTo>
                  <a:cubicBezTo>
                    <a:pt x="7680" y="8389"/>
                    <a:pt x="7680" y="8389"/>
                    <a:pt x="7680" y="8389"/>
                  </a:cubicBezTo>
                  <a:cubicBezTo>
                    <a:pt x="7840" y="8389"/>
                    <a:pt x="7680" y="8486"/>
                    <a:pt x="7840" y="8486"/>
                  </a:cubicBezTo>
                  <a:cubicBezTo>
                    <a:pt x="7840" y="8389"/>
                    <a:pt x="7840" y="8389"/>
                    <a:pt x="7680" y="8389"/>
                  </a:cubicBezTo>
                  <a:cubicBezTo>
                    <a:pt x="7680" y="8293"/>
                    <a:pt x="7680" y="8389"/>
                    <a:pt x="7520" y="8293"/>
                  </a:cubicBezTo>
                  <a:cubicBezTo>
                    <a:pt x="7680" y="8389"/>
                    <a:pt x="7680" y="8293"/>
                    <a:pt x="7680" y="8389"/>
                  </a:cubicBezTo>
                  <a:cubicBezTo>
                    <a:pt x="7680" y="8293"/>
                    <a:pt x="7680" y="8293"/>
                    <a:pt x="7680" y="8293"/>
                  </a:cubicBezTo>
                  <a:cubicBezTo>
                    <a:pt x="7520" y="8293"/>
                    <a:pt x="7520" y="8293"/>
                    <a:pt x="7520" y="8293"/>
                  </a:cubicBezTo>
                  <a:cubicBezTo>
                    <a:pt x="7680" y="8293"/>
                    <a:pt x="7680" y="8293"/>
                    <a:pt x="7680" y="8293"/>
                  </a:cubicBezTo>
                  <a:cubicBezTo>
                    <a:pt x="7520" y="8293"/>
                    <a:pt x="7520" y="8196"/>
                    <a:pt x="7360" y="8196"/>
                  </a:cubicBezTo>
                  <a:cubicBezTo>
                    <a:pt x="7360" y="8100"/>
                    <a:pt x="7360" y="8100"/>
                    <a:pt x="7360" y="8004"/>
                  </a:cubicBezTo>
                  <a:cubicBezTo>
                    <a:pt x="7360" y="8004"/>
                    <a:pt x="7360" y="8004"/>
                    <a:pt x="7360" y="8004"/>
                  </a:cubicBezTo>
                  <a:cubicBezTo>
                    <a:pt x="7200" y="7907"/>
                    <a:pt x="7200" y="7907"/>
                    <a:pt x="7200" y="7907"/>
                  </a:cubicBezTo>
                  <a:cubicBezTo>
                    <a:pt x="7200" y="7907"/>
                    <a:pt x="7200" y="7907"/>
                    <a:pt x="7200" y="7907"/>
                  </a:cubicBezTo>
                  <a:cubicBezTo>
                    <a:pt x="7040" y="7811"/>
                    <a:pt x="7040" y="7811"/>
                    <a:pt x="7040" y="7811"/>
                  </a:cubicBezTo>
                  <a:cubicBezTo>
                    <a:pt x="7040" y="7714"/>
                    <a:pt x="7360" y="7714"/>
                    <a:pt x="7200" y="7618"/>
                  </a:cubicBezTo>
                  <a:cubicBezTo>
                    <a:pt x="7040" y="7618"/>
                    <a:pt x="7040" y="7618"/>
                    <a:pt x="7040" y="7618"/>
                  </a:cubicBezTo>
                  <a:cubicBezTo>
                    <a:pt x="7040" y="7521"/>
                    <a:pt x="6560" y="7425"/>
                    <a:pt x="6560" y="7329"/>
                  </a:cubicBezTo>
                  <a:cubicBezTo>
                    <a:pt x="6560" y="7329"/>
                    <a:pt x="6560" y="7329"/>
                    <a:pt x="6560" y="7329"/>
                  </a:cubicBezTo>
                  <a:cubicBezTo>
                    <a:pt x="6400" y="7136"/>
                    <a:pt x="6080" y="6943"/>
                    <a:pt x="6080" y="6750"/>
                  </a:cubicBezTo>
                  <a:cubicBezTo>
                    <a:pt x="6240" y="6846"/>
                    <a:pt x="6240" y="6750"/>
                    <a:pt x="6240" y="6750"/>
                  </a:cubicBezTo>
                  <a:cubicBezTo>
                    <a:pt x="6080" y="6750"/>
                    <a:pt x="6240" y="6750"/>
                    <a:pt x="6080" y="6750"/>
                  </a:cubicBezTo>
                  <a:cubicBezTo>
                    <a:pt x="6080" y="6750"/>
                    <a:pt x="5920" y="6750"/>
                    <a:pt x="6080" y="6750"/>
                  </a:cubicBezTo>
                  <a:cubicBezTo>
                    <a:pt x="5920" y="6750"/>
                    <a:pt x="5920" y="6654"/>
                    <a:pt x="5920" y="6557"/>
                  </a:cubicBezTo>
                  <a:cubicBezTo>
                    <a:pt x="5920" y="6654"/>
                    <a:pt x="5920" y="6557"/>
                    <a:pt x="5760" y="6557"/>
                  </a:cubicBezTo>
                  <a:cubicBezTo>
                    <a:pt x="5920" y="6557"/>
                    <a:pt x="5920" y="6461"/>
                    <a:pt x="5760" y="6461"/>
                  </a:cubicBezTo>
                  <a:cubicBezTo>
                    <a:pt x="5760" y="6461"/>
                    <a:pt x="5760" y="6461"/>
                    <a:pt x="5760" y="6461"/>
                  </a:cubicBezTo>
                  <a:cubicBezTo>
                    <a:pt x="5760" y="6268"/>
                    <a:pt x="5760" y="6268"/>
                    <a:pt x="5760" y="6268"/>
                  </a:cubicBezTo>
                  <a:cubicBezTo>
                    <a:pt x="5600" y="6268"/>
                    <a:pt x="5600" y="6268"/>
                    <a:pt x="5600" y="6268"/>
                  </a:cubicBezTo>
                  <a:cubicBezTo>
                    <a:pt x="5600" y="6171"/>
                    <a:pt x="5600" y="6171"/>
                    <a:pt x="5600" y="6171"/>
                  </a:cubicBezTo>
                  <a:cubicBezTo>
                    <a:pt x="5440" y="6075"/>
                    <a:pt x="5440" y="6075"/>
                    <a:pt x="5440" y="6075"/>
                  </a:cubicBezTo>
                  <a:cubicBezTo>
                    <a:pt x="5440" y="6075"/>
                    <a:pt x="5440" y="6075"/>
                    <a:pt x="5440" y="6075"/>
                  </a:cubicBezTo>
                  <a:cubicBezTo>
                    <a:pt x="5440" y="5979"/>
                    <a:pt x="5120" y="5979"/>
                    <a:pt x="5120" y="6075"/>
                  </a:cubicBezTo>
                  <a:cubicBezTo>
                    <a:pt x="5120" y="5882"/>
                    <a:pt x="5120" y="5882"/>
                    <a:pt x="5120" y="5786"/>
                  </a:cubicBezTo>
                  <a:cubicBezTo>
                    <a:pt x="4960" y="5689"/>
                    <a:pt x="4640" y="5400"/>
                    <a:pt x="4480" y="5207"/>
                  </a:cubicBezTo>
                  <a:cubicBezTo>
                    <a:pt x="4480" y="5207"/>
                    <a:pt x="4480" y="5207"/>
                    <a:pt x="4480" y="5207"/>
                  </a:cubicBezTo>
                  <a:cubicBezTo>
                    <a:pt x="4480" y="5111"/>
                    <a:pt x="4320" y="5207"/>
                    <a:pt x="4320" y="5111"/>
                  </a:cubicBezTo>
                  <a:cubicBezTo>
                    <a:pt x="4480" y="5111"/>
                    <a:pt x="4480" y="5111"/>
                    <a:pt x="4480" y="5111"/>
                  </a:cubicBezTo>
                  <a:cubicBezTo>
                    <a:pt x="4480" y="5014"/>
                    <a:pt x="4320" y="5014"/>
                    <a:pt x="4320" y="5014"/>
                  </a:cubicBezTo>
                  <a:cubicBezTo>
                    <a:pt x="4160" y="5014"/>
                    <a:pt x="4320" y="5014"/>
                    <a:pt x="4320" y="5014"/>
                  </a:cubicBezTo>
                  <a:cubicBezTo>
                    <a:pt x="4160" y="5014"/>
                    <a:pt x="4160" y="4918"/>
                    <a:pt x="4160" y="4918"/>
                  </a:cubicBezTo>
                  <a:cubicBezTo>
                    <a:pt x="4160" y="4918"/>
                    <a:pt x="4160" y="4918"/>
                    <a:pt x="4320" y="4918"/>
                  </a:cubicBezTo>
                  <a:cubicBezTo>
                    <a:pt x="4160" y="4821"/>
                    <a:pt x="4160" y="4821"/>
                    <a:pt x="4160" y="4821"/>
                  </a:cubicBezTo>
                  <a:cubicBezTo>
                    <a:pt x="4160" y="4821"/>
                    <a:pt x="4480" y="4918"/>
                    <a:pt x="4640" y="4821"/>
                  </a:cubicBezTo>
                  <a:cubicBezTo>
                    <a:pt x="4480" y="4821"/>
                    <a:pt x="4480" y="4821"/>
                    <a:pt x="4480" y="4821"/>
                  </a:cubicBezTo>
                  <a:cubicBezTo>
                    <a:pt x="4640" y="4821"/>
                    <a:pt x="4800" y="4821"/>
                    <a:pt x="4640" y="4821"/>
                  </a:cubicBezTo>
                  <a:cubicBezTo>
                    <a:pt x="4320" y="4821"/>
                    <a:pt x="4320" y="4821"/>
                    <a:pt x="4320" y="4821"/>
                  </a:cubicBezTo>
                  <a:cubicBezTo>
                    <a:pt x="4320" y="4725"/>
                    <a:pt x="4160" y="4821"/>
                    <a:pt x="4000" y="4725"/>
                  </a:cubicBezTo>
                  <a:cubicBezTo>
                    <a:pt x="4160" y="4821"/>
                    <a:pt x="4160" y="4821"/>
                    <a:pt x="4160" y="4821"/>
                  </a:cubicBezTo>
                  <a:cubicBezTo>
                    <a:pt x="4160" y="4725"/>
                    <a:pt x="4000" y="4725"/>
                    <a:pt x="4000" y="4532"/>
                  </a:cubicBezTo>
                  <a:cubicBezTo>
                    <a:pt x="4000" y="4725"/>
                    <a:pt x="3840" y="4725"/>
                    <a:pt x="3840" y="4725"/>
                  </a:cubicBezTo>
                  <a:cubicBezTo>
                    <a:pt x="3840" y="4532"/>
                    <a:pt x="4000" y="4725"/>
                    <a:pt x="3840" y="4532"/>
                  </a:cubicBezTo>
                  <a:cubicBezTo>
                    <a:pt x="3840" y="4532"/>
                    <a:pt x="3680" y="4436"/>
                    <a:pt x="3680" y="4532"/>
                  </a:cubicBezTo>
                  <a:cubicBezTo>
                    <a:pt x="3520" y="4532"/>
                    <a:pt x="3680" y="4436"/>
                    <a:pt x="3520" y="4436"/>
                  </a:cubicBezTo>
                  <a:cubicBezTo>
                    <a:pt x="3680" y="4339"/>
                    <a:pt x="3840" y="4436"/>
                    <a:pt x="3840" y="4339"/>
                  </a:cubicBezTo>
                  <a:cubicBezTo>
                    <a:pt x="3680" y="4339"/>
                    <a:pt x="3520" y="4243"/>
                    <a:pt x="3520" y="4339"/>
                  </a:cubicBezTo>
                  <a:cubicBezTo>
                    <a:pt x="3520" y="4339"/>
                    <a:pt x="3520" y="4243"/>
                    <a:pt x="3680" y="4339"/>
                  </a:cubicBezTo>
                  <a:cubicBezTo>
                    <a:pt x="3680" y="4243"/>
                    <a:pt x="3360" y="4243"/>
                    <a:pt x="3520" y="4146"/>
                  </a:cubicBezTo>
                  <a:cubicBezTo>
                    <a:pt x="3360" y="4146"/>
                    <a:pt x="3360" y="4146"/>
                    <a:pt x="3360" y="4146"/>
                  </a:cubicBezTo>
                  <a:cubicBezTo>
                    <a:pt x="3360" y="4146"/>
                    <a:pt x="3360" y="4146"/>
                    <a:pt x="3360" y="4146"/>
                  </a:cubicBezTo>
                  <a:cubicBezTo>
                    <a:pt x="3360" y="4146"/>
                    <a:pt x="3200" y="4050"/>
                    <a:pt x="3360" y="4050"/>
                  </a:cubicBezTo>
                  <a:cubicBezTo>
                    <a:pt x="3200" y="3954"/>
                    <a:pt x="3200" y="3954"/>
                    <a:pt x="3200" y="3954"/>
                  </a:cubicBezTo>
                  <a:cubicBezTo>
                    <a:pt x="3200" y="4050"/>
                    <a:pt x="3360" y="4050"/>
                    <a:pt x="3200" y="4146"/>
                  </a:cubicBezTo>
                  <a:cubicBezTo>
                    <a:pt x="3200" y="4050"/>
                    <a:pt x="3040" y="4050"/>
                    <a:pt x="3040" y="4050"/>
                  </a:cubicBezTo>
                  <a:cubicBezTo>
                    <a:pt x="3040" y="3954"/>
                    <a:pt x="3040" y="3954"/>
                    <a:pt x="3040" y="3954"/>
                  </a:cubicBezTo>
                  <a:cubicBezTo>
                    <a:pt x="3040" y="3954"/>
                    <a:pt x="3040" y="3954"/>
                    <a:pt x="2880" y="3954"/>
                  </a:cubicBezTo>
                  <a:cubicBezTo>
                    <a:pt x="3040" y="3954"/>
                    <a:pt x="3040" y="3954"/>
                    <a:pt x="3040" y="3857"/>
                  </a:cubicBezTo>
                  <a:cubicBezTo>
                    <a:pt x="2880" y="3857"/>
                    <a:pt x="2880" y="3857"/>
                    <a:pt x="2880" y="3857"/>
                  </a:cubicBezTo>
                  <a:cubicBezTo>
                    <a:pt x="2720" y="3857"/>
                    <a:pt x="3040" y="3857"/>
                    <a:pt x="2880" y="3761"/>
                  </a:cubicBezTo>
                  <a:cubicBezTo>
                    <a:pt x="3040" y="3761"/>
                    <a:pt x="3040" y="3761"/>
                    <a:pt x="3040" y="3761"/>
                  </a:cubicBezTo>
                  <a:cubicBezTo>
                    <a:pt x="3040" y="3761"/>
                    <a:pt x="3040" y="3761"/>
                    <a:pt x="3040" y="3568"/>
                  </a:cubicBezTo>
                  <a:cubicBezTo>
                    <a:pt x="2880" y="3568"/>
                    <a:pt x="2720" y="3568"/>
                    <a:pt x="2720" y="3761"/>
                  </a:cubicBezTo>
                  <a:cubicBezTo>
                    <a:pt x="2720" y="3568"/>
                    <a:pt x="2720" y="3568"/>
                    <a:pt x="2720" y="3568"/>
                  </a:cubicBezTo>
                  <a:cubicBezTo>
                    <a:pt x="2880" y="3568"/>
                    <a:pt x="2880" y="3568"/>
                    <a:pt x="2880" y="3568"/>
                  </a:cubicBezTo>
                  <a:cubicBezTo>
                    <a:pt x="2880" y="3471"/>
                    <a:pt x="2880" y="3471"/>
                    <a:pt x="2880" y="3471"/>
                  </a:cubicBezTo>
                  <a:cubicBezTo>
                    <a:pt x="2720" y="3471"/>
                    <a:pt x="2720" y="3471"/>
                    <a:pt x="2720" y="3471"/>
                  </a:cubicBezTo>
                  <a:cubicBezTo>
                    <a:pt x="2720" y="3471"/>
                    <a:pt x="2720" y="3471"/>
                    <a:pt x="2720" y="3471"/>
                  </a:cubicBezTo>
                  <a:cubicBezTo>
                    <a:pt x="2720" y="3375"/>
                    <a:pt x="2720" y="3471"/>
                    <a:pt x="2720" y="3471"/>
                  </a:cubicBezTo>
                  <a:cubicBezTo>
                    <a:pt x="2720" y="3375"/>
                    <a:pt x="2720" y="3279"/>
                    <a:pt x="2720" y="3279"/>
                  </a:cubicBezTo>
                  <a:cubicBezTo>
                    <a:pt x="2720" y="3279"/>
                    <a:pt x="2720" y="3279"/>
                    <a:pt x="2720" y="3279"/>
                  </a:cubicBezTo>
                  <a:cubicBezTo>
                    <a:pt x="2720" y="3182"/>
                    <a:pt x="2720" y="3182"/>
                    <a:pt x="2720" y="3182"/>
                  </a:cubicBezTo>
                  <a:cubicBezTo>
                    <a:pt x="2880" y="3279"/>
                    <a:pt x="2720" y="3182"/>
                    <a:pt x="2880" y="3182"/>
                  </a:cubicBezTo>
                  <a:cubicBezTo>
                    <a:pt x="2880" y="3086"/>
                    <a:pt x="2720" y="3086"/>
                    <a:pt x="2720" y="3086"/>
                  </a:cubicBezTo>
                  <a:cubicBezTo>
                    <a:pt x="2720" y="3182"/>
                    <a:pt x="2400" y="3086"/>
                    <a:pt x="2240" y="3182"/>
                  </a:cubicBezTo>
                  <a:cubicBezTo>
                    <a:pt x="2080" y="3086"/>
                    <a:pt x="2720" y="2989"/>
                    <a:pt x="2240" y="2893"/>
                  </a:cubicBezTo>
                  <a:cubicBezTo>
                    <a:pt x="2240" y="2893"/>
                    <a:pt x="2080" y="2893"/>
                    <a:pt x="2080" y="2989"/>
                  </a:cubicBezTo>
                  <a:cubicBezTo>
                    <a:pt x="2080" y="2893"/>
                    <a:pt x="1920" y="2989"/>
                    <a:pt x="1920" y="2893"/>
                  </a:cubicBezTo>
                  <a:cubicBezTo>
                    <a:pt x="2080" y="2893"/>
                    <a:pt x="2080" y="2796"/>
                    <a:pt x="2240" y="2796"/>
                  </a:cubicBezTo>
                  <a:cubicBezTo>
                    <a:pt x="2080" y="2796"/>
                    <a:pt x="2240" y="2893"/>
                    <a:pt x="2240" y="2893"/>
                  </a:cubicBezTo>
                  <a:cubicBezTo>
                    <a:pt x="2240" y="2796"/>
                    <a:pt x="2400" y="2796"/>
                    <a:pt x="2240" y="2796"/>
                  </a:cubicBezTo>
                  <a:cubicBezTo>
                    <a:pt x="2240" y="2700"/>
                    <a:pt x="2240" y="2700"/>
                    <a:pt x="2080" y="2700"/>
                  </a:cubicBezTo>
                  <a:cubicBezTo>
                    <a:pt x="2080" y="2700"/>
                    <a:pt x="2240" y="2796"/>
                    <a:pt x="2080" y="2796"/>
                  </a:cubicBezTo>
                  <a:cubicBezTo>
                    <a:pt x="1920" y="2700"/>
                    <a:pt x="2080" y="2604"/>
                    <a:pt x="1920" y="2604"/>
                  </a:cubicBezTo>
                  <a:cubicBezTo>
                    <a:pt x="1920" y="2700"/>
                    <a:pt x="1920" y="2700"/>
                    <a:pt x="1760" y="2796"/>
                  </a:cubicBezTo>
                  <a:cubicBezTo>
                    <a:pt x="1760" y="2700"/>
                    <a:pt x="1760" y="2700"/>
                    <a:pt x="1760" y="2700"/>
                  </a:cubicBezTo>
                  <a:cubicBezTo>
                    <a:pt x="1760" y="2700"/>
                    <a:pt x="1760" y="2700"/>
                    <a:pt x="1760" y="2700"/>
                  </a:cubicBezTo>
                  <a:cubicBezTo>
                    <a:pt x="1760" y="2604"/>
                    <a:pt x="1600" y="2700"/>
                    <a:pt x="1600" y="2604"/>
                  </a:cubicBezTo>
                  <a:cubicBezTo>
                    <a:pt x="1600" y="2507"/>
                    <a:pt x="1600" y="2507"/>
                    <a:pt x="1600" y="2507"/>
                  </a:cubicBezTo>
                  <a:cubicBezTo>
                    <a:pt x="1760" y="2507"/>
                    <a:pt x="1760" y="2700"/>
                    <a:pt x="1920" y="2604"/>
                  </a:cubicBezTo>
                  <a:cubicBezTo>
                    <a:pt x="1760" y="2507"/>
                    <a:pt x="1760" y="2507"/>
                    <a:pt x="1760" y="2507"/>
                  </a:cubicBezTo>
                  <a:cubicBezTo>
                    <a:pt x="1760" y="2507"/>
                    <a:pt x="1760" y="2507"/>
                    <a:pt x="1760" y="2507"/>
                  </a:cubicBezTo>
                  <a:cubicBezTo>
                    <a:pt x="1760" y="2507"/>
                    <a:pt x="1920" y="2411"/>
                    <a:pt x="1760" y="2314"/>
                  </a:cubicBezTo>
                  <a:cubicBezTo>
                    <a:pt x="1600" y="2314"/>
                    <a:pt x="1600" y="2314"/>
                    <a:pt x="1600" y="2314"/>
                  </a:cubicBezTo>
                  <a:cubicBezTo>
                    <a:pt x="1600" y="2218"/>
                    <a:pt x="1600" y="2218"/>
                    <a:pt x="1440" y="2218"/>
                  </a:cubicBezTo>
                  <a:cubicBezTo>
                    <a:pt x="1600" y="2218"/>
                    <a:pt x="1440" y="2121"/>
                    <a:pt x="1600" y="2218"/>
                  </a:cubicBezTo>
                  <a:cubicBezTo>
                    <a:pt x="1600" y="2314"/>
                    <a:pt x="1600" y="2314"/>
                    <a:pt x="1600" y="2314"/>
                  </a:cubicBezTo>
                  <a:cubicBezTo>
                    <a:pt x="1760" y="2218"/>
                    <a:pt x="1760" y="2411"/>
                    <a:pt x="1920" y="2314"/>
                  </a:cubicBezTo>
                  <a:cubicBezTo>
                    <a:pt x="1760" y="2314"/>
                    <a:pt x="1920" y="2218"/>
                    <a:pt x="2080" y="2218"/>
                  </a:cubicBezTo>
                  <a:cubicBezTo>
                    <a:pt x="1920" y="2218"/>
                    <a:pt x="1920" y="2218"/>
                    <a:pt x="1920" y="2218"/>
                  </a:cubicBezTo>
                  <a:cubicBezTo>
                    <a:pt x="1760" y="2218"/>
                    <a:pt x="1920" y="2218"/>
                    <a:pt x="1760" y="2218"/>
                  </a:cubicBezTo>
                  <a:cubicBezTo>
                    <a:pt x="1760" y="2218"/>
                    <a:pt x="1600" y="2121"/>
                    <a:pt x="1600" y="2121"/>
                  </a:cubicBezTo>
                  <a:cubicBezTo>
                    <a:pt x="1600" y="1929"/>
                    <a:pt x="1600" y="1929"/>
                    <a:pt x="1600" y="2121"/>
                  </a:cubicBezTo>
                  <a:cubicBezTo>
                    <a:pt x="1600" y="1832"/>
                    <a:pt x="1440" y="1736"/>
                    <a:pt x="1440" y="1639"/>
                  </a:cubicBezTo>
                  <a:cubicBezTo>
                    <a:pt x="1280" y="1736"/>
                    <a:pt x="1280" y="1543"/>
                    <a:pt x="1280" y="1639"/>
                  </a:cubicBezTo>
                  <a:cubicBezTo>
                    <a:pt x="1120" y="1736"/>
                    <a:pt x="1120" y="1736"/>
                    <a:pt x="1120" y="1736"/>
                  </a:cubicBezTo>
                  <a:cubicBezTo>
                    <a:pt x="1120" y="1736"/>
                    <a:pt x="1120" y="1736"/>
                    <a:pt x="1120" y="1736"/>
                  </a:cubicBezTo>
                  <a:cubicBezTo>
                    <a:pt x="1120" y="1736"/>
                    <a:pt x="1280" y="1639"/>
                    <a:pt x="1120" y="1543"/>
                  </a:cubicBezTo>
                  <a:cubicBezTo>
                    <a:pt x="1120" y="1639"/>
                    <a:pt x="1280" y="1543"/>
                    <a:pt x="1280" y="1543"/>
                  </a:cubicBezTo>
                  <a:cubicBezTo>
                    <a:pt x="1280" y="1543"/>
                    <a:pt x="1440" y="1543"/>
                    <a:pt x="1440" y="1543"/>
                  </a:cubicBezTo>
                  <a:cubicBezTo>
                    <a:pt x="1280" y="1446"/>
                    <a:pt x="1120" y="1446"/>
                    <a:pt x="800" y="1350"/>
                  </a:cubicBezTo>
                  <a:cubicBezTo>
                    <a:pt x="800" y="1157"/>
                    <a:pt x="640" y="964"/>
                    <a:pt x="640" y="868"/>
                  </a:cubicBezTo>
                  <a:cubicBezTo>
                    <a:pt x="640" y="868"/>
                    <a:pt x="640" y="868"/>
                    <a:pt x="640" y="868"/>
                  </a:cubicBezTo>
                  <a:cubicBezTo>
                    <a:pt x="640" y="771"/>
                    <a:pt x="640" y="868"/>
                    <a:pt x="640" y="771"/>
                  </a:cubicBezTo>
                  <a:cubicBezTo>
                    <a:pt x="640" y="771"/>
                    <a:pt x="640" y="771"/>
                    <a:pt x="640" y="771"/>
                  </a:cubicBezTo>
                  <a:cubicBezTo>
                    <a:pt x="640" y="771"/>
                    <a:pt x="640" y="579"/>
                    <a:pt x="320" y="675"/>
                  </a:cubicBezTo>
                  <a:cubicBezTo>
                    <a:pt x="480" y="675"/>
                    <a:pt x="480" y="675"/>
                    <a:pt x="480" y="675"/>
                  </a:cubicBezTo>
                  <a:cubicBezTo>
                    <a:pt x="480" y="579"/>
                    <a:pt x="480" y="579"/>
                    <a:pt x="480" y="579"/>
                  </a:cubicBezTo>
                  <a:cubicBezTo>
                    <a:pt x="480" y="579"/>
                    <a:pt x="480" y="579"/>
                    <a:pt x="640" y="579"/>
                  </a:cubicBezTo>
                  <a:cubicBezTo>
                    <a:pt x="640" y="482"/>
                    <a:pt x="480" y="482"/>
                    <a:pt x="320" y="386"/>
                  </a:cubicBezTo>
                  <a:cubicBezTo>
                    <a:pt x="320" y="482"/>
                    <a:pt x="320" y="482"/>
                    <a:pt x="320" y="482"/>
                  </a:cubicBezTo>
                  <a:cubicBezTo>
                    <a:pt x="160" y="386"/>
                    <a:pt x="160" y="289"/>
                    <a:pt x="0" y="193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60" y="96"/>
                    <a:pt x="160" y="0"/>
                    <a:pt x="0" y="0"/>
                  </a:cubicBezTo>
                  <a:cubicBezTo>
                    <a:pt x="320" y="96"/>
                    <a:pt x="320" y="96"/>
                    <a:pt x="320" y="96"/>
                  </a:cubicBezTo>
                  <a:cubicBezTo>
                    <a:pt x="320" y="193"/>
                    <a:pt x="160" y="96"/>
                    <a:pt x="160" y="193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193"/>
                    <a:pt x="320" y="193"/>
                    <a:pt x="320" y="193"/>
                  </a:cubicBezTo>
                  <a:cubicBezTo>
                    <a:pt x="320" y="193"/>
                    <a:pt x="320" y="193"/>
                    <a:pt x="480" y="193"/>
                  </a:cubicBezTo>
                  <a:cubicBezTo>
                    <a:pt x="480" y="193"/>
                    <a:pt x="480" y="193"/>
                    <a:pt x="480" y="193"/>
                  </a:cubicBezTo>
                  <a:cubicBezTo>
                    <a:pt x="480" y="193"/>
                    <a:pt x="480" y="193"/>
                    <a:pt x="640" y="289"/>
                  </a:cubicBezTo>
                  <a:cubicBezTo>
                    <a:pt x="480" y="289"/>
                    <a:pt x="640" y="386"/>
                    <a:pt x="480" y="386"/>
                  </a:cubicBezTo>
                  <a:cubicBezTo>
                    <a:pt x="640" y="289"/>
                    <a:pt x="640" y="386"/>
                    <a:pt x="640" y="482"/>
                  </a:cubicBezTo>
                  <a:cubicBezTo>
                    <a:pt x="640" y="579"/>
                    <a:pt x="800" y="579"/>
                    <a:pt x="800" y="675"/>
                  </a:cubicBezTo>
                  <a:cubicBezTo>
                    <a:pt x="800" y="675"/>
                    <a:pt x="640" y="675"/>
                    <a:pt x="640" y="579"/>
                  </a:cubicBezTo>
                  <a:cubicBezTo>
                    <a:pt x="640" y="675"/>
                    <a:pt x="640" y="675"/>
                    <a:pt x="640" y="771"/>
                  </a:cubicBezTo>
                  <a:cubicBezTo>
                    <a:pt x="640" y="771"/>
                    <a:pt x="800" y="771"/>
                    <a:pt x="1120" y="771"/>
                  </a:cubicBezTo>
                  <a:cubicBezTo>
                    <a:pt x="800" y="771"/>
                    <a:pt x="800" y="771"/>
                    <a:pt x="800" y="771"/>
                  </a:cubicBezTo>
                  <a:cubicBezTo>
                    <a:pt x="1120" y="868"/>
                    <a:pt x="1280" y="868"/>
                    <a:pt x="1280" y="868"/>
                  </a:cubicBezTo>
                  <a:cubicBezTo>
                    <a:pt x="1440" y="964"/>
                    <a:pt x="1600" y="1254"/>
                    <a:pt x="1600" y="1350"/>
                  </a:cubicBezTo>
                  <a:cubicBezTo>
                    <a:pt x="1600" y="1350"/>
                    <a:pt x="1600" y="1350"/>
                    <a:pt x="1600" y="1350"/>
                  </a:cubicBezTo>
                  <a:cubicBezTo>
                    <a:pt x="1600" y="1350"/>
                    <a:pt x="1600" y="1543"/>
                    <a:pt x="1760" y="1543"/>
                  </a:cubicBezTo>
                  <a:cubicBezTo>
                    <a:pt x="1920" y="1639"/>
                    <a:pt x="2240" y="1832"/>
                    <a:pt x="2080" y="1929"/>
                  </a:cubicBezTo>
                  <a:cubicBezTo>
                    <a:pt x="2400" y="2218"/>
                    <a:pt x="2720" y="2314"/>
                    <a:pt x="2880" y="2604"/>
                  </a:cubicBezTo>
                  <a:cubicBezTo>
                    <a:pt x="2720" y="2604"/>
                    <a:pt x="2720" y="2604"/>
                    <a:pt x="2720" y="2604"/>
                  </a:cubicBezTo>
                  <a:cubicBezTo>
                    <a:pt x="2880" y="2604"/>
                    <a:pt x="2720" y="2604"/>
                    <a:pt x="2880" y="2700"/>
                  </a:cubicBezTo>
                  <a:cubicBezTo>
                    <a:pt x="2880" y="2604"/>
                    <a:pt x="3040" y="2700"/>
                    <a:pt x="3040" y="2700"/>
                  </a:cubicBezTo>
                  <a:cubicBezTo>
                    <a:pt x="3040" y="2893"/>
                    <a:pt x="3360" y="2989"/>
                    <a:pt x="3520" y="3086"/>
                  </a:cubicBezTo>
                  <a:cubicBezTo>
                    <a:pt x="3360" y="3086"/>
                    <a:pt x="3360" y="3086"/>
                    <a:pt x="3360" y="3086"/>
                  </a:cubicBezTo>
                  <a:cubicBezTo>
                    <a:pt x="3680" y="3182"/>
                    <a:pt x="3680" y="3279"/>
                    <a:pt x="3680" y="3471"/>
                  </a:cubicBezTo>
                  <a:cubicBezTo>
                    <a:pt x="3680" y="3471"/>
                    <a:pt x="3680" y="3471"/>
                    <a:pt x="3680" y="3471"/>
                  </a:cubicBezTo>
                  <a:cubicBezTo>
                    <a:pt x="4000" y="3471"/>
                    <a:pt x="4000" y="3471"/>
                    <a:pt x="4160" y="3568"/>
                  </a:cubicBezTo>
                  <a:cubicBezTo>
                    <a:pt x="4160" y="3761"/>
                    <a:pt x="4320" y="3857"/>
                    <a:pt x="4320" y="3954"/>
                  </a:cubicBezTo>
                  <a:cubicBezTo>
                    <a:pt x="4800" y="4146"/>
                    <a:pt x="4960" y="4436"/>
                    <a:pt x="5120" y="4821"/>
                  </a:cubicBezTo>
                  <a:cubicBezTo>
                    <a:pt x="5120" y="4821"/>
                    <a:pt x="5120" y="4821"/>
                    <a:pt x="5120" y="4821"/>
                  </a:cubicBezTo>
                  <a:cubicBezTo>
                    <a:pt x="5600" y="4918"/>
                    <a:pt x="5920" y="5400"/>
                    <a:pt x="6080" y="5593"/>
                  </a:cubicBezTo>
                  <a:cubicBezTo>
                    <a:pt x="5920" y="5593"/>
                    <a:pt x="5920" y="5593"/>
                    <a:pt x="5920" y="5593"/>
                  </a:cubicBezTo>
                  <a:cubicBezTo>
                    <a:pt x="5920" y="5689"/>
                    <a:pt x="6080" y="5786"/>
                    <a:pt x="6080" y="5689"/>
                  </a:cubicBezTo>
                  <a:cubicBezTo>
                    <a:pt x="6240" y="5786"/>
                    <a:pt x="6400" y="5882"/>
                    <a:pt x="6240" y="5979"/>
                  </a:cubicBezTo>
                  <a:cubicBezTo>
                    <a:pt x="6400" y="6075"/>
                    <a:pt x="6400" y="5979"/>
                    <a:pt x="6560" y="6075"/>
                  </a:cubicBezTo>
                  <a:cubicBezTo>
                    <a:pt x="6880" y="6171"/>
                    <a:pt x="6880" y="6171"/>
                    <a:pt x="7040" y="6461"/>
                  </a:cubicBezTo>
                  <a:cubicBezTo>
                    <a:pt x="7040" y="6268"/>
                    <a:pt x="7040" y="6268"/>
                    <a:pt x="7040" y="6268"/>
                  </a:cubicBezTo>
                  <a:cubicBezTo>
                    <a:pt x="6880" y="6461"/>
                    <a:pt x="6880" y="6461"/>
                    <a:pt x="6880" y="6461"/>
                  </a:cubicBezTo>
                  <a:cubicBezTo>
                    <a:pt x="7040" y="6461"/>
                    <a:pt x="7040" y="6654"/>
                    <a:pt x="7040" y="6557"/>
                  </a:cubicBezTo>
                  <a:cubicBezTo>
                    <a:pt x="7040" y="6750"/>
                    <a:pt x="7520" y="6750"/>
                    <a:pt x="7520" y="7039"/>
                  </a:cubicBezTo>
                  <a:cubicBezTo>
                    <a:pt x="7520" y="6943"/>
                    <a:pt x="7520" y="7039"/>
                    <a:pt x="7680" y="7039"/>
                  </a:cubicBezTo>
                  <a:cubicBezTo>
                    <a:pt x="7680" y="7136"/>
                    <a:pt x="7840" y="7329"/>
                    <a:pt x="8000" y="7425"/>
                  </a:cubicBezTo>
                  <a:cubicBezTo>
                    <a:pt x="7840" y="7425"/>
                    <a:pt x="7840" y="7425"/>
                    <a:pt x="7840" y="7425"/>
                  </a:cubicBezTo>
                  <a:cubicBezTo>
                    <a:pt x="8000" y="7521"/>
                    <a:pt x="8000" y="7425"/>
                    <a:pt x="8000" y="7425"/>
                  </a:cubicBezTo>
                  <a:cubicBezTo>
                    <a:pt x="8320" y="7618"/>
                    <a:pt x="8320" y="7907"/>
                    <a:pt x="8640" y="8100"/>
                  </a:cubicBezTo>
                  <a:cubicBezTo>
                    <a:pt x="8960" y="8486"/>
                    <a:pt x="9120" y="8775"/>
                    <a:pt x="9760" y="9161"/>
                  </a:cubicBezTo>
                  <a:cubicBezTo>
                    <a:pt x="9600" y="9161"/>
                    <a:pt x="9600" y="9161"/>
                    <a:pt x="9600" y="9161"/>
                  </a:cubicBezTo>
                  <a:cubicBezTo>
                    <a:pt x="9920" y="9257"/>
                    <a:pt x="9760" y="9450"/>
                    <a:pt x="10080" y="9450"/>
                  </a:cubicBezTo>
                  <a:cubicBezTo>
                    <a:pt x="10080" y="9450"/>
                    <a:pt x="10240" y="9546"/>
                    <a:pt x="10080" y="9546"/>
                  </a:cubicBezTo>
                  <a:cubicBezTo>
                    <a:pt x="10240" y="9643"/>
                    <a:pt x="10240" y="9932"/>
                    <a:pt x="10400" y="9932"/>
                  </a:cubicBezTo>
                  <a:cubicBezTo>
                    <a:pt x="10240" y="9932"/>
                    <a:pt x="10240" y="9932"/>
                    <a:pt x="10240" y="9932"/>
                  </a:cubicBezTo>
                  <a:cubicBezTo>
                    <a:pt x="10400" y="10029"/>
                    <a:pt x="10560" y="10125"/>
                    <a:pt x="10560" y="10318"/>
                  </a:cubicBezTo>
                  <a:cubicBezTo>
                    <a:pt x="10560" y="10318"/>
                    <a:pt x="10560" y="10221"/>
                    <a:pt x="10560" y="10318"/>
                  </a:cubicBezTo>
                  <a:cubicBezTo>
                    <a:pt x="10560" y="10318"/>
                    <a:pt x="10720" y="10318"/>
                    <a:pt x="10720" y="10414"/>
                  </a:cubicBezTo>
                  <a:cubicBezTo>
                    <a:pt x="10720" y="10511"/>
                    <a:pt x="10720" y="10414"/>
                    <a:pt x="10720" y="10414"/>
                  </a:cubicBezTo>
                  <a:cubicBezTo>
                    <a:pt x="11200" y="10704"/>
                    <a:pt x="11360" y="10993"/>
                    <a:pt x="11680" y="11282"/>
                  </a:cubicBezTo>
                  <a:cubicBezTo>
                    <a:pt x="11840" y="11475"/>
                    <a:pt x="11520" y="11379"/>
                    <a:pt x="11840" y="11475"/>
                  </a:cubicBezTo>
                  <a:cubicBezTo>
                    <a:pt x="11680" y="11475"/>
                    <a:pt x="11840" y="11475"/>
                    <a:pt x="11840" y="11475"/>
                  </a:cubicBezTo>
                  <a:cubicBezTo>
                    <a:pt x="12000" y="11668"/>
                    <a:pt x="11680" y="11764"/>
                    <a:pt x="11840" y="11764"/>
                  </a:cubicBezTo>
                  <a:cubicBezTo>
                    <a:pt x="12000" y="11764"/>
                    <a:pt x="12000" y="11764"/>
                    <a:pt x="12000" y="11764"/>
                  </a:cubicBezTo>
                  <a:cubicBezTo>
                    <a:pt x="12160" y="11861"/>
                    <a:pt x="12000" y="11861"/>
                    <a:pt x="12160" y="11957"/>
                  </a:cubicBezTo>
                  <a:cubicBezTo>
                    <a:pt x="12160" y="11957"/>
                    <a:pt x="12160" y="11957"/>
                    <a:pt x="12160" y="11957"/>
                  </a:cubicBezTo>
                  <a:cubicBezTo>
                    <a:pt x="12480" y="12054"/>
                    <a:pt x="12480" y="12246"/>
                    <a:pt x="12800" y="12343"/>
                  </a:cubicBezTo>
                  <a:cubicBezTo>
                    <a:pt x="13440" y="13018"/>
                    <a:pt x="14240" y="13693"/>
                    <a:pt x="14720" y="14368"/>
                  </a:cubicBezTo>
                  <a:cubicBezTo>
                    <a:pt x="15520" y="14946"/>
                    <a:pt x="16160" y="15621"/>
                    <a:pt x="16800" y="16296"/>
                  </a:cubicBezTo>
                  <a:cubicBezTo>
                    <a:pt x="16800" y="16489"/>
                    <a:pt x="16800" y="16489"/>
                    <a:pt x="16960" y="16586"/>
                  </a:cubicBezTo>
                  <a:cubicBezTo>
                    <a:pt x="16960" y="16586"/>
                    <a:pt x="16960" y="16586"/>
                    <a:pt x="16960" y="16682"/>
                  </a:cubicBezTo>
                  <a:cubicBezTo>
                    <a:pt x="17120" y="16586"/>
                    <a:pt x="17120" y="16875"/>
                    <a:pt x="17280" y="16875"/>
                  </a:cubicBezTo>
                  <a:cubicBezTo>
                    <a:pt x="17440" y="17068"/>
                    <a:pt x="17760" y="17261"/>
                    <a:pt x="17920" y="17454"/>
                  </a:cubicBezTo>
                  <a:cubicBezTo>
                    <a:pt x="17920" y="17454"/>
                    <a:pt x="17760" y="17454"/>
                    <a:pt x="17920" y="17550"/>
                  </a:cubicBezTo>
                  <a:cubicBezTo>
                    <a:pt x="17920" y="17550"/>
                    <a:pt x="17920" y="17550"/>
                    <a:pt x="17920" y="17550"/>
                  </a:cubicBezTo>
                  <a:cubicBezTo>
                    <a:pt x="17920" y="17550"/>
                    <a:pt x="17920" y="17550"/>
                    <a:pt x="17920" y="17550"/>
                  </a:cubicBezTo>
                  <a:cubicBezTo>
                    <a:pt x="18080" y="17550"/>
                    <a:pt x="18080" y="17743"/>
                    <a:pt x="18080" y="17550"/>
                  </a:cubicBezTo>
                  <a:cubicBezTo>
                    <a:pt x="18880" y="18225"/>
                    <a:pt x="19040" y="18900"/>
                    <a:pt x="19840" y="19575"/>
                  </a:cubicBezTo>
                  <a:cubicBezTo>
                    <a:pt x="19840" y="19671"/>
                    <a:pt x="20160" y="19864"/>
                    <a:pt x="20320" y="20057"/>
                  </a:cubicBezTo>
                  <a:cubicBezTo>
                    <a:pt x="20800" y="20539"/>
                    <a:pt x="20960" y="20925"/>
                    <a:pt x="21600" y="21504"/>
                  </a:cubicBezTo>
                  <a:cubicBezTo>
                    <a:pt x="21600" y="21504"/>
                    <a:pt x="21280" y="21600"/>
                    <a:pt x="20960" y="21407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4" name="Полилиния 118"/>
            <p:cNvSpPr/>
            <p:nvPr/>
          </p:nvSpPr>
          <p:spPr>
            <a:xfrm>
              <a:off x="99405" y="872293"/>
              <a:ext cx="191542" cy="323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6" fill="norm" stroke="1" extrusionOk="0">
                  <a:moveTo>
                    <a:pt x="21098" y="21403"/>
                  </a:moveTo>
                  <a:cubicBezTo>
                    <a:pt x="20428" y="21205"/>
                    <a:pt x="20428" y="20712"/>
                    <a:pt x="19926" y="20515"/>
                  </a:cubicBezTo>
                  <a:cubicBezTo>
                    <a:pt x="19926" y="20515"/>
                    <a:pt x="20093" y="20515"/>
                    <a:pt x="20093" y="20416"/>
                  </a:cubicBezTo>
                  <a:cubicBezTo>
                    <a:pt x="19591" y="20318"/>
                    <a:pt x="19256" y="19825"/>
                    <a:pt x="19088" y="19430"/>
                  </a:cubicBezTo>
                  <a:cubicBezTo>
                    <a:pt x="19088" y="19430"/>
                    <a:pt x="19088" y="19430"/>
                    <a:pt x="19088" y="19430"/>
                  </a:cubicBezTo>
                  <a:cubicBezTo>
                    <a:pt x="19088" y="19332"/>
                    <a:pt x="18921" y="19332"/>
                    <a:pt x="18753" y="19233"/>
                  </a:cubicBezTo>
                  <a:cubicBezTo>
                    <a:pt x="18921" y="19233"/>
                    <a:pt x="18921" y="19233"/>
                    <a:pt x="18921" y="19233"/>
                  </a:cubicBezTo>
                  <a:cubicBezTo>
                    <a:pt x="18753" y="19233"/>
                    <a:pt x="18753" y="19036"/>
                    <a:pt x="18586" y="19036"/>
                  </a:cubicBezTo>
                  <a:cubicBezTo>
                    <a:pt x="18586" y="19036"/>
                    <a:pt x="18753" y="19036"/>
                    <a:pt x="18753" y="18937"/>
                  </a:cubicBezTo>
                  <a:cubicBezTo>
                    <a:pt x="18586" y="18937"/>
                    <a:pt x="18586" y="18937"/>
                    <a:pt x="18586" y="18937"/>
                  </a:cubicBezTo>
                  <a:cubicBezTo>
                    <a:pt x="18251" y="18937"/>
                    <a:pt x="18251" y="18641"/>
                    <a:pt x="18251" y="18542"/>
                  </a:cubicBezTo>
                  <a:cubicBezTo>
                    <a:pt x="18251" y="18542"/>
                    <a:pt x="18251" y="18542"/>
                    <a:pt x="18251" y="18542"/>
                  </a:cubicBezTo>
                  <a:cubicBezTo>
                    <a:pt x="17749" y="18444"/>
                    <a:pt x="17414" y="18049"/>
                    <a:pt x="17079" y="17753"/>
                  </a:cubicBezTo>
                  <a:cubicBezTo>
                    <a:pt x="17247" y="17753"/>
                    <a:pt x="17247" y="17753"/>
                    <a:pt x="17247" y="17753"/>
                  </a:cubicBezTo>
                  <a:cubicBezTo>
                    <a:pt x="17247" y="17753"/>
                    <a:pt x="17079" y="17753"/>
                    <a:pt x="17079" y="17753"/>
                  </a:cubicBezTo>
                  <a:cubicBezTo>
                    <a:pt x="17079" y="17655"/>
                    <a:pt x="16912" y="17655"/>
                    <a:pt x="16912" y="17556"/>
                  </a:cubicBezTo>
                  <a:cubicBezTo>
                    <a:pt x="16912" y="17556"/>
                    <a:pt x="16912" y="17556"/>
                    <a:pt x="16912" y="17556"/>
                  </a:cubicBezTo>
                  <a:cubicBezTo>
                    <a:pt x="16744" y="17458"/>
                    <a:pt x="16912" y="17458"/>
                    <a:pt x="16744" y="17359"/>
                  </a:cubicBezTo>
                  <a:cubicBezTo>
                    <a:pt x="16744" y="17359"/>
                    <a:pt x="16744" y="17359"/>
                    <a:pt x="16744" y="17359"/>
                  </a:cubicBezTo>
                  <a:cubicBezTo>
                    <a:pt x="16577" y="17359"/>
                    <a:pt x="16744" y="17162"/>
                    <a:pt x="16577" y="17162"/>
                  </a:cubicBezTo>
                  <a:cubicBezTo>
                    <a:pt x="16577" y="17162"/>
                    <a:pt x="16577" y="17162"/>
                    <a:pt x="16577" y="17162"/>
                  </a:cubicBezTo>
                  <a:cubicBezTo>
                    <a:pt x="16577" y="17063"/>
                    <a:pt x="16577" y="17063"/>
                    <a:pt x="16577" y="17063"/>
                  </a:cubicBezTo>
                  <a:cubicBezTo>
                    <a:pt x="16577" y="17063"/>
                    <a:pt x="16577" y="17063"/>
                    <a:pt x="16577" y="17063"/>
                  </a:cubicBezTo>
                  <a:cubicBezTo>
                    <a:pt x="16242" y="16964"/>
                    <a:pt x="16242" y="16866"/>
                    <a:pt x="16074" y="16964"/>
                  </a:cubicBezTo>
                  <a:cubicBezTo>
                    <a:pt x="16242" y="16866"/>
                    <a:pt x="16242" y="16964"/>
                    <a:pt x="16242" y="16866"/>
                  </a:cubicBezTo>
                  <a:cubicBezTo>
                    <a:pt x="16074" y="16570"/>
                    <a:pt x="15740" y="16175"/>
                    <a:pt x="15405" y="15879"/>
                  </a:cubicBezTo>
                  <a:cubicBezTo>
                    <a:pt x="15405" y="15781"/>
                    <a:pt x="15405" y="15781"/>
                    <a:pt x="15405" y="15781"/>
                  </a:cubicBezTo>
                  <a:cubicBezTo>
                    <a:pt x="15237" y="15781"/>
                    <a:pt x="15237" y="15682"/>
                    <a:pt x="15070" y="15682"/>
                  </a:cubicBezTo>
                  <a:cubicBezTo>
                    <a:pt x="15070" y="15682"/>
                    <a:pt x="15237" y="15682"/>
                    <a:pt x="15070" y="15682"/>
                  </a:cubicBezTo>
                  <a:cubicBezTo>
                    <a:pt x="15070" y="15485"/>
                    <a:pt x="14902" y="15485"/>
                    <a:pt x="14902" y="15485"/>
                  </a:cubicBezTo>
                  <a:cubicBezTo>
                    <a:pt x="15070" y="15485"/>
                    <a:pt x="15070" y="15485"/>
                    <a:pt x="15070" y="15386"/>
                  </a:cubicBezTo>
                  <a:cubicBezTo>
                    <a:pt x="14902" y="15386"/>
                    <a:pt x="14902" y="15288"/>
                    <a:pt x="14735" y="15288"/>
                  </a:cubicBezTo>
                  <a:cubicBezTo>
                    <a:pt x="14902" y="15288"/>
                    <a:pt x="14902" y="15288"/>
                    <a:pt x="14902" y="15288"/>
                  </a:cubicBezTo>
                  <a:cubicBezTo>
                    <a:pt x="14735" y="15189"/>
                    <a:pt x="14735" y="15189"/>
                    <a:pt x="14567" y="15189"/>
                  </a:cubicBezTo>
                  <a:cubicBezTo>
                    <a:pt x="14735" y="15189"/>
                    <a:pt x="14735" y="15189"/>
                    <a:pt x="14735" y="15189"/>
                  </a:cubicBezTo>
                  <a:cubicBezTo>
                    <a:pt x="14735" y="14992"/>
                    <a:pt x="14567" y="15189"/>
                    <a:pt x="14400" y="15090"/>
                  </a:cubicBezTo>
                  <a:cubicBezTo>
                    <a:pt x="14567" y="15090"/>
                    <a:pt x="14567" y="15090"/>
                    <a:pt x="14567" y="15090"/>
                  </a:cubicBezTo>
                  <a:cubicBezTo>
                    <a:pt x="14400" y="14992"/>
                    <a:pt x="14233" y="14893"/>
                    <a:pt x="14065" y="14795"/>
                  </a:cubicBezTo>
                  <a:cubicBezTo>
                    <a:pt x="14233" y="14795"/>
                    <a:pt x="14233" y="14795"/>
                    <a:pt x="14233" y="14795"/>
                  </a:cubicBezTo>
                  <a:cubicBezTo>
                    <a:pt x="14065" y="14696"/>
                    <a:pt x="14065" y="14499"/>
                    <a:pt x="13898" y="14499"/>
                  </a:cubicBezTo>
                  <a:cubicBezTo>
                    <a:pt x="13898" y="14400"/>
                    <a:pt x="14065" y="14400"/>
                    <a:pt x="13898" y="14301"/>
                  </a:cubicBezTo>
                  <a:cubicBezTo>
                    <a:pt x="13730" y="14400"/>
                    <a:pt x="13730" y="14203"/>
                    <a:pt x="13730" y="14301"/>
                  </a:cubicBezTo>
                  <a:cubicBezTo>
                    <a:pt x="13730" y="14203"/>
                    <a:pt x="13563" y="14005"/>
                    <a:pt x="13563" y="14005"/>
                  </a:cubicBezTo>
                  <a:cubicBezTo>
                    <a:pt x="13563" y="14005"/>
                    <a:pt x="13563" y="13907"/>
                    <a:pt x="13730" y="14005"/>
                  </a:cubicBezTo>
                  <a:cubicBezTo>
                    <a:pt x="13730" y="13907"/>
                    <a:pt x="13730" y="13907"/>
                    <a:pt x="13730" y="13907"/>
                  </a:cubicBezTo>
                  <a:cubicBezTo>
                    <a:pt x="13730" y="13907"/>
                    <a:pt x="13730" y="13907"/>
                    <a:pt x="13730" y="13907"/>
                  </a:cubicBezTo>
                  <a:cubicBezTo>
                    <a:pt x="13730" y="13907"/>
                    <a:pt x="13563" y="13808"/>
                    <a:pt x="13563" y="13710"/>
                  </a:cubicBezTo>
                  <a:cubicBezTo>
                    <a:pt x="13228" y="13710"/>
                    <a:pt x="13060" y="13710"/>
                    <a:pt x="12893" y="13611"/>
                  </a:cubicBezTo>
                  <a:cubicBezTo>
                    <a:pt x="13060" y="13611"/>
                    <a:pt x="13060" y="13512"/>
                    <a:pt x="13060" y="13512"/>
                  </a:cubicBezTo>
                  <a:cubicBezTo>
                    <a:pt x="12726" y="13512"/>
                    <a:pt x="12726" y="13512"/>
                    <a:pt x="12726" y="13512"/>
                  </a:cubicBezTo>
                  <a:cubicBezTo>
                    <a:pt x="12726" y="13414"/>
                    <a:pt x="12893" y="13414"/>
                    <a:pt x="12726" y="13414"/>
                  </a:cubicBezTo>
                  <a:cubicBezTo>
                    <a:pt x="12726" y="13414"/>
                    <a:pt x="12726" y="13414"/>
                    <a:pt x="12726" y="13414"/>
                  </a:cubicBezTo>
                  <a:cubicBezTo>
                    <a:pt x="12726" y="13315"/>
                    <a:pt x="12558" y="13216"/>
                    <a:pt x="12726" y="13216"/>
                  </a:cubicBezTo>
                  <a:cubicBezTo>
                    <a:pt x="12726" y="13216"/>
                    <a:pt x="12726" y="13216"/>
                    <a:pt x="12726" y="13216"/>
                  </a:cubicBezTo>
                  <a:cubicBezTo>
                    <a:pt x="12726" y="13216"/>
                    <a:pt x="12726" y="13216"/>
                    <a:pt x="12558" y="13118"/>
                  </a:cubicBezTo>
                  <a:cubicBezTo>
                    <a:pt x="12558" y="13118"/>
                    <a:pt x="12558" y="13118"/>
                    <a:pt x="12558" y="13118"/>
                  </a:cubicBezTo>
                  <a:cubicBezTo>
                    <a:pt x="12558" y="13118"/>
                    <a:pt x="12391" y="13019"/>
                    <a:pt x="12391" y="13118"/>
                  </a:cubicBezTo>
                  <a:cubicBezTo>
                    <a:pt x="12391" y="13118"/>
                    <a:pt x="12558" y="13019"/>
                    <a:pt x="12558" y="13118"/>
                  </a:cubicBezTo>
                  <a:cubicBezTo>
                    <a:pt x="12391" y="13118"/>
                    <a:pt x="12223" y="13019"/>
                    <a:pt x="12223" y="13019"/>
                  </a:cubicBezTo>
                  <a:cubicBezTo>
                    <a:pt x="12223" y="13019"/>
                    <a:pt x="12223" y="13019"/>
                    <a:pt x="12391" y="13019"/>
                  </a:cubicBezTo>
                  <a:cubicBezTo>
                    <a:pt x="12223" y="12822"/>
                    <a:pt x="12056" y="12723"/>
                    <a:pt x="11721" y="12625"/>
                  </a:cubicBezTo>
                  <a:cubicBezTo>
                    <a:pt x="11721" y="12625"/>
                    <a:pt x="12056" y="12625"/>
                    <a:pt x="12056" y="12723"/>
                  </a:cubicBezTo>
                  <a:cubicBezTo>
                    <a:pt x="12056" y="12526"/>
                    <a:pt x="11553" y="12526"/>
                    <a:pt x="11553" y="12427"/>
                  </a:cubicBezTo>
                  <a:cubicBezTo>
                    <a:pt x="11553" y="12427"/>
                    <a:pt x="11553" y="12427"/>
                    <a:pt x="11553" y="12427"/>
                  </a:cubicBezTo>
                  <a:cubicBezTo>
                    <a:pt x="11553" y="12329"/>
                    <a:pt x="11553" y="12329"/>
                    <a:pt x="11553" y="12329"/>
                  </a:cubicBezTo>
                  <a:cubicBezTo>
                    <a:pt x="11553" y="12329"/>
                    <a:pt x="11553" y="12230"/>
                    <a:pt x="11386" y="12230"/>
                  </a:cubicBezTo>
                  <a:cubicBezTo>
                    <a:pt x="11386" y="12230"/>
                    <a:pt x="11386" y="12230"/>
                    <a:pt x="11553" y="12230"/>
                  </a:cubicBezTo>
                  <a:cubicBezTo>
                    <a:pt x="11386" y="12230"/>
                    <a:pt x="11051" y="11934"/>
                    <a:pt x="11051" y="11836"/>
                  </a:cubicBezTo>
                  <a:cubicBezTo>
                    <a:pt x="11051" y="11836"/>
                    <a:pt x="10884" y="11836"/>
                    <a:pt x="10716" y="11737"/>
                  </a:cubicBezTo>
                  <a:cubicBezTo>
                    <a:pt x="10884" y="11737"/>
                    <a:pt x="10884" y="11737"/>
                    <a:pt x="10884" y="11737"/>
                  </a:cubicBezTo>
                  <a:cubicBezTo>
                    <a:pt x="10884" y="11737"/>
                    <a:pt x="10716" y="11638"/>
                    <a:pt x="10884" y="11638"/>
                  </a:cubicBezTo>
                  <a:cubicBezTo>
                    <a:pt x="10716" y="11540"/>
                    <a:pt x="11219" y="11836"/>
                    <a:pt x="11051" y="11737"/>
                  </a:cubicBezTo>
                  <a:cubicBezTo>
                    <a:pt x="11051" y="11737"/>
                    <a:pt x="10716" y="11737"/>
                    <a:pt x="10884" y="11638"/>
                  </a:cubicBezTo>
                  <a:cubicBezTo>
                    <a:pt x="10716" y="11540"/>
                    <a:pt x="10716" y="11540"/>
                    <a:pt x="10716" y="11540"/>
                  </a:cubicBezTo>
                  <a:cubicBezTo>
                    <a:pt x="10716" y="11540"/>
                    <a:pt x="10884" y="11540"/>
                    <a:pt x="10884" y="11441"/>
                  </a:cubicBezTo>
                  <a:cubicBezTo>
                    <a:pt x="10716" y="11342"/>
                    <a:pt x="10716" y="11441"/>
                    <a:pt x="10716" y="11342"/>
                  </a:cubicBezTo>
                  <a:cubicBezTo>
                    <a:pt x="10549" y="11342"/>
                    <a:pt x="10549" y="11342"/>
                    <a:pt x="10549" y="11342"/>
                  </a:cubicBezTo>
                  <a:cubicBezTo>
                    <a:pt x="10549" y="11342"/>
                    <a:pt x="10549" y="11244"/>
                    <a:pt x="10381" y="11342"/>
                  </a:cubicBezTo>
                  <a:cubicBezTo>
                    <a:pt x="10549" y="11342"/>
                    <a:pt x="10214" y="11244"/>
                    <a:pt x="10381" y="11244"/>
                  </a:cubicBezTo>
                  <a:cubicBezTo>
                    <a:pt x="10549" y="11244"/>
                    <a:pt x="10549" y="11244"/>
                    <a:pt x="10549" y="11244"/>
                  </a:cubicBezTo>
                  <a:cubicBezTo>
                    <a:pt x="10549" y="11244"/>
                    <a:pt x="10381" y="11244"/>
                    <a:pt x="10214" y="11244"/>
                  </a:cubicBezTo>
                  <a:cubicBezTo>
                    <a:pt x="10214" y="11244"/>
                    <a:pt x="10381" y="11244"/>
                    <a:pt x="10381" y="11047"/>
                  </a:cubicBezTo>
                  <a:cubicBezTo>
                    <a:pt x="10214" y="11244"/>
                    <a:pt x="10214" y="11047"/>
                    <a:pt x="10047" y="10948"/>
                  </a:cubicBezTo>
                  <a:cubicBezTo>
                    <a:pt x="10047" y="10849"/>
                    <a:pt x="9879" y="10751"/>
                    <a:pt x="9879" y="10751"/>
                  </a:cubicBezTo>
                  <a:cubicBezTo>
                    <a:pt x="9879" y="10652"/>
                    <a:pt x="9712" y="10652"/>
                    <a:pt x="9712" y="10553"/>
                  </a:cubicBezTo>
                  <a:cubicBezTo>
                    <a:pt x="9712" y="10553"/>
                    <a:pt x="9712" y="10553"/>
                    <a:pt x="9712" y="10553"/>
                  </a:cubicBezTo>
                  <a:cubicBezTo>
                    <a:pt x="9712" y="10553"/>
                    <a:pt x="9712" y="10553"/>
                    <a:pt x="9712" y="10553"/>
                  </a:cubicBezTo>
                  <a:cubicBezTo>
                    <a:pt x="9712" y="10553"/>
                    <a:pt x="9712" y="10455"/>
                    <a:pt x="9712" y="10356"/>
                  </a:cubicBezTo>
                  <a:cubicBezTo>
                    <a:pt x="9544" y="10356"/>
                    <a:pt x="9544" y="10356"/>
                    <a:pt x="9377" y="10455"/>
                  </a:cubicBezTo>
                  <a:cubicBezTo>
                    <a:pt x="9544" y="10159"/>
                    <a:pt x="9377" y="10159"/>
                    <a:pt x="9377" y="10060"/>
                  </a:cubicBezTo>
                  <a:cubicBezTo>
                    <a:pt x="9377" y="10060"/>
                    <a:pt x="9377" y="10159"/>
                    <a:pt x="9377" y="10060"/>
                  </a:cubicBezTo>
                  <a:cubicBezTo>
                    <a:pt x="9544" y="9962"/>
                    <a:pt x="9377" y="9962"/>
                    <a:pt x="9377" y="9863"/>
                  </a:cubicBezTo>
                  <a:cubicBezTo>
                    <a:pt x="9209" y="9962"/>
                    <a:pt x="9209" y="9962"/>
                    <a:pt x="9209" y="9962"/>
                  </a:cubicBezTo>
                  <a:cubicBezTo>
                    <a:pt x="9209" y="9863"/>
                    <a:pt x="9042" y="9863"/>
                    <a:pt x="9209" y="9863"/>
                  </a:cubicBezTo>
                  <a:cubicBezTo>
                    <a:pt x="9042" y="9863"/>
                    <a:pt x="9042" y="9764"/>
                    <a:pt x="9042" y="9863"/>
                  </a:cubicBezTo>
                  <a:cubicBezTo>
                    <a:pt x="8707" y="9666"/>
                    <a:pt x="8372" y="9468"/>
                    <a:pt x="8540" y="9173"/>
                  </a:cubicBezTo>
                  <a:cubicBezTo>
                    <a:pt x="8540" y="9173"/>
                    <a:pt x="8540" y="9173"/>
                    <a:pt x="8372" y="9173"/>
                  </a:cubicBezTo>
                  <a:cubicBezTo>
                    <a:pt x="8372" y="9271"/>
                    <a:pt x="8540" y="9173"/>
                    <a:pt x="8540" y="9271"/>
                  </a:cubicBezTo>
                  <a:cubicBezTo>
                    <a:pt x="8372" y="9173"/>
                    <a:pt x="8372" y="9271"/>
                    <a:pt x="8372" y="9271"/>
                  </a:cubicBezTo>
                  <a:cubicBezTo>
                    <a:pt x="8372" y="9173"/>
                    <a:pt x="8372" y="9173"/>
                    <a:pt x="8540" y="9173"/>
                  </a:cubicBezTo>
                  <a:cubicBezTo>
                    <a:pt x="8540" y="9074"/>
                    <a:pt x="8205" y="9173"/>
                    <a:pt x="8205" y="9074"/>
                  </a:cubicBezTo>
                  <a:cubicBezTo>
                    <a:pt x="8205" y="9074"/>
                    <a:pt x="8205" y="9074"/>
                    <a:pt x="8205" y="8975"/>
                  </a:cubicBezTo>
                  <a:cubicBezTo>
                    <a:pt x="8205" y="8975"/>
                    <a:pt x="8205" y="8975"/>
                    <a:pt x="8205" y="8975"/>
                  </a:cubicBezTo>
                  <a:cubicBezTo>
                    <a:pt x="8037" y="8877"/>
                    <a:pt x="8205" y="8877"/>
                    <a:pt x="8205" y="8877"/>
                  </a:cubicBezTo>
                  <a:cubicBezTo>
                    <a:pt x="8205" y="8778"/>
                    <a:pt x="8205" y="8778"/>
                    <a:pt x="8037" y="8778"/>
                  </a:cubicBezTo>
                  <a:cubicBezTo>
                    <a:pt x="8205" y="8679"/>
                    <a:pt x="8205" y="8679"/>
                    <a:pt x="8205" y="8679"/>
                  </a:cubicBezTo>
                  <a:cubicBezTo>
                    <a:pt x="8037" y="8679"/>
                    <a:pt x="8037" y="8581"/>
                    <a:pt x="8037" y="8581"/>
                  </a:cubicBezTo>
                  <a:cubicBezTo>
                    <a:pt x="8037" y="8581"/>
                    <a:pt x="8037" y="8581"/>
                    <a:pt x="8037" y="8581"/>
                  </a:cubicBezTo>
                  <a:cubicBezTo>
                    <a:pt x="8037" y="8581"/>
                    <a:pt x="8037" y="8581"/>
                    <a:pt x="8037" y="8581"/>
                  </a:cubicBezTo>
                  <a:cubicBezTo>
                    <a:pt x="7870" y="8581"/>
                    <a:pt x="8037" y="8581"/>
                    <a:pt x="8037" y="8679"/>
                  </a:cubicBezTo>
                  <a:cubicBezTo>
                    <a:pt x="7870" y="8679"/>
                    <a:pt x="7870" y="8581"/>
                    <a:pt x="7870" y="8581"/>
                  </a:cubicBezTo>
                  <a:cubicBezTo>
                    <a:pt x="7870" y="8581"/>
                    <a:pt x="7870" y="8482"/>
                    <a:pt x="7702" y="8482"/>
                  </a:cubicBezTo>
                  <a:cubicBezTo>
                    <a:pt x="7702" y="8384"/>
                    <a:pt x="7702" y="8482"/>
                    <a:pt x="7702" y="8384"/>
                  </a:cubicBezTo>
                  <a:cubicBezTo>
                    <a:pt x="7702" y="8384"/>
                    <a:pt x="7535" y="8384"/>
                    <a:pt x="7702" y="8384"/>
                  </a:cubicBezTo>
                  <a:cubicBezTo>
                    <a:pt x="7702" y="8384"/>
                    <a:pt x="7702" y="8384"/>
                    <a:pt x="7702" y="8384"/>
                  </a:cubicBezTo>
                  <a:cubicBezTo>
                    <a:pt x="7702" y="8384"/>
                    <a:pt x="7870" y="8384"/>
                    <a:pt x="7702" y="8285"/>
                  </a:cubicBezTo>
                  <a:cubicBezTo>
                    <a:pt x="7702" y="8285"/>
                    <a:pt x="7535" y="8384"/>
                    <a:pt x="7535" y="8285"/>
                  </a:cubicBezTo>
                  <a:cubicBezTo>
                    <a:pt x="7535" y="8285"/>
                    <a:pt x="7535" y="8285"/>
                    <a:pt x="7702" y="8285"/>
                  </a:cubicBezTo>
                  <a:cubicBezTo>
                    <a:pt x="7535" y="8186"/>
                    <a:pt x="7535" y="8186"/>
                    <a:pt x="7535" y="8186"/>
                  </a:cubicBezTo>
                  <a:cubicBezTo>
                    <a:pt x="7535" y="8285"/>
                    <a:pt x="7535" y="8285"/>
                    <a:pt x="7535" y="8285"/>
                  </a:cubicBezTo>
                  <a:cubicBezTo>
                    <a:pt x="7535" y="8186"/>
                    <a:pt x="7535" y="8186"/>
                    <a:pt x="7535" y="8186"/>
                  </a:cubicBezTo>
                  <a:cubicBezTo>
                    <a:pt x="7200" y="8088"/>
                    <a:pt x="7200" y="8088"/>
                    <a:pt x="7200" y="8088"/>
                  </a:cubicBezTo>
                  <a:cubicBezTo>
                    <a:pt x="7033" y="8088"/>
                    <a:pt x="7200" y="7989"/>
                    <a:pt x="7033" y="7989"/>
                  </a:cubicBezTo>
                  <a:cubicBezTo>
                    <a:pt x="7033" y="7989"/>
                    <a:pt x="7033" y="7989"/>
                    <a:pt x="7033" y="7989"/>
                  </a:cubicBezTo>
                  <a:cubicBezTo>
                    <a:pt x="7200" y="7890"/>
                    <a:pt x="7033" y="7890"/>
                    <a:pt x="7033" y="7890"/>
                  </a:cubicBezTo>
                  <a:cubicBezTo>
                    <a:pt x="7033" y="7890"/>
                    <a:pt x="7033" y="7890"/>
                    <a:pt x="7033" y="7890"/>
                  </a:cubicBezTo>
                  <a:cubicBezTo>
                    <a:pt x="7033" y="7890"/>
                    <a:pt x="7033" y="7890"/>
                    <a:pt x="7033" y="7890"/>
                  </a:cubicBezTo>
                  <a:cubicBezTo>
                    <a:pt x="7033" y="7792"/>
                    <a:pt x="7033" y="7792"/>
                    <a:pt x="7033" y="7693"/>
                  </a:cubicBezTo>
                  <a:cubicBezTo>
                    <a:pt x="6865" y="7693"/>
                    <a:pt x="6865" y="7693"/>
                    <a:pt x="6865" y="7693"/>
                  </a:cubicBezTo>
                  <a:cubicBezTo>
                    <a:pt x="6698" y="7496"/>
                    <a:pt x="6530" y="7397"/>
                    <a:pt x="6530" y="7299"/>
                  </a:cubicBezTo>
                  <a:cubicBezTo>
                    <a:pt x="6530" y="7200"/>
                    <a:pt x="6530" y="7299"/>
                    <a:pt x="6363" y="7200"/>
                  </a:cubicBezTo>
                  <a:cubicBezTo>
                    <a:pt x="6363" y="7200"/>
                    <a:pt x="6028" y="7003"/>
                    <a:pt x="6028" y="6805"/>
                  </a:cubicBezTo>
                  <a:cubicBezTo>
                    <a:pt x="6028" y="6904"/>
                    <a:pt x="6028" y="6805"/>
                    <a:pt x="6195" y="6805"/>
                  </a:cubicBezTo>
                  <a:cubicBezTo>
                    <a:pt x="6028" y="6805"/>
                    <a:pt x="6195" y="6608"/>
                    <a:pt x="6028" y="6608"/>
                  </a:cubicBezTo>
                  <a:cubicBezTo>
                    <a:pt x="6028" y="6805"/>
                    <a:pt x="6028" y="6805"/>
                    <a:pt x="6028" y="6805"/>
                  </a:cubicBezTo>
                  <a:cubicBezTo>
                    <a:pt x="6028" y="6805"/>
                    <a:pt x="5693" y="6608"/>
                    <a:pt x="5693" y="6510"/>
                  </a:cubicBezTo>
                  <a:cubicBezTo>
                    <a:pt x="5693" y="6608"/>
                    <a:pt x="5693" y="6510"/>
                    <a:pt x="5526" y="6510"/>
                  </a:cubicBezTo>
                  <a:cubicBezTo>
                    <a:pt x="5693" y="6510"/>
                    <a:pt x="5693" y="6411"/>
                    <a:pt x="5526" y="6411"/>
                  </a:cubicBezTo>
                  <a:cubicBezTo>
                    <a:pt x="5526" y="6411"/>
                    <a:pt x="5526" y="6411"/>
                    <a:pt x="5526" y="6411"/>
                  </a:cubicBezTo>
                  <a:cubicBezTo>
                    <a:pt x="5526" y="6312"/>
                    <a:pt x="5526" y="6312"/>
                    <a:pt x="5526" y="6312"/>
                  </a:cubicBezTo>
                  <a:cubicBezTo>
                    <a:pt x="5526" y="6312"/>
                    <a:pt x="5358" y="6411"/>
                    <a:pt x="5358" y="6312"/>
                  </a:cubicBezTo>
                  <a:cubicBezTo>
                    <a:pt x="5358" y="6312"/>
                    <a:pt x="5358" y="6312"/>
                    <a:pt x="5358" y="6214"/>
                  </a:cubicBezTo>
                  <a:cubicBezTo>
                    <a:pt x="5358" y="6214"/>
                    <a:pt x="5191" y="6214"/>
                    <a:pt x="5191" y="6115"/>
                  </a:cubicBezTo>
                  <a:cubicBezTo>
                    <a:pt x="5191" y="6016"/>
                    <a:pt x="5191" y="6016"/>
                    <a:pt x="5191" y="6016"/>
                  </a:cubicBezTo>
                  <a:cubicBezTo>
                    <a:pt x="5191" y="6016"/>
                    <a:pt x="5023" y="5918"/>
                    <a:pt x="5023" y="6016"/>
                  </a:cubicBezTo>
                  <a:cubicBezTo>
                    <a:pt x="5023" y="5918"/>
                    <a:pt x="5023" y="5819"/>
                    <a:pt x="5023" y="5721"/>
                  </a:cubicBezTo>
                  <a:cubicBezTo>
                    <a:pt x="4856" y="5622"/>
                    <a:pt x="4521" y="5425"/>
                    <a:pt x="4186" y="5227"/>
                  </a:cubicBezTo>
                  <a:cubicBezTo>
                    <a:pt x="4186" y="5227"/>
                    <a:pt x="4186" y="5227"/>
                    <a:pt x="4186" y="5227"/>
                  </a:cubicBezTo>
                  <a:cubicBezTo>
                    <a:pt x="4186" y="5227"/>
                    <a:pt x="4186" y="5227"/>
                    <a:pt x="4186" y="5227"/>
                  </a:cubicBezTo>
                  <a:cubicBezTo>
                    <a:pt x="4186" y="5227"/>
                    <a:pt x="4186" y="5129"/>
                    <a:pt x="4521" y="5129"/>
                  </a:cubicBezTo>
                  <a:cubicBezTo>
                    <a:pt x="4186" y="4932"/>
                    <a:pt x="4019" y="5129"/>
                    <a:pt x="4019" y="4932"/>
                  </a:cubicBezTo>
                  <a:cubicBezTo>
                    <a:pt x="4019" y="4932"/>
                    <a:pt x="4019" y="4932"/>
                    <a:pt x="4019" y="5129"/>
                  </a:cubicBezTo>
                  <a:cubicBezTo>
                    <a:pt x="4019" y="5129"/>
                    <a:pt x="4019" y="4833"/>
                    <a:pt x="3851" y="4932"/>
                  </a:cubicBezTo>
                  <a:cubicBezTo>
                    <a:pt x="3851" y="4833"/>
                    <a:pt x="4019" y="4833"/>
                    <a:pt x="4019" y="4833"/>
                  </a:cubicBezTo>
                  <a:cubicBezTo>
                    <a:pt x="3851" y="4833"/>
                    <a:pt x="3851" y="4833"/>
                    <a:pt x="3851" y="4833"/>
                  </a:cubicBezTo>
                  <a:cubicBezTo>
                    <a:pt x="4019" y="4734"/>
                    <a:pt x="4186" y="4833"/>
                    <a:pt x="4521" y="4734"/>
                  </a:cubicBezTo>
                  <a:cubicBezTo>
                    <a:pt x="4186" y="4734"/>
                    <a:pt x="4186" y="4734"/>
                    <a:pt x="4186" y="4734"/>
                  </a:cubicBezTo>
                  <a:cubicBezTo>
                    <a:pt x="4521" y="4636"/>
                    <a:pt x="4688" y="4833"/>
                    <a:pt x="4521" y="4636"/>
                  </a:cubicBezTo>
                  <a:cubicBezTo>
                    <a:pt x="4521" y="4636"/>
                    <a:pt x="4186" y="4636"/>
                    <a:pt x="4186" y="4734"/>
                  </a:cubicBezTo>
                  <a:cubicBezTo>
                    <a:pt x="4019" y="4636"/>
                    <a:pt x="3851" y="4734"/>
                    <a:pt x="3684" y="4636"/>
                  </a:cubicBezTo>
                  <a:cubicBezTo>
                    <a:pt x="3851" y="4636"/>
                    <a:pt x="3851" y="4734"/>
                    <a:pt x="3851" y="4636"/>
                  </a:cubicBezTo>
                  <a:cubicBezTo>
                    <a:pt x="4019" y="4636"/>
                    <a:pt x="3684" y="4636"/>
                    <a:pt x="3684" y="4636"/>
                  </a:cubicBezTo>
                  <a:cubicBezTo>
                    <a:pt x="3684" y="4636"/>
                    <a:pt x="3684" y="4636"/>
                    <a:pt x="3684" y="4636"/>
                  </a:cubicBezTo>
                  <a:cubicBezTo>
                    <a:pt x="3684" y="4537"/>
                    <a:pt x="3684" y="4636"/>
                    <a:pt x="3684" y="4537"/>
                  </a:cubicBezTo>
                  <a:cubicBezTo>
                    <a:pt x="3684" y="4537"/>
                    <a:pt x="3684" y="4537"/>
                    <a:pt x="3684" y="4636"/>
                  </a:cubicBezTo>
                  <a:cubicBezTo>
                    <a:pt x="3516" y="4636"/>
                    <a:pt x="3516" y="4537"/>
                    <a:pt x="3516" y="4537"/>
                  </a:cubicBezTo>
                  <a:cubicBezTo>
                    <a:pt x="3516" y="4438"/>
                    <a:pt x="3684" y="4537"/>
                    <a:pt x="3684" y="4438"/>
                  </a:cubicBezTo>
                  <a:cubicBezTo>
                    <a:pt x="3684" y="4438"/>
                    <a:pt x="3516" y="4340"/>
                    <a:pt x="3349" y="4438"/>
                  </a:cubicBezTo>
                  <a:cubicBezTo>
                    <a:pt x="3349" y="4340"/>
                    <a:pt x="3516" y="4340"/>
                    <a:pt x="3516" y="4340"/>
                  </a:cubicBezTo>
                  <a:cubicBezTo>
                    <a:pt x="3516" y="4241"/>
                    <a:pt x="3181" y="4340"/>
                    <a:pt x="3349" y="4241"/>
                  </a:cubicBezTo>
                  <a:cubicBezTo>
                    <a:pt x="3349" y="4241"/>
                    <a:pt x="3349" y="4241"/>
                    <a:pt x="3349" y="4241"/>
                  </a:cubicBezTo>
                  <a:cubicBezTo>
                    <a:pt x="3349" y="4142"/>
                    <a:pt x="3349" y="4142"/>
                    <a:pt x="3349" y="4142"/>
                  </a:cubicBezTo>
                  <a:cubicBezTo>
                    <a:pt x="3349" y="3945"/>
                    <a:pt x="3014" y="3945"/>
                    <a:pt x="3181" y="3945"/>
                  </a:cubicBezTo>
                  <a:cubicBezTo>
                    <a:pt x="3181" y="3945"/>
                    <a:pt x="3181" y="3847"/>
                    <a:pt x="3014" y="3945"/>
                  </a:cubicBezTo>
                  <a:cubicBezTo>
                    <a:pt x="3014" y="3945"/>
                    <a:pt x="3181" y="3945"/>
                    <a:pt x="3014" y="3945"/>
                  </a:cubicBezTo>
                  <a:cubicBezTo>
                    <a:pt x="3181" y="3945"/>
                    <a:pt x="3014" y="3945"/>
                    <a:pt x="2679" y="3945"/>
                  </a:cubicBezTo>
                  <a:cubicBezTo>
                    <a:pt x="3014" y="3945"/>
                    <a:pt x="3014" y="3945"/>
                    <a:pt x="3014" y="3945"/>
                  </a:cubicBezTo>
                  <a:cubicBezTo>
                    <a:pt x="2679" y="3945"/>
                    <a:pt x="2679" y="3847"/>
                    <a:pt x="2679" y="3847"/>
                  </a:cubicBezTo>
                  <a:cubicBezTo>
                    <a:pt x="2679" y="3847"/>
                    <a:pt x="2679" y="3847"/>
                    <a:pt x="2679" y="3847"/>
                  </a:cubicBezTo>
                  <a:cubicBezTo>
                    <a:pt x="2679" y="3847"/>
                    <a:pt x="2679" y="3847"/>
                    <a:pt x="2679" y="3847"/>
                  </a:cubicBezTo>
                  <a:cubicBezTo>
                    <a:pt x="2679" y="3748"/>
                    <a:pt x="2679" y="3748"/>
                    <a:pt x="2679" y="3748"/>
                  </a:cubicBezTo>
                  <a:cubicBezTo>
                    <a:pt x="2679" y="3748"/>
                    <a:pt x="2679" y="3748"/>
                    <a:pt x="2679" y="3748"/>
                  </a:cubicBezTo>
                  <a:cubicBezTo>
                    <a:pt x="2679" y="3748"/>
                    <a:pt x="3014" y="3649"/>
                    <a:pt x="2679" y="3649"/>
                  </a:cubicBezTo>
                  <a:cubicBezTo>
                    <a:pt x="2679" y="3649"/>
                    <a:pt x="2679" y="3649"/>
                    <a:pt x="2679" y="3649"/>
                  </a:cubicBezTo>
                  <a:cubicBezTo>
                    <a:pt x="2512" y="3649"/>
                    <a:pt x="2679" y="3649"/>
                    <a:pt x="2512" y="3649"/>
                  </a:cubicBezTo>
                  <a:cubicBezTo>
                    <a:pt x="2679" y="3649"/>
                    <a:pt x="2679" y="3649"/>
                    <a:pt x="2679" y="3649"/>
                  </a:cubicBezTo>
                  <a:cubicBezTo>
                    <a:pt x="2679" y="3649"/>
                    <a:pt x="2679" y="3551"/>
                    <a:pt x="2679" y="3452"/>
                  </a:cubicBezTo>
                  <a:cubicBezTo>
                    <a:pt x="2679" y="3452"/>
                    <a:pt x="2512" y="3452"/>
                    <a:pt x="2512" y="3551"/>
                  </a:cubicBezTo>
                  <a:cubicBezTo>
                    <a:pt x="2512" y="3452"/>
                    <a:pt x="2512" y="3452"/>
                    <a:pt x="2512" y="3452"/>
                  </a:cubicBezTo>
                  <a:cubicBezTo>
                    <a:pt x="2512" y="3353"/>
                    <a:pt x="2512" y="3452"/>
                    <a:pt x="2344" y="3452"/>
                  </a:cubicBezTo>
                  <a:cubicBezTo>
                    <a:pt x="2344" y="3353"/>
                    <a:pt x="2344" y="3255"/>
                    <a:pt x="2344" y="3156"/>
                  </a:cubicBezTo>
                  <a:cubicBezTo>
                    <a:pt x="2679" y="3255"/>
                    <a:pt x="2679" y="3255"/>
                    <a:pt x="2679" y="3255"/>
                  </a:cubicBezTo>
                  <a:cubicBezTo>
                    <a:pt x="2512" y="3156"/>
                    <a:pt x="2512" y="3156"/>
                    <a:pt x="2512" y="3156"/>
                  </a:cubicBezTo>
                  <a:cubicBezTo>
                    <a:pt x="2679" y="3156"/>
                    <a:pt x="2679" y="3156"/>
                    <a:pt x="2679" y="3156"/>
                  </a:cubicBezTo>
                  <a:cubicBezTo>
                    <a:pt x="2679" y="3058"/>
                    <a:pt x="2679" y="3058"/>
                    <a:pt x="2679" y="3058"/>
                  </a:cubicBezTo>
                  <a:cubicBezTo>
                    <a:pt x="2512" y="3156"/>
                    <a:pt x="2344" y="3058"/>
                    <a:pt x="2177" y="3156"/>
                  </a:cubicBezTo>
                  <a:cubicBezTo>
                    <a:pt x="2009" y="2959"/>
                    <a:pt x="2512" y="2860"/>
                    <a:pt x="2177" y="2860"/>
                  </a:cubicBezTo>
                  <a:cubicBezTo>
                    <a:pt x="2009" y="2860"/>
                    <a:pt x="1842" y="2860"/>
                    <a:pt x="2009" y="2959"/>
                  </a:cubicBezTo>
                  <a:cubicBezTo>
                    <a:pt x="2009" y="2860"/>
                    <a:pt x="1842" y="2959"/>
                    <a:pt x="1842" y="2860"/>
                  </a:cubicBezTo>
                  <a:cubicBezTo>
                    <a:pt x="2009" y="2860"/>
                    <a:pt x="1842" y="2762"/>
                    <a:pt x="2009" y="2762"/>
                  </a:cubicBezTo>
                  <a:cubicBezTo>
                    <a:pt x="2009" y="2762"/>
                    <a:pt x="2009" y="2860"/>
                    <a:pt x="2177" y="2860"/>
                  </a:cubicBezTo>
                  <a:cubicBezTo>
                    <a:pt x="2177" y="2762"/>
                    <a:pt x="2344" y="2762"/>
                    <a:pt x="2177" y="2762"/>
                  </a:cubicBezTo>
                  <a:cubicBezTo>
                    <a:pt x="2177" y="2663"/>
                    <a:pt x="2009" y="2663"/>
                    <a:pt x="2009" y="2663"/>
                  </a:cubicBezTo>
                  <a:cubicBezTo>
                    <a:pt x="1842" y="2663"/>
                    <a:pt x="2009" y="2762"/>
                    <a:pt x="2009" y="2762"/>
                  </a:cubicBezTo>
                  <a:cubicBezTo>
                    <a:pt x="1842" y="2663"/>
                    <a:pt x="2009" y="2564"/>
                    <a:pt x="1842" y="2564"/>
                  </a:cubicBezTo>
                  <a:cubicBezTo>
                    <a:pt x="1842" y="2663"/>
                    <a:pt x="1842" y="2663"/>
                    <a:pt x="1674" y="2762"/>
                  </a:cubicBezTo>
                  <a:cubicBezTo>
                    <a:pt x="1674" y="2663"/>
                    <a:pt x="1674" y="2663"/>
                    <a:pt x="1674" y="2663"/>
                  </a:cubicBezTo>
                  <a:cubicBezTo>
                    <a:pt x="1674" y="2663"/>
                    <a:pt x="1674" y="2663"/>
                    <a:pt x="1674" y="2663"/>
                  </a:cubicBezTo>
                  <a:cubicBezTo>
                    <a:pt x="1674" y="2564"/>
                    <a:pt x="1507" y="2663"/>
                    <a:pt x="1507" y="2564"/>
                  </a:cubicBezTo>
                  <a:cubicBezTo>
                    <a:pt x="1507" y="2564"/>
                    <a:pt x="1507" y="2564"/>
                    <a:pt x="1507" y="2564"/>
                  </a:cubicBezTo>
                  <a:cubicBezTo>
                    <a:pt x="1674" y="2564"/>
                    <a:pt x="1674" y="2663"/>
                    <a:pt x="1842" y="2564"/>
                  </a:cubicBezTo>
                  <a:cubicBezTo>
                    <a:pt x="1674" y="2564"/>
                    <a:pt x="1674" y="2564"/>
                    <a:pt x="1507" y="2564"/>
                  </a:cubicBezTo>
                  <a:cubicBezTo>
                    <a:pt x="1674" y="2564"/>
                    <a:pt x="1674" y="2564"/>
                    <a:pt x="1674" y="2564"/>
                  </a:cubicBezTo>
                  <a:cubicBezTo>
                    <a:pt x="1674" y="2564"/>
                    <a:pt x="1842" y="2466"/>
                    <a:pt x="1674" y="2268"/>
                  </a:cubicBezTo>
                  <a:cubicBezTo>
                    <a:pt x="1507" y="2268"/>
                    <a:pt x="1507" y="2268"/>
                    <a:pt x="1507" y="2268"/>
                  </a:cubicBezTo>
                  <a:cubicBezTo>
                    <a:pt x="1507" y="2170"/>
                    <a:pt x="1507" y="2170"/>
                    <a:pt x="1172" y="2170"/>
                  </a:cubicBezTo>
                  <a:cubicBezTo>
                    <a:pt x="1507" y="2071"/>
                    <a:pt x="1005" y="1973"/>
                    <a:pt x="1507" y="2071"/>
                  </a:cubicBezTo>
                  <a:cubicBezTo>
                    <a:pt x="1172" y="2071"/>
                    <a:pt x="1507" y="2268"/>
                    <a:pt x="1507" y="2268"/>
                  </a:cubicBezTo>
                  <a:cubicBezTo>
                    <a:pt x="1674" y="2170"/>
                    <a:pt x="1674" y="2466"/>
                    <a:pt x="1842" y="2268"/>
                  </a:cubicBezTo>
                  <a:cubicBezTo>
                    <a:pt x="1674" y="2268"/>
                    <a:pt x="1842" y="2170"/>
                    <a:pt x="1842" y="2170"/>
                  </a:cubicBezTo>
                  <a:cubicBezTo>
                    <a:pt x="1842" y="2071"/>
                    <a:pt x="1842" y="2071"/>
                    <a:pt x="1842" y="2071"/>
                  </a:cubicBezTo>
                  <a:cubicBezTo>
                    <a:pt x="1674" y="2071"/>
                    <a:pt x="1674" y="2170"/>
                    <a:pt x="1674" y="2170"/>
                  </a:cubicBezTo>
                  <a:cubicBezTo>
                    <a:pt x="1674" y="2071"/>
                    <a:pt x="1507" y="1973"/>
                    <a:pt x="1507" y="1973"/>
                  </a:cubicBezTo>
                  <a:cubicBezTo>
                    <a:pt x="1507" y="1973"/>
                    <a:pt x="1507" y="1973"/>
                    <a:pt x="1507" y="1973"/>
                  </a:cubicBezTo>
                  <a:cubicBezTo>
                    <a:pt x="1507" y="1973"/>
                    <a:pt x="1172" y="1775"/>
                    <a:pt x="1172" y="1677"/>
                  </a:cubicBezTo>
                  <a:cubicBezTo>
                    <a:pt x="1005" y="1775"/>
                    <a:pt x="1005" y="1578"/>
                    <a:pt x="1005" y="1677"/>
                  </a:cubicBezTo>
                  <a:cubicBezTo>
                    <a:pt x="1005" y="1775"/>
                    <a:pt x="837" y="1775"/>
                    <a:pt x="837" y="1775"/>
                  </a:cubicBezTo>
                  <a:cubicBezTo>
                    <a:pt x="837" y="1775"/>
                    <a:pt x="837" y="1775"/>
                    <a:pt x="837" y="1775"/>
                  </a:cubicBezTo>
                  <a:cubicBezTo>
                    <a:pt x="837" y="1775"/>
                    <a:pt x="1005" y="1677"/>
                    <a:pt x="837" y="1677"/>
                  </a:cubicBezTo>
                  <a:cubicBezTo>
                    <a:pt x="837" y="1775"/>
                    <a:pt x="1005" y="1578"/>
                    <a:pt x="1005" y="1578"/>
                  </a:cubicBezTo>
                  <a:cubicBezTo>
                    <a:pt x="1005" y="1578"/>
                    <a:pt x="1172" y="1578"/>
                    <a:pt x="1172" y="1381"/>
                  </a:cubicBezTo>
                  <a:cubicBezTo>
                    <a:pt x="1005" y="1381"/>
                    <a:pt x="837" y="1282"/>
                    <a:pt x="670" y="1282"/>
                  </a:cubicBezTo>
                  <a:cubicBezTo>
                    <a:pt x="670" y="1184"/>
                    <a:pt x="502" y="986"/>
                    <a:pt x="502" y="888"/>
                  </a:cubicBezTo>
                  <a:cubicBezTo>
                    <a:pt x="502" y="888"/>
                    <a:pt x="502" y="888"/>
                    <a:pt x="502" y="789"/>
                  </a:cubicBezTo>
                  <a:cubicBezTo>
                    <a:pt x="502" y="690"/>
                    <a:pt x="502" y="888"/>
                    <a:pt x="502" y="789"/>
                  </a:cubicBezTo>
                  <a:cubicBezTo>
                    <a:pt x="502" y="789"/>
                    <a:pt x="502" y="789"/>
                    <a:pt x="502" y="789"/>
                  </a:cubicBezTo>
                  <a:cubicBezTo>
                    <a:pt x="502" y="789"/>
                    <a:pt x="502" y="592"/>
                    <a:pt x="335" y="592"/>
                  </a:cubicBezTo>
                  <a:cubicBezTo>
                    <a:pt x="502" y="592"/>
                    <a:pt x="502" y="592"/>
                    <a:pt x="502" y="592"/>
                  </a:cubicBezTo>
                  <a:cubicBezTo>
                    <a:pt x="335" y="592"/>
                    <a:pt x="335" y="592"/>
                    <a:pt x="335" y="592"/>
                  </a:cubicBezTo>
                  <a:cubicBezTo>
                    <a:pt x="335" y="493"/>
                    <a:pt x="502" y="493"/>
                    <a:pt x="502" y="493"/>
                  </a:cubicBezTo>
                  <a:cubicBezTo>
                    <a:pt x="502" y="395"/>
                    <a:pt x="335" y="395"/>
                    <a:pt x="335" y="395"/>
                  </a:cubicBezTo>
                  <a:cubicBezTo>
                    <a:pt x="167" y="395"/>
                    <a:pt x="167" y="395"/>
                    <a:pt x="167" y="395"/>
                  </a:cubicBezTo>
                  <a:cubicBezTo>
                    <a:pt x="0" y="296"/>
                    <a:pt x="167" y="197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5" y="99"/>
                    <a:pt x="335" y="99"/>
                    <a:pt x="335" y="99"/>
                  </a:cubicBezTo>
                  <a:cubicBezTo>
                    <a:pt x="335" y="99"/>
                    <a:pt x="167" y="99"/>
                    <a:pt x="0" y="99"/>
                  </a:cubicBezTo>
                  <a:cubicBezTo>
                    <a:pt x="0" y="197"/>
                    <a:pt x="167" y="197"/>
                    <a:pt x="167" y="197"/>
                  </a:cubicBezTo>
                  <a:cubicBezTo>
                    <a:pt x="167" y="197"/>
                    <a:pt x="167" y="197"/>
                    <a:pt x="167" y="197"/>
                  </a:cubicBezTo>
                  <a:cubicBezTo>
                    <a:pt x="167" y="99"/>
                    <a:pt x="335" y="197"/>
                    <a:pt x="335" y="197"/>
                  </a:cubicBezTo>
                  <a:cubicBezTo>
                    <a:pt x="335" y="99"/>
                    <a:pt x="335" y="99"/>
                    <a:pt x="335" y="99"/>
                  </a:cubicBezTo>
                  <a:cubicBezTo>
                    <a:pt x="502" y="197"/>
                    <a:pt x="502" y="197"/>
                    <a:pt x="502" y="296"/>
                  </a:cubicBezTo>
                  <a:cubicBezTo>
                    <a:pt x="502" y="197"/>
                    <a:pt x="502" y="296"/>
                    <a:pt x="502" y="296"/>
                  </a:cubicBezTo>
                  <a:cubicBezTo>
                    <a:pt x="502" y="296"/>
                    <a:pt x="502" y="296"/>
                    <a:pt x="502" y="395"/>
                  </a:cubicBezTo>
                  <a:cubicBezTo>
                    <a:pt x="502" y="493"/>
                    <a:pt x="670" y="493"/>
                    <a:pt x="837" y="592"/>
                  </a:cubicBezTo>
                  <a:cubicBezTo>
                    <a:pt x="670" y="592"/>
                    <a:pt x="502" y="592"/>
                    <a:pt x="502" y="592"/>
                  </a:cubicBezTo>
                  <a:cubicBezTo>
                    <a:pt x="502" y="592"/>
                    <a:pt x="502" y="592"/>
                    <a:pt x="502" y="690"/>
                  </a:cubicBezTo>
                  <a:cubicBezTo>
                    <a:pt x="670" y="690"/>
                    <a:pt x="670" y="690"/>
                    <a:pt x="837" y="690"/>
                  </a:cubicBezTo>
                  <a:cubicBezTo>
                    <a:pt x="837" y="789"/>
                    <a:pt x="837" y="789"/>
                    <a:pt x="837" y="789"/>
                  </a:cubicBezTo>
                  <a:cubicBezTo>
                    <a:pt x="837" y="789"/>
                    <a:pt x="1005" y="789"/>
                    <a:pt x="1005" y="888"/>
                  </a:cubicBezTo>
                  <a:cubicBezTo>
                    <a:pt x="1172" y="986"/>
                    <a:pt x="1507" y="1184"/>
                    <a:pt x="1507" y="1282"/>
                  </a:cubicBezTo>
                  <a:cubicBezTo>
                    <a:pt x="1507" y="1282"/>
                    <a:pt x="1507" y="1282"/>
                    <a:pt x="1507" y="1282"/>
                  </a:cubicBezTo>
                  <a:cubicBezTo>
                    <a:pt x="1507" y="1282"/>
                    <a:pt x="1507" y="1381"/>
                    <a:pt x="1674" y="1578"/>
                  </a:cubicBezTo>
                  <a:cubicBezTo>
                    <a:pt x="1842" y="1775"/>
                    <a:pt x="2177" y="1874"/>
                    <a:pt x="2009" y="1973"/>
                  </a:cubicBezTo>
                  <a:cubicBezTo>
                    <a:pt x="2344" y="2071"/>
                    <a:pt x="2679" y="2268"/>
                    <a:pt x="2679" y="2564"/>
                  </a:cubicBezTo>
                  <a:cubicBezTo>
                    <a:pt x="2679" y="2564"/>
                    <a:pt x="2679" y="2564"/>
                    <a:pt x="2679" y="2564"/>
                  </a:cubicBezTo>
                  <a:cubicBezTo>
                    <a:pt x="2679" y="2564"/>
                    <a:pt x="2679" y="2564"/>
                    <a:pt x="2679" y="2663"/>
                  </a:cubicBezTo>
                  <a:cubicBezTo>
                    <a:pt x="2679" y="2564"/>
                    <a:pt x="2679" y="2663"/>
                    <a:pt x="3014" y="2663"/>
                  </a:cubicBezTo>
                  <a:cubicBezTo>
                    <a:pt x="3014" y="2860"/>
                    <a:pt x="3181" y="2959"/>
                    <a:pt x="3349" y="3058"/>
                  </a:cubicBezTo>
                  <a:cubicBezTo>
                    <a:pt x="3349" y="3058"/>
                    <a:pt x="3349" y="3058"/>
                    <a:pt x="3349" y="3058"/>
                  </a:cubicBezTo>
                  <a:cubicBezTo>
                    <a:pt x="3516" y="3058"/>
                    <a:pt x="3516" y="3255"/>
                    <a:pt x="3684" y="3353"/>
                  </a:cubicBezTo>
                  <a:cubicBezTo>
                    <a:pt x="3684" y="3452"/>
                    <a:pt x="3684" y="3452"/>
                    <a:pt x="3684" y="3551"/>
                  </a:cubicBezTo>
                  <a:cubicBezTo>
                    <a:pt x="3684" y="3551"/>
                    <a:pt x="3684" y="3551"/>
                    <a:pt x="3851" y="3649"/>
                  </a:cubicBezTo>
                  <a:cubicBezTo>
                    <a:pt x="4019" y="3748"/>
                    <a:pt x="4019" y="3847"/>
                    <a:pt x="4019" y="3945"/>
                  </a:cubicBezTo>
                  <a:cubicBezTo>
                    <a:pt x="4688" y="4142"/>
                    <a:pt x="4856" y="4537"/>
                    <a:pt x="5023" y="4636"/>
                  </a:cubicBezTo>
                  <a:cubicBezTo>
                    <a:pt x="5023" y="4734"/>
                    <a:pt x="5023" y="4734"/>
                    <a:pt x="5023" y="4734"/>
                  </a:cubicBezTo>
                  <a:cubicBezTo>
                    <a:pt x="5526" y="4932"/>
                    <a:pt x="5693" y="5326"/>
                    <a:pt x="6028" y="5523"/>
                  </a:cubicBezTo>
                  <a:cubicBezTo>
                    <a:pt x="6028" y="5523"/>
                    <a:pt x="6028" y="5523"/>
                    <a:pt x="6028" y="5523"/>
                  </a:cubicBezTo>
                  <a:cubicBezTo>
                    <a:pt x="6028" y="5622"/>
                    <a:pt x="6028" y="5721"/>
                    <a:pt x="6028" y="5622"/>
                  </a:cubicBezTo>
                  <a:cubicBezTo>
                    <a:pt x="6195" y="5721"/>
                    <a:pt x="6363" y="5819"/>
                    <a:pt x="6195" y="5918"/>
                  </a:cubicBezTo>
                  <a:cubicBezTo>
                    <a:pt x="6363" y="6016"/>
                    <a:pt x="6363" y="6016"/>
                    <a:pt x="6530" y="6016"/>
                  </a:cubicBezTo>
                  <a:cubicBezTo>
                    <a:pt x="6698" y="6214"/>
                    <a:pt x="6698" y="6312"/>
                    <a:pt x="6865" y="6411"/>
                  </a:cubicBezTo>
                  <a:cubicBezTo>
                    <a:pt x="6865" y="6411"/>
                    <a:pt x="6865" y="6411"/>
                    <a:pt x="6865" y="6411"/>
                  </a:cubicBezTo>
                  <a:cubicBezTo>
                    <a:pt x="6698" y="6312"/>
                    <a:pt x="6698" y="6411"/>
                    <a:pt x="6698" y="6411"/>
                  </a:cubicBezTo>
                  <a:cubicBezTo>
                    <a:pt x="6865" y="6510"/>
                    <a:pt x="6865" y="6608"/>
                    <a:pt x="7033" y="6510"/>
                  </a:cubicBezTo>
                  <a:cubicBezTo>
                    <a:pt x="7033" y="6608"/>
                    <a:pt x="7535" y="6904"/>
                    <a:pt x="7535" y="7101"/>
                  </a:cubicBezTo>
                  <a:cubicBezTo>
                    <a:pt x="7535" y="7003"/>
                    <a:pt x="7535" y="7101"/>
                    <a:pt x="7535" y="7101"/>
                  </a:cubicBezTo>
                  <a:cubicBezTo>
                    <a:pt x="7702" y="7200"/>
                    <a:pt x="7702" y="7299"/>
                    <a:pt x="8037" y="7397"/>
                  </a:cubicBezTo>
                  <a:cubicBezTo>
                    <a:pt x="7870" y="7397"/>
                    <a:pt x="7870" y="7397"/>
                    <a:pt x="7870" y="7397"/>
                  </a:cubicBezTo>
                  <a:cubicBezTo>
                    <a:pt x="8037" y="7397"/>
                    <a:pt x="8037" y="7397"/>
                    <a:pt x="8037" y="7397"/>
                  </a:cubicBezTo>
                  <a:cubicBezTo>
                    <a:pt x="8205" y="7693"/>
                    <a:pt x="8205" y="7890"/>
                    <a:pt x="8372" y="8088"/>
                  </a:cubicBezTo>
                  <a:cubicBezTo>
                    <a:pt x="9042" y="8384"/>
                    <a:pt x="9377" y="8778"/>
                    <a:pt x="9544" y="9173"/>
                  </a:cubicBezTo>
                  <a:cubicBezTo>
                    <a:pt x="9544" y="9173"/>
                    <a:pt x="9544" y="9173"/>
                    <a:pt x="9544" y="9173"/>
                  </a:cubicBezTo>
                  <a:cubicBezTo>
                    <a:pt x="9712" y="9173"/>
                    <a:pt x="9712" y="9468"/>
                    <a:pt x="9879" y="9468"/>
                  </a:cubicBezTo>
                  <a:cubicBezTo>
                    <a:pt x="9879" y="9567"/>
                    <a:pt x="10047" y="9567"/>
                    <a:pt x="9879" y="9567"/>
                  </a:cubicBezTo>
                  <a:cubicBezTo>
                    <a:pt x="10047" y="9666"/>
                    <a:pt x="10047" y="9863"/>
                    <a:pt x="10381" y="9863"/>
                  </a:cubicBezTo>
                  <a:cubicBezTo>
                    <a:pt x="10381" y="9863"/>
                    <a:pt x="10381" y="9863"/>
                    <a:pt x="10214" y="9863"/>
                  </a:cubicBezTo>
                  <a:cubicBezTo>
                    <a:pt x="10381" y="10060"/>
                    <a:pt x="10549" y="10060"/>
                    <a:pt x="10549" y="10356"/>
                  </a:cubicBezTo>
                  <a:cubicBezTo>
                    <a:pt x="10549" y="10356"/>
                    <a:pt x="10549" y="10356"/>
                    <a:pt x="10549" y="10356"/>
                  </a:cubicBezTo>
                  <a:cubicBezTo>
                    <a:pt x="10549" y="10455"/>
                    <a:pt x="10716" y="10455"/>
                    <a:pt x="10716" y="10455"/>
                  </a:cubicBezTo>
                  <a:cubicBezTo>
                    <a:pt x="10716" y="10553"/>
                    <a:pt x="10716" y="10455"/>
                    <a:pt x="10716" y="10455"/>
                  </a:cubicBezTo>
                  <a:cubicBezTo>
                    <a:pt x="11051" y="10751"/>
                    <a:pt x="11386" y="11047"/>
                    <a:pt x="11553" y="11342"/>
                  </a:cubicBezTo>
                  <a:cubicBezTo>
                    <a:pt x="11721" y="11540"/>
                    <a:pt x="11553" y="11441"/>
                    <a:pt x="11553" y="11540"/>
                  </a:cubicBezTo>
                  <a:cubicBezTo>
                    <a:pt x="11721" y="11540"/>
                    <a:pt x="11721" y="11540"/>
                    <a:pt x="11721" y="11540"/>
                  </a:cubicBezTo>
                  <a:cubicBezTo>
                    <a:pt x="11721" y="11638"/>
                    <a:pt x="11553" y="11737"/>
                    <a:pt x="11721" y="11737"/>
                  </a:cubicBezTo>
                  <a:cubicBezTo>
                    <a:pt x="11721" y="11737"/>
                    <a:pt x="11721" y="11737"/>
                    <a:pt x="12056" y="11737"/>
                  </a:cubicBezTo>
                  <a:cubicBezTo>
                    <a:pt x="12056" y="11836"/>
                    <a:pt x="12056" y="11836"/>
                    <a:pt x="12223" y="11934"/>
                  </a:cubicBezTo>
                  <a:cubicBezTo>
                    <a:pt x="12223" y="11934"/>
                    <a:pt x="12223" y="11934"/>
                    <a:pt x="12223" y="11934"/>
                  </a:cubicBezTo>
                  <a:cubicBezTo>
                    <a:pt x="12391" y="12132"/>
                    <a:pt x="12558" y="12329"/>
                    <a:pt x="12726" y="12329"/>
                  </a:cubicBezTo>
                  <a:cubicBezTo>
                    <a:pt x="13563" y="13118"/>
                    <a:pt x="14065" y="13611"/>
                    <a:pt x="14902" y="14301"/>
                  </a:cubicBezTo>
                  <a:cubicBezTo>
                    <a:pt x="15405" y="14992"/>
                    <a:pt x="16074" y="15682"/>
                    <a:pt x="16744" y="16274"/>
                  </a:cubicBezTo>
                  <a:cubicBezTo>
                    <a:pt x="16912" y="16570"/>
                    <a:pt x="16912" y="16570"/>
                    <a:pt x="17079" y="16668"/>
                  </a:cubicBezTo>
                  <a:cubicBezTo>
                    <a:pt x="17079" y="16668"/>
                    <a:pt x="17079" y="16668"/>
                    <a:pt x="17079" y="16668"/>
                  </a:cubicBezTo>
                  <a:cubicBezTo>
                    <a:pt x="17079" y="16668"/>
                    <a:pt x="17079" y="16866"/>
                    <a:pt x="17079" y="16767"/>
                  </a:cubicBezTo>
                  <a:cubicBezTo>
                    <a:pt x="17414" y="17063"/>
                    <a:pt x="17581" y="17162"/>
                    <a:pt x="18084" y="17556"/>
                  </a:cubicBezTo>
                  <a:cubicBezTo>
                    <a:pt x="17749" y="17556"/>
                    <a:pt x="17749" y="17556"/>
                    <a:pt x="17749" y="17556"/>
                  </a:cubicBezTo>
                  <a:cubicBezTo>
                    <a:pt x="18084" y="17655"/>
                    <a:pt x="18084" y="17655"/>
                    <a:pt x="18084" y="17655"/>
                  </a:cubicBezTo>
                  <a:cubicBezTo>
                    <a:pt x="18084" y="17655"/>
                    <a:pt x="18084" y="17655"/>
                    <a:pt x="18084" y="17655"/>
                  </a:cubicBezTo>
                  <a:cubicBezTo>
                    <a:pt x="18251" y="17655"/>
                    <a:pt x="18251" y="17655"/>
                    <a:pt x="18251" y="17655"/>
                  </a:cubicBezTo>
                  <a:cubicBezTo>
                    <a:pt x="18753" y="18148"/>
                    <a:pt x="19256" y="18937"/>
                    <a:pt x="19926" y="19529"/>
                  </a:cubicBezTo>
                  <a:cubicBezTo>
                    <a:pt x="19926" y="19726"/>
                    <a:pt x="20260" y="19825"/>
                    <a:pt x="20428" y="20121"/>
                  </a:cubicBezTo>
                  <a:cubicBezTo>
                    <a:pt x="20595" y="20515"/>
                    <a:pt x="21098" y="21107"/>
                    <a:pt x="21600" y="21501"/>
                  </a:cubicBezTo>
                  <a:cubicBezTo>
                    <a:pt x="21600" y="21501"/>
                    <a:pt x="21265" y="21600"/>
                    <a:pt x="21098" y="21403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5" name="Полилиния 119"/>
            <p:cNvSpPr/>
            <p:nvPr/>
          </p:nvSpPr>
          <p:spPr>
            <a:xfrm>
              <a:off x="100661" y="1281750"/>
              <a:ext cx="194682" cy="32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05" y="21403"/>
                  </a:moveTo>
                  <a:cubicBezTo>
                    <a:pt x="20446" y="21304"/>
                    <a:pt x="20446" y="20811"/>
                    <a:pt x="20116" y="20614"/>
                  </a:cubicBezTo>
                  <a:cubicBezTo>
                    <a:pt x="19951" y="20515"/>
                    <a:pt x="20281" y="20515"/>
                    <a:pt x="20116" y="20515"/>
                  </a:cubicBezTo>
                  <a:cubicBezTo>
                    <a:pt x="19621" y="20318"/>
                    <a:pt x="19292" y="19825"/>
                    <a:pt x="19127" y="19430"/>
                  </a:cubicBezTo>
                  <a:cubicBezTo>
                    <a:pt x="19292" y="19430"/>
                    <a:pt x="19292" y="19430"/>
                    <a:pt x="19292" y="19430"/>
                  </a:cubicBezTo>
                  <a:cubicBezTo>
                    <a:pt x="19127" y="19430"/>
                    <a:pt x="18962" y="19233"/>
                    <a:pt x="18962" y="19233"/>
                  </a:cubicBezTo>
                  <a:cubicBezTo>
                    <a:pt x="18962" y="19134"/>
                    <a:pt x="18962" y="19233"/>
                    <a:pt x="18962" y="19134"/>
                  </a:cubicBezTo>
                  <a:cubicBezTo>
                    <a:pt x="18797" y="19134"/>
                    <a:pt x="18797" y="19134"/>
                    <a:pt x="18797" y="19134"/>
                  </a:cubicBezTo>
                  <a:cubicBezTo>
                    <a:pt x="18797" y="19134"/>
                    <a:pt x="18797" y="19134"/>
                    <a:pt x="18797" y="19036"/>
                  </a:cubicBezTo>
                  <a:cubicBezTo>
                    <a:pt x="18632" y="19036"/>
                    <a:pt x="18632" y="19036"/>
                    <a:pt x="18632" y="19036"/>
                  </a:cubicBezTo>
                  <a:cubicBezTo>
                    <a:pt x="18302" y="19036"/>
                    <a:pt x="18467" y="18740"/>
                    <a:pt x="18137" y="18641"/>
                  </a:cubicBezTo>
                  <a:cubicBezTo>
                    <a:pt x="18302" y="18641"/>
                    <a:pt x="18302" y="18641"/>
                    <a:pt x="18302" y="18641"/>
                  </a:cubicBezTo>
                  <a:cubicBezTo>
                    <a:pt x="17973" y="18444"/>
                    <a:pt x="17643" y="18148"/>
                    <a:pt x="17313" y="17852"/>
                  </a:cubicBezTo>
                  <a:cubicBezTo>
                    <a:pt x="17478" y="17852"/>
                    <a:pt x="17478" y="17852"/>
                    <a:pt x="17478" y="17852"/>
                  </a:cubicBezTo>
                  <a:cubicBezTo>
                    <a:pt x="17313" y="17852"/>
                    <a:pt x="17148" y="17753"/>
                    <a:pt x="17148" y="17753"/>
                  </a:cubicBezTo>
                  <a:cubicBezTo>
                    <a:pt x="17148" y="17753"/>
                    <a:pt x="16983" y="17753"/>
                    <a:pt x="16983" y="17458"/>
                  </a:cubicBezTo>
                  <a:cubicBezTo>
                    <a:pt x="16983" y="17458"/>
                    <a:pt x="16983" y="17458"/>
                    <a:pt x="16983" y="17458"/>
                  </a:cubicBezTo>
                  <a:cubicBezTo>
                    <a:pt x="16983" y="17458"/>
                    <a:pt x="16983" y="17359"/>
                    <a:pt x="16818" y="17359"/>
                  </a:cubicBezTo>
                  <a:cubicBezTo>
                    <a:pt x="16983" y="17359"/>
                    <a:pt x="16983" y="17359"/>
                    <a:pt x="16983" y="17359"/>
                  </a:cubicBezTo>
                  <a:cubicBezTo>
                    <a:pt x="16818" y="17359"/>
                    <a:pt x="16818" y="17162"/>
                    <a:pt x="16818" y="17162"/>
                  </a:cubicBezTo>
                  <a:cubicBezTo>
                    <a:pt x="16818" y="17162"/>
                    <a:pt x="16818" y="17162"/>
                    <a:pt x="16818" y="17162"/>
                  </a:cubicBezTo>
                  <a:cubicBezTo>
                    <a:pt x="16653" y="17162"/>
                    <a:pt x="16653" y="17162"/>
                    <a:pt x="16653" y="17162"/>
                  </a:cubicBezTo>
                  <a:cubicBezTo>
                    <a:pt x="16653" y="17162"/>
                    <a:pt x="16653" y="17162"/>
                    <a:pt x="16653" y="17162"/>
                  </a:cubicBezTo>
                  <a:cubicBezTo>
                    <a:pt x="16489" y="17063"/>
                    <a:pt x="16489" y="16964"/>
                    <a:pt x="16489" y="16964"/>
                  </a:cubicBezTo>
                  <a:cubicBezTo>
                    <a:pt x="16489" y="16964"/>
                    <a:pt x="16489" y="17063"/>
                    <a:pt x="16653" y="16964"/>
                  </a:cubicBezTo>
                  <a:cubicBezTo>
                    <a:pt x="15994" y="16570"/>
                    <a:pt x="15829" y="16274"/>
                    <a:pt x="15499" y="15978"/>
                  </a:cubicBezTo>
                  <a:cubicBezTo>
                    <a:pt x="15499" y="15879"/>
                    <a:pt x="15499" y="15879"/>
                    <a:pt x="15499" y="15879"/>
                  </a:cubicBezTo>
                  <a:cubicBezTo>
                    <a:pt x="15499" y="15781"/>
                    <a:pt x="15334" y="15682"/>
                    <a:pt x="15334" y="15682"/>
                  </a:cubicBezTo>
                  <a:cubicBezTo>
                    <a:pt x="15334" y="15682"/>
                    <a:pt x="15334" y="15682"/>
                    <a:pt x="15334" y="15584"/>
                  </a:cubicBezTo>
                  <a:cubicBezTo>
                    <a:pt x="15334" y="15584"/>
                    <a:pt x="15169" y="15584"/>
                    <a:pt x="15169" y="15485"/>
                  </a:cubicBezTo>
                  <a:cubicBezTo>
                    <a:pt x="15169" y="15485"/>
                    <a:pt x="15169" y="15485"/>
                    <a:pt x="15169" y="15485"/>
                  </a:cubicBezTo>
                  <a:cubicBezTo>
                    <a:pt x="15169" y="15485"/>
                    <a:pt x="15005" y="15386"/>
                    <a:pt x="15005" y="15288"/>
                  </a:cubicBezTo>
                  <a:cubicBezTo>
                    <a:pt x="15005" y="15288"/>
                    <a:pt x="15005" y="15386"/>
                    <a:pt x="15005" y="15288"/>
                  </a:cubicBezTo>
                  <a:cubicBezTo>
                    <a:pt x="14840" y="15288"/>
                    <a:pt x="14840" y="15189"/>
                    <a:pt x="14840" y="15189"/>
                  </a:cubicBezTo>
                  <a:cubicBezTo>
                    <a:pt x="14840" y="15189"/>
                    <a:pt x="14840" y="15189"/>
                    <a:pt x="14840" y="15189"/>
                  </a:cubicBezTo>
                  <a:cubicBezTo>
                    <a:pt x="14840" y="15090"/>
                    <a:pt x="14675" y="15189"/>
                    <a:pt x="14675" y="15090"/>
                  </a:cubicBezTo>
                  <a:cubicBezTo>
                    <a:pt x="14675" y="15189"/>
                    <a:pt x="14675" y="15090"/>
                    <a:pt x="14675" y="15090"/>
                  </a:cubicBezTo>
                  <a:cubicBezTo>
                    <a:pt x="14510" y="15090"/>
                    <a:pt x="14510" y="14795"/>
                    <a:pt x="14345" y="14795"/>
                  </a:cubicBezTo>
                  <a:cubicBezTo>
                    <a:pt x="14345" y="14696"/>
                    <a:pt x="14345" y="14696"/>
                    <a:pt x="14345" y="14696"/>
                  </a:cubicBezTo>
                  <a:cubicBezTo>
                    <a:pt x="14180" y="14696"/>
                    <a:pt x="14180" y="14499"/>
                    <a:pt x="14015" y="14499"/>
                  </a:cubicBezTo>
                  <a:cubicBezTo>
                    <a:pt x="14015" y="14499"/>
                    <a:pt x="14180" y="14499"/>
                    <a:pt x="14015" y="14400"/>
                  </a:cubicBezTo>
                  <a:cubicBezTo>
                    <a:pt x="14015" y="14499"/>
                    <a:pt x="13850" y="14301"/>
                    <a:pt x="13850" y="14400"/>
                  </a:cubicBezTo>
                  <a:cubicBezTo>
                    <a:pt x="13685" y="14301"/>
                    <a:pt x="13685" y="14005"/>
                    <a:pt x="13521" y="14005"/>
                  </a:cubicBezTo>
                  <a:cubicBezTo>
                    <a:pt x="13685" y="14005"/>
                    <a:pt x="13685" y="13907"/>
                    <a:pt x="13685" y="13907"/>
                  </a:cubicBezTo>
                  <a:cubicBezTo>
                    <a:pt x="13685" y="13907"/>
                    <a:pt x="13685" y="13907"/>
                    <a:pt x="13685" y="13907"/>
                  </a:cubicBezTo>
                  <a:cubicBezTo>
                    <a:pt x="13850" y="13808"/>
                    <a:pt x="13850" y="13907"/>
                    <a:pt x="13850" y="13907"/>
                  </a:cubicBezTo>
                  <a:cubicBezTo>
                    <a:pt x="13850" y="13808"/>
                    <a:pt x="13685" y="13808"/>
                    <a:pt x="13685" y="13808"/>
                  </a:cubicBezTo>
                  <a:cubicBezTo>
                    <a:pt x="13521" y="13808"/>
                    <a:pt x="13191" y="13808"/>
                    <a:pt x="13191" y="13710"/>
                  </a:cubicBezTo>
                  <a:cubicBezTo>
                    <a:pt x="13191" y="13710"/>
                    <a:pt x="13191" y="13611"/>
                    <a:pt x="13521" y="13611"/>
                  </a:cubicBezTo>
                  <a:cubicBezTo>
                    <a:pt x="12861" y="13512"/>
                    <a:pt x="12861" y="13512"/>
                    <a:pt x="12861" y="13512"/>
                  </a:cubicBezTo>
                  <a:cubicBezTo>
                    <a:pt x="12861" y="13512"/>
                    <a:pt x="13026" y="13512"/>
                    <a:pt x="12861" y="13414"/>
                  </a:cubicBezTo>
                  <a:cubicBezTo>
                    <a:pt x="12861" y="13512"/>
                    <a:pt x="12861" y="13414"/>
                    <a:pt x="12861" y="13414"/>
                  </a:cubicBezTo>
                  <a:cubicBezTo>
                    <a:pt x="12861" y="13414"/>
                    <a:pt x="12696" y="13315"/>
                    <a:pt x="12696" y="13216"/>
                  </a:cubicBezTo>
                  <a:cubicBezTo>
                    <a:pt x="12861" y="13216"/>
                    <a:pt x="12861" y="13315"/>
                    <a:pt x="12861" y="13216"/>
                  </a:cubicBezTo>
                  <a:cubicBezTo>
                    <a:pt x="12696" y="13216"/>
                    <a:pt x="12696" y="13216"/>
                    <a:pt x="12696" y="13118"/>
                  </a:cubicBezTo>
                  <a:cubicBezTo>
                    <a:pt x="12696" y="13118"/>
                    <a:pt x="12696" y="13118"/>
                    <a:pt x="12696" y="13118"/>
                  </a:cubicBezTo>
                  <a:cubicBezTo>
                    <a:pt x="12696" y="13118"/>
                    <a:pt x="12531" y="13019"/>
                    <a:pt x="12531" y="13118"/>
                  </a:cubicBezTo>
                  <a:cubicBezTo>
                    <a:pt x="12531" y="13118"/>
                    <a:pt x="12531" y="13019"/>
                    <a:pt x="12531" y="13118"/>
                  </a:cubicBezTo>
                  <a:cubicBezTo>
                    <a:pt x="12366" y="13118"/>
                    <a:pt x="12366" y="13019"/>
                    <a:pt x="12366" y="12921"/>
                  </a:cubicBezTo>
                  <a:cubicBezTo>
                    <a:pt x="12366" y="13019"/>
                    <a:pt x="12366" y="12921"/>
                    <a:pt x="12366" y="12921"/>
                  </a:cubicBezTo>
                  <a:cubicBezTo>
                    <a:pt x="12366" y="12921"/>
                    <a:pt x="12202" y="12822"/>
                    <a:pt x="12037" y="12723"/>
                  </a:cubicBezTo>
                  <a:cubicBezTo>
                    <a:pt x="12202" y="12723"/>
                    <a:pt x="12202" y="12723"/>
                    <a:pt x="12202" y="12723"/>
                  </a:cubicBezTo>
                  <a:cubicBezTo>
                    <a:pt x="12202" y="12625"/>
                    <a:pt x="11707" y="12526"/>
                    <a:pt x="11707" y="12329"/>
                  </a:cubicBezTo>
                  <a:cubicBezTo>
                    <a:pt x="11707" y="12526"/>
                    <a:pt x="11707" y="12526"/>
                    <a:pt x="11707" y="12526"/>
                  </a:cubicBezTo>
                  <a:cubicBezTo>
                    <a:pt x="11542" y="12329"/>
                    <a:pt x="11707" y="12329"/>
                    <a:pt x="11707" y="12329"/>
                  </a:cubicBezTo>
                  <a:cubicBezTo>
                    <a:pt x="11707" y="12230"/>
                    <a:pt x="11542" y="12230"/>
                    <a:pt x="11542" y="12230"/>
                  </a:cubicBezTo>
                  <a:cubicBezTo>
                    <a:pt x="11377" y="12230"/>
                    <a:pt x="11542" y="12230"/>
                    <a:pt x="11542" y="12230"/>
                  </a:cubicBezTo>
                  <a:cubicBezTo>
                    <a:pt x="11542" y="12132"/>
                    <a:pt x="11212" y="11934"/>
                    <a:pt x="11212" y="11836"/>
                  </a:cubicBezTo>
                  <a:cubicBezTo>
                    <a:pt x="11047" y="11836"/>
                    <a:pt x="11047" y="11836"/>
                    <a:pt x="11047" y="11836"/>
                  </a:cubicBezTo>
                  <a:cubicBezTo>
                    <a:pt x="11047" y="11836"/>
                    <a:pt x="11047" y="11836"/>
                    <a:pt x="11047" y="11836"/>
                  </a:cubicBezTo>
                  <a:cubicBezTo>
                    <a:pt x="11212" y="11737"/>
                    <a:pt x="11047" y="11737"/>
                    <a:pt x="11047" y="11737"/>
                  </a:cubicBezTo>
                  <a:cubicBezTo>
                    <a:pt x="10882" y="11638"/>
                    <a:pt x="11212" y="11836"/>
                    <a:pt x="11212" y="11836"/>
                  </a:cubicBezTo>
                  <a:cubicBezTo>
                    <a:pt x="11212" y="11836"/>
                    <a:pt x="11047" y="11737"/>
                    <a:pt x="11212" y="11737"/>
                  </a:cubicBezTo>
                  <a:cubicBezTo>
                    <a:pt x="11047" y="11737"/>
                    <a:pt x="10882" y="11638"/>
                    <a:pt x="10882" y="11540"/>
                  </a:cubicBezTo>
                  <a:cubicBezTo>
                    <a:pt x="10882" y="11638"/>
                    <a:pt x="11047" y="11638"/>
                    <a:pt x="11047" y="11540"/>
                  </a:cubicBezTo>
                  <a:cubicBezTo>
                    <a:pt x="10882" y="11342"/>
                    <a:pt x="11047" y="11540"/>
                    <a:pt x="10882" y="11342"/>
                  </a:cubicBezTo>
                  <a:cubicBezTo>
                    <a:pt x="10882" y="11342"/>
                    <a:pt x="10882" y="11342"/>
                    <a:pt x="10882" y="11342"/>
                  </a:cubicBezTo>
                  <a:cubicBezTo>
                    <a:pt x="10718" y="11342"/>
                    <a:pt x="10718" y="11244"/>
                    <a:pt x="10718" y="11342"/>
                  </a:cubicBezTo>
                  <a:cubicBezTo>
                    <a:pt x="10718" y="11244"/>
                    <a:pt x="10553" y="11244"/>
                    <a:pt x="10718" y="11244"/>
                  </a:cubicBezTo>
                  <a:cubicBezTo>
                    <a:pt x="10718" y="11244"/>
                    <a:pt x="10718" y="11244"/>
                    <a:pt x="10718" y="11244"/>
                  </a:cubicBezTo>
                  <a:cubicBezTo>
                    <a:pt x="10553" y="11244"/>
                    <a:pt x="10553" y="11244"/>
                    <a:pt x="10553" y="11244"/>
                  </a:cubicBezTo>
                  <a:cubicBezTo>
                    <a:pt x="10553" y="11145"/>
                    <a:pt x="10553" y="11145"/>
                    <a:pt x="10553" y="11145"/>
                  </a:cubicBezTo>
                  <a:cubicBezTo>
                    <a:pt x="10223" y="11244"/>
                    <a:pt x="10553" y="11047"/>
                    <a:pt x="10223" y="11047"/>
                  </a:cubicBezTo>
                  <a:cubicBezTo>
                    <a:pt x="10058" y="10948"/>
                    <a:pt x="10058" y="10849"/>
                    <a:pt x="10058" y="10751"/>
                  </a:cubicBezTo>
                  <a:cubicBezTo>
                    <a:pt x="10058" y="10751"/>
                    <a:pt x="10058" y="10751"/>
                    <a:pt x="9893" y="10652"/>
                  </a:cubicBezTo>
                  <a:cubicBezTo>
                    <a:pt x="10058" y="10652"/>
                    <a:pt x="10058" y="10652"/>
                    <a:pt x="10058" y="10652"/>
                  </a:cubicBezTo>
                  <a:cubicBezTo>
                    <a:pt x="10058" y="10553"/>
                    <a:pt x="10058" y="10553"/>
                    <a:pt x="9893" y="10553"/>
                  </a:cubicBezTo>
                  <a:cubicBezTo>
                    <a:pt x="9893" y="10553"/>
                    <a:pt x="9893" y="10455"/>
                    <a:pt x="9893" y="10356"/>
                  </a:cubicBezTo>
                  <a:cubicBezTo>
                    <a:pt x="9728" y="10356"/>
                    <a:pt x="9728" y="10356"/>
                    <a:pt x="9728" y="10356"/>
                  </a:cubicBezTo>
                  <a:cubicBezTo>
                    <a:pt x="9728" y="10258"/>
                    <a:pt x="9398" y="10258"/>
                    <a:pt x="9563" y="10159"/>
                  </a:cubicBezTo>
                  <a:cubicBezTo>
                    <a:pt x="9728" y="10159"/>
                    <a:pt x="9728" y="10159"/>
                    <a:pt x="9728" y="10159"/>
                  </a:cubicBezTo>
                  <a:cubicBezTo>
                    <a:pt x="9728" y="10060"/>
                    <a:pt x="9398" y="10060"/>
                    <a:pt x="9398" y="9962"/>
                  </a:cubicBezTo>
                  <a:cubicBezTo>
                    <a:pt x="9398" y="9962"/>
                    <a:pt x="9398" y="9962"/>
                    <a:pt x="9398" y="9962"/>
                  </a:cubicBezTo>
                  <a:cubicBezTo>
                    <a:pt x="9398" y="9962"/>
                    <a:pt x="9069" y="9863"/>
                    <a:pt x="9234" y="9863"/>
                  </a:cubicBezTo>
                  <a:cubicBezTo>
                    <a:pt x="9234" y="9863"/>
                    <a:pt x="9234" y="9863"/>
                    <a:pt x="9069" y="9863"/>
                  </a:cubicBezTo>
                  <a:cubicBezTo>
                    <a:pt x="9069" y="9567"/>
                    <a:pt x="8739" y="9468"/>
                    <a:pt x="8739" y="9271"/>
                  </a:cubicBezTo>
                  <a:cubicBezTo>
                    <a:pt x="8739" y="9271"/>
                    <a:pt x="8739" y="9173"/>
                    <a:pt x="8739" y="9271"/>
                  </a:cubicBezTo>
                  <a:cubicBezTo>
                    <a:pt x="8574" y="9271"/>
                    <a:pt x="8739" y="9271"/>
                    <a:pt x="8739" y="9271"/>
                  </a:cubicBezTo>
                  <a:cubicBezTo>
                    <a:pt x="8739" y="9271"/>
                    <a:pt x="8739" y="9271"/>
                    <a:pt x="8739" y="9271"/>
                  </a:cubicBezTo>
                  <a:cubicBezTo>
                    <a:pt x="8574" y="9271"/>
                    <a:pt x="8574" y="9173"/>
                    <a:pt x="8739" y="9173"/>
                  </a:cubicBezTo>
                  <a:cubicBezTo>
                    <a:pt x="8739" y="9173"/>
                    <a:pt x="8409" y="9173"/>
                    <a:pt x="8409" y="9173"/>
                  </a:cubicBezTo>
                  <a:cubicBezTo>
                    <a:pt x="8409" y="9074"/>
                    <a:pt x="8409" y="9074"/>
                    <a:pt x="8409" y="9074"/>
                  </a:cubicBezTo>
                  <a:cubicBezTo>
                    <a:pt x="8244" y="9074"/>
                    <a:pt x="8244" y="9074"/>
                    <a:pt x="8244" y="9074"/>
                  </a:cubicBezTo>
                  <a:cubicBezTo>
                    <a:pt x="8244" y="8975"/>
                    <a:pt x="8244" y="8975"/>
                    <a:pt x="8409" y="8778"/>
                  </a:cubicBezTo>
                  <a:cubicBezTo>
                    <a:pt x="8244" y="8679"/>
                    <a:pt x="8244" y="8679"/>
                    <a:pt x="8244" y="8679"/>
                  </a:cubicBezTo>
                  <a:cubicBezTo>
                    <a:pt x="8244" y="8581"/>
                    <a:pt x="8244" y="8581"/>
                    <a:pt x="8244" y="8581"/>
                  </a:cubicBezTo>
                  <a:cubicBezTo>
                    <a:pt x="8244" y="8679"/>
                    <a:pt x="8244" y="8581"/>
                    <a:pt x="8079" y="8581"/>
                  </a:cubicBezTo>
                  <a:cubicBezTo>
                    <a:pt x="8244" y="8581"/>
                    <a:pt x="8244" y="8581"/>
                    <a:pt x="8244" y="8581"/>
                  </a:cubicBezTo>
                  <a:cubicBezTo>
                    <a:pt x="8244" y="8581"/>
                    <a:pt x="8079" y="8581"/>
                    <a:pt x="8079" y="8581"/>
                  </a:cubicBezTo>
                  <a:cubicBezTo>
                    <a:pt x="8079" y="8581"/>
                    <a:pt x="8079" y="8581"/>
                    <a:pt x="8079" y="8679"/>
                  </a:cubicBezTo>
                  <a:cubicBezTo>
                    <a:pt x="8079" y="8581"/>
                    <a:pt x="8079" y="8581"/>
                    <a:pt x="7915" y="8581"/>
                  </a:cubicBezTo>
                  <a:cubicBezTo>
                    <a:pt x="8079" y="8581"/>
                    <a:pt x="7915" y="8581"/>
                    <a:pt x="7915" y="8581"/>
                  </a:cubicBezTo>
                  <a:cubicBezTo>
                    <a:pt x="7915" y="8482"/>
                    <a:pt x="7915" y="8482"/>
                    <a:pt x="7915" y="8482"/>
                  </a:cubicBezTo>
                  <a:cubicBezTo>
                    <a:pt x="7915" y="8482"/>
                    <a:pt x="7915" y="8482"/>
                    <a:pt x="7915" y="8482"/>
                  </a:cubicBezTo>
                  <a:cubicBezTo>
                    <a:pt x="7915" y="8482"/>
                    <a:pt x="7915" y="8482"/>
                    <a:pt x="7915" y="8482"/>
                  </a:cubicBezTo>
                  <a:cubicBezTo>
                    <a:pt x="7915" y="8482"/>
                    <a:pt x="7915" y="8482"/>
                    <a:pt x="7915" y="8384"/>
                  </a:cubicBezTo>
                  <a:cubicBezTo>
                    <a:pt x="7915" y="8384"/>
                    <a:pt x="7915" y="8482"/>
                    <a:pt x="7750" y="8384"/>
                  </a:cubicBezTo>
                  <a:cubicBezTo>
                    <a:pt x="7915" y="8384"/>
                    <a:pt x="7915" y="8384"/>
                    <a:pt x="7915" y="8384"/>
                  </a:cubicBezTo>
                  <a:cubicBezTo>
                    <a:pt x="7915" y="8285"/>
                    <a:pt x="7915" y="8285"/>
                    <a:pt x="7915" y="8285"/>
                  </a:cubicBezTo>
                  <a:cubicBezTo>
                    <a:pt x="7750" y="8285"/>
                    <a:pt x="7750" y="8285"/>
                    <a:pt x="7750" y="8285"/>
                  </a:cubicBezTo>
                  <a:cubicBezTo>
                    <a:pt x="7915" y="8285"/>
                    <a:pt x="7915" y="8285"/>
                    <a:pt x="7915" y="8285"/>
                  </a:cubicBezTo>
                  <a:cubicBezTo>
                    <a:pt x="7750" y="8285"/>
                    <a:pt x="7750" y="8186"/>
                    <a:pt x="7420" y="8186"/>
                  </a:cubicBezTo>
                  <a:cubicBezTo>
                    <a:pt x="7420" y="8088"/>
                    <a:pt x="7420" y="8088"/>
                    <a:pt x="7420" y="8088"/>
                  </a:cubicBezTo>
                  <a:cubicBezTo>
                    <a:pt x="7420" y="8088"/>
                    <a:pt x="7420" y="8088"/>
                    <a:pt x="7420" y="8088"/>
                  </a:cubicBezTo>
                  <a:cubicBezTo>
                    <a:pt x="7420" y="7890"/>
                    <a:pt x="7255" y="7890"/>
                    <a:pt x="7255" y="7890"/>
                  </a:cubicBezTo>
                  <a:cubicBezTo>
                    <a:pt x="7255" y="7890"/>
                    <a:pt x="7255" y="7890"/>
                    <a:pt x="7255" y="7890"/>
                  </a:cubicBezTo>
                  <a:cubicBezTo>
                    <a:pt x="7255" y="7890"/>
                    <a:pt x="7090" y="7890"/>
                    <a:pt x="7090" y="7890"/>
                  </a:cubicBezTo>
                  <a:cubicBezTo>
                    <a:pt x="7090" y="7792"/>
                    <a:pt x="7420" y="7693"/>
                    <a:pt x="7255" y="7693"/>
                  </a:cubicBezTo>
                  <a:cubicBezTo>
                    <a:pt x="7090" y="7595"/>
                    <a:pt x="6925" y="7595"/>
                    <a:pt x="6925" y="7693"/>
                  </a:cubicBezTo>
                  <a:cubicBezTo>
                    <a:pt x="6925" y="7595"/>
                    <a:pt x="6760" y="7496"/>
                    <a:pt x="6760" y="7299"/>
                  </a:cubicBezTo>
                  <a:cubicBezTo>
                    <a:pt x="6760" y="7299"/>
                    <a:pt x="6760" y="7299"/>
                    <a:pt x="6760" y="7299"/>
                  </a:cubicBezTo>
                  <a:cubicBezTo>
                    <a:pt x="6595" y="7200"/>
                    <a:pt x="6266" y="7003"/>
                    <a:pt x="6266" y="6805"/>
                  </a:cubicBezTo>
                  <a:cubicBezTo>
                    <a:pt x="6431" y="6805"/>
                    <a:pt x="6431" y="6805"/>
                    <a:pt x="6431" y="6805"/>
                  </a:cubicBezTo>
                  <a:cubicBezTo>
                    <a:pt x="6266" y="6805"/>
                    <a:pt x="6431" y="6707"/>
                    <a:pt x="6266" y="6707"/>
                  </a:cubicBezTo>
                  <a:cubicBezTo>
                    <a:pt x="6266" y="6805"/>
                    <a:pt x="6266" y="6805"/>
                    <a:pt x="6266" y="6805"/>
                  </a:cubicBezTo>
                  <a:cubicBezTo>
                    <a:pt x="5936" y="6707"/>
                    <a:pt x="5771" y="6608"/>
                    <a:pt x="5771" y="6608"/>
                  </a:cubicBezTo>
                  <a:cubicBezTo>
                    <a:pt x="5771" y="6608"/>
                    <a:pt x="5771" y="6608"/>
                    <a:pt x="5771" y="6608"/>
                  </a:cubicBezTo>
                  <a:cubicBezTo>
                    <a:pt x="5936" y="6608"/>
                    <a:pt x="5771" y="6510"/>
                    <a:pt x="5771" y="6510"/>
                  </a:cubicBezTo>
                  <a:cubicBezTo>
                    <a:pt x="5606" y="6510"/>
                    <a:pt x="5606" y="6510"/>
                    <a:pt x="5606" y="6510"/>
                  </a:cubicBezTo>
                  <a:cubicBezTo>
                    <a:pt x="5606" y="6411"/>
                    <a:pt x="5606" y="6411"/>
                    <a:pt x="5606" y="6411"/>
                  </a:cubicBezTo>
                  <a:cubicBezTo>
                    <a:pt x="5606" y="6411"/>
                    <a:pt x="5606" y="6411"/>
                    <a:pt x="5606" y="6411"/>
                  </a:cubicBezTo>
                  <a:cubicBezTo>
                    <a:pt x="5606" y="6411"/>
                    <a:pt x="5606" y="6312"/>
                    <a:pt x="5606" y="6312"/>
                  </a:cubicBezTo>
                  <a:cubicBezTo>
                    <a:pt x="5606" y="6312"/>
                    <a:pt x="5441" y="6115"/>
                    <a:pt x="5441" y="6115"/>
                  </a:cubicBezTo>
                  <a:cubicBezTo>
                    <a:pt x="5441" y="6016"/>
                    <a:pt x="5441" y="6016"/>
                    <a:pt x="5441" y="6016"/>
                  </a:cubicBezTo>
                  <a:cubicBezTo>
                    <a:pt x="5441" y="5918"/>
                    <a:pt x="5441" y="5918"/>
                    <a:pt x="5441" y="6016"/>
                  </a:cubicBezTo>
                  <a:cubicBezTo>
                    <a:pt x="5276" y="5918"/>
                    <a:pt x="5276" y="5918"/>
                    <a:pt x="5276" y="5819"/>
                  </a:cubicBezTo>
                  <a:cubicBezTo>
                    <a:pt x="4947" y="5721"/>
                    <a:pt x="4782" y="5425"/>
                    <a:pt x="4452" y="5227"/>
                  </a:cubicBezTo>
                  <a:cubicBezTo>
                    <a:pt x="4617" y="5227"/>
                    <a:pt x="4617" y="5227"/>
                    <a:pt x="4617" y="5227"/>
                  </a:cubicBezTo>
                  <a:cubicBezTo>
                    <a:pt x="4617" y="5129"/>
                    <a:pt x="4452" y="5227"/>
                    <a:pt x="4452" y="5227"/>
                  </a:cubicBezTo>
                  <a:cubicBezTo>
                    <a:pt x="4452" y="5227"/>
                    <a:pt x="4452" y="5129"/>
                    <a:pt x="4617" y="5129"/>
                  </a:cubicBezTo>
                  <a:cubicBezTo>
                    <a:pt x="4617" y="5030"/>
                    <a:pt x="4452" y="5030"/>
                    <a:pt x="4287" y="5030"/>
                  </a:cubicBezTo>
                  <a:cubicBezTo>
                    <a:pt x="4287" y="5030"/>
                    <a:pt x="4452" y="5030"/>
                    <a:pt x="4287" y="5030"/>
                  </a:cubicBezTo>
                  <a:cubicBezTo>
                    <a:pt x="4287" y="5030"/>
                    <a:pt x="4287" y="4932"/>
                    <a:pt x="4122" y="4932"/>
                  </a:cubicBezTo>
                  <a:cubicBezTo>
                    <a:pt x="4287" y="4932"/>
                    <a:pt x="4287" y="4932"/>
                    <a:pt x="4287" y="4932"/>
                  </a:cubicBezTo>
                  <a:cubicBezTo>
                    <a:pt x="4287" y="4932"/>
                    <a:pt x="4287" y="4932"/>
                    <a:pt x="4287" y="4932"/>
                  </a:cubicBezTo>
                  <a:cubicBezTo>
                    <a:pt x="4287" y="4734"/>
                    <a:pt x="4617" y="4932"/>
                    <a:pt x="4617" y="4833"/>
                  </a:cubicBezTo>
                  <a:cubicBezTo>
                    <a:pt x="4617" y="4833"/>
                    <a:pt x="4617" y="4833"/>
                    <a:pt x="4617" y="4833"/>
                  </a:cubicBezTo>
                  <a:cubicBezTo>
                    <a:pt x="4617" y="4734"/>
                    <a:pt x="4782" y="4833"/>
                    <a:pt x="4782" y="4734"/>
                  </a:cubicBezTo>
                  <a:cubicBezTo>
                    <a:pt x="4617" y="4734"/>
                    <a:pt x="4452" y="4734"/>
                    <a:pt x="4452" y="4734"/>
                  </a:cubicBezTo>
                  <a:cubicBezTo>
                    <a:pt x="4287" y="4734"/>
                    <a:pt x="4122" y="4833"/>
                    <a:pt x="4122" y="4734"/>
                  </a:cubicBezTo>
                  <a:cubicBezTo>
                    <a:pt x="4122" y="4636"/>
                    <a:pt x="4122" y="4833"/>
                    <a:pt x="4287" y="4734"/>
                  </a:cubicBezTo>
                  <a:cubicBezTo>
                    <a:pt x="4287" y="4636"/>
                    <a:pt x="4122" y="4636"/>
                    <a:pt x="4122" y="4636"/>
                  </a:cubicBezTo>
                  <a:cubicBezTo>
                    <a:pt x="3957" y="4636"/>
                    <a:pt x="3957" y="4636"/>
                    <a:pt x="3957" y="4636"/>
                  </a:cubicBezTo>
                  <a:cubicBezTo>
                    <a:pt x="3957" y="4636"/>
                    <a:pt x="4122" y="4636"/>
                    <a:pt x="3957" y="4636"/>
                  </a:cubicBezTo>
                  <a:cubicBezTo>
                    <a:pt x="3792" y="4636"/>
                    <a:pt x="3792" y="4636"/>
                    <a:pt x="3792" y="4636"/>
                  </a:cubicBezTo>
                  <a:cubicBezTo>
                    <a:pt x="3627" y="4636"/>
                    <a:pt x="3792" y="4438"/>
                    <a:pt x="3627" y="4438"/>
                  </a:cubicBezTo>
                  <a:cubicBezTo>
                    <a:pt x="3627" y="4438"/>
                    <a:pt x="3957" y="4438"/>
                    <a:pt x="3957" y="4340"/>
                  </a:cubicBezTo>
                  <a:cubicBezTo>
                    <a:pt x="3792" y="4438"/>
                    <a:pt x="3627" y="4340"/>
                    <a:pt x="3627" y="4438"/>
                  </a:cubicBezTo>
                  <a:cubicBezTo>
                    <a:pt x="3627" y="4340"/>
                    <a:pt x="3627" y="4340"/>
                    <a:pt x="3627" y="4340"/>
                  </a:cubicBezTo>
                  <a:cubicBezTo>
                    <a:pt x="3792" y="4241"/>
                    <a:pt x="3463" y="4241"/>
                    <a:pt x="3627" y="4142"/>
                  </a:cubicBezTo>
                  <a:cubicBezTo>
                    <a:pt x="3463" y="4241"/>
                    <a:pt x="3463" y="4241"/>
                    <a:pt x="3463" y="4241"/>
                  </a:cubicBezTo>
                  <a:cubicBezTo>
                    <a:pt x="3463" y="4142"/>
                    <a:pt x="3463" y="4142"/>
                    <a:pt x="3463" y="4142"/>
                  </a:cubicBezTo>
                  <a:cubicBezTo>
                    <a:pt x="3463" y="4044"/>
                    <a:pt x="3298" y="4044"/>
                    <a:pt x="3463" y="3945"/>
                  </a:cubicBezTo>
                  <a:cubicBezTo>
                    <a:pt x="3463" y="3945"/>
                    <a:pt x="3298" y="3945"/>
                    <a:pt x="3298" y="3945"/>
                  </a:cubicBezTo>
                  <a:cubicBezTo>
                    <a:pt x="3298" y="4044"/>
                    <a:pt x="3298" y="3945"/>
                    <a:pt x="3298" y="4044"/>
                  </a:cubicBezTo>
                  <a:cubicBezTo>
                    <a:pt x="3298" y="3945"/>
                    <a:pt x="3298" y="3945"/>
                    <a:pt x="3298" y="3945"/>
                  </a:cubicBezTo>
                  <a:cubicBezTo>
                    <a:pt x="3298" y="3945"/>
                    <a:pt x="3298" y="3945"/>
                    <a:pt x="3298" y="3945"/>
                  </a:cubicBezTo>
                  <a:cubicBezTo>
                    <a:pt x="3298" y="3945"/>
                    <a:pt x="3298" y="3945"/>
                    <a:pt x="2968" y="3945"/>
                  </a:cubicBezTo>
                  <a:cubicBezTo>
                    <a:pt x="3298" y="3945"/>
                    <a:pt x="3298" y="3945"/>
                    <a:pt x="3298" y="3945"/>
                  </a:cubicBezTo>
                  <a:cubicBezTo>
                    <a:pt x="2968" y="3945"/>
                    <a:pt x="2968" y="3945"/>
                    <a:pt x="2968" y="3945"/>
                  </a:cubicBezTo>
                  <a:cubicBezTo>
                    <a:pt x="2803" y="3847"/>
                    <a:pt x="3298" y="3847"/>
                    <a:pt x="2968" y="3748"/>
                  </a:cubicBezTo>
                  <a:cubicBezTo>
                    <a:pt x="3298" y="3847"/>
                    <a:pt x="3298" y="3847"/>
                    <a:pt x="3298" y="3847"/>
                  </a:cubicBezTo>
                  <a:cubicBezTo>
                    <a:pt x="3298" y="3748"/>
                    <a:pt x="3298" y="3748"/>
                    <a:pt x="3298" y="3748"/>
                  </a:cubicBezTo>
                  <a:cubicBezTo>
                    <a:pt x="2968" y="3748"/>
                    <a:pt x="2803" y="3748"/>
                    <a:pt x="2803" y="3748"/>
                  </a:cubicBezTo>
                  <a:cubicBezTo>
                    <a:pt x="2803" y="3748"/>
                    <a:pt x="2803" y="3748"/>
                    <a:pt x="2803" y="3551"/>
                  </a:cubicBezTo>
                  <a:cubicBezTo>
                    <a:pt x="2968" y="3748"/>
                    <a:pt x="2968" y="3748"/>
                    <a:pt x="2968" y="3748"/>
                  </a:cubicBezTo>
                  <a:cubicBezTo>
                    <a:pt x="2968" y="3748"/>
                    <a:pt x="2968" y="3551"/>
                    <a:pt x="2968" y="3452"/>
                  </a:cubicBezTo>
                  <a:cubicBezTo>
                    <a:pt x="2803" y="3452"/>
                    <a:pt x="2638" y="3452"/>
                    <a:pt x="2638" y="3452"/>
                  </a:cubicBezTo>
                  <a:cubicBezTo>
                    <a:pt x="2638" y="3452"/>
                    <a:pt x="2638" y="3353"/>
                    <a:pt x="2803" y="3452"/>
                  </a:cubicBezTo>
                  <a:cubicBezTo>
                    <a:pt x="2638" y="3353"/>
                    <a:pt x="2638" y="3452"/>
                    <a:pt x="2638" y="3353"/>
                  </a:cubicBezTo>
                  <a:cubicBezTo>
                    <a:pt x="2638" y="3353"/>
                    <a:pt x="2638" y="3255"/>
                    <a:pt x="2638" y="3255"/>
                  </a:cubicBezTo>
                  <a:cubicBezTo>
                    <a:pt x="2803" y="3255"/>
                    <a:pt x="2803" y="3255"/>
                    <a:pt x="2803" y="3255"/>
                  </a:cubicBezTo>
                  <a:cubicBezTo>
                    <a:pt x="2803" y="3255"/>
                    <a:pt x="2803" y="3255"/>
                    <a:pt x="2803" y="3255"/>
                  </a:cubicBezTo>
                  <a:cubicBezTo>
                    <a:pt x="2968" y="3255"/>
                    <a:pt x="2803" y="3156"/>
                    <a:pt x="2968" y="3156"/>
                  </a:cubicBezTo>
                  <a:cubicBezTo>
                    <a:pt x="2803" y="3156"/>
                    <a:pt x="2803" y="3156"/>
                    <a:pt x="2803" y="3156"/>
                  </a:cubicBezTo>
                  <a:cubicBezTo>
                    <a:pt x="2803" y="3255"/>
                    <a:pt x="2473" y="3058"/>
                    <a:pt x="2308" y="3156"/>
                  </a:cubicBezTo>
                  <a:cubicBezTo>
                    <a:pt x="2144" y="3058"/>
                    <a:pt x="2638" y="2959"/>
                    <a:pt x="2308" y="2959"/>
                  </a:cubicBezTo>
                  <a:cubicBezTo>
                    <a:pt x="2308" y="2959"/>
                    <a:pt x="2144" y="2959"/>
                    <a:pt x="2308" y="3058"/>
                  </a:cubicBezTo>
                  <a:cubicBezTo>
                    <a:pt x="2144" y="2959"/>
                    <a:pt x="2144" y="3058"/>
                    <a:pt x="2144" y="2959"/>
                  </a:cubicBezTo>
                  <a:cubicBezTo>
                    <a:pt x="2144" y="2959"/>
                    <a:pt x="2144" y="2762"/>
                    <a:pt x="2308" y="2860"/>
                  </a:cubicBezTo>
                  <a:cubicBezTo>
                    <a:pt x="2308" y="2959"/>
                    <a:pt x="2308" y="2959"/>
                    <a:pt x="2308" y="2959"/>
                  </a:cubicBezTo>
                  <a:cubicBezTo>
                    <a:pt x="2308" y="2860"/>
                    <a:pt x="2473" y="2860"/>
                    <a:pt x="2473" y="2762"/>
                  </a:cubicBezTo>
                  <a:cubicBezTo>
                    <a:pt x="2308" y="2762"/>
                    <a:pt x="2308" y="2564"/>
                    <a:pt x="2144" y="2762"/>
                  </a:cubicBezTo>
                  <a:cubicBezTo>
                    <a:pt x="2144" y="2762"/>
                    <a:pt x="2308" y="2762"/>
                    <a:pt x="2144" y="2762"/>
                  </a:cubicBezTo>
                  <a:cubicBezTo>
                    <a:pt x="2144" y="2762"/>
                    <a:pt x="2144" y="2564"/>
                    <a:pt x="2144" y="2564"/>
                  </a:cubicBezTo>
                  <a:cubicBezTo>
                    <a:pt x="2144" y="2762"/>
                    <a:pt x="2144" y="2762"/>
                    <a:pt x="2144" y="2762"/>
                  </a:cubicBezTo>
                  <a:cubicBezTo>
                    <a:pt x="1979" y="2762"/>
                    <a:pt x="1979" y="2762"/>
                    <a:pt x="1979" y="2762"/>
                  </a:cubicBezTo>
                  <a:cubicBezTo>
                    <a:pt x="1979" y="2762"/>
                    <a:pt x="1979" y="2762"/>
                    <a:pt x="1979" y="2762"/>
                  </a:cubicBezTo>
                  <a:cubicBezTo>
                    <a:pt x="1979" y="2564"/>
                    <a:pt x="1979" y="2762"/>
                    <a:pt x="1814" y="2564"/>
                  </a:cubicBezTo>
                  <a:cubicBezTo>
                    <a:pt x="1979" y="2564"/>
                    <a:pt x="1979" y="2564"/>
                    <a:pt x="1979" y="2564"/>
                  </a:cubicBezTo>
                  <a:cubicBezTo>
                    <a:pt x="1979" y="2564"/>
                    <a:pt x="1979" y="2564"/>
                    <a:pt x="2144" y="2564"/>
                  </a:cubicBezTo>
                  <a:cubicBezTo>
                    <a:pt x="2144" y="2564"/>
                    <a:pt x="1979" y="2564"/>
                    <a:pt x="1979" y="2466"/>
                  </a:cubicBezTo>
                  <a:cubicBezTo>
                    <a:pt x="1979" y="2564"/>
                    <a:pt x="1979" y="2564"/>
                    <a:pt x="1979" y="2564"/>
                  </a:cubicBezTo>
                  <a:cubicBezTo>
                    <a:pt x="1979" y="2466"/>
                    <a:pt x="2144" y="2367"/>
                    <a:pt x="1979" y="2367"/>
                  </a:cubicBezTo>
                  <a:cubicBezTo>
                    <a:pt x="1979" y="2367"/>
                    <a:pt x="1979" y="2367"/>
                    <a:pt x="1814" y="2367"/>
                  </a:cubicBezTo>
                  <a:cubicBezTo>
                    <a:pt x="1814" y="2268"/>
                    <a:pt x="1484" y="2268"/>
                    <a:pt x="1484" y="2170"/>
                  </a:cubicBezTo>
                  <a:cubicBezTo>
                    <a:pt x="1484" y="2170"/>
                    <a:pt x="1319" y="2071"/>
                    <a:pt x="1484" y="2071"/>
                  </a:cubicBezTo>
                  <a:cubicBezTo>
                    <a:pt x="1484" y="2170"/>
                    <a:pt x="1814" y="2367"/>
                    <a:pt x="1979" y="2367"/>
                  </a:cubicBezTo>
                  <a:cubicBezTo>
                    <a:pt x="1979" y="2268"/>
                    <a:pt x="1979" y="2466"/>
                    <a:pt x="2144" y="2367"/>
                  </a:cubicBezTo>
                  <a:cubicBezTo>
                    <a:pt x="2144" y="2268"/>
                    <a:pt x="2144" y="2268"/>
                    <a:pt x="2144" y="2170"/>
                  </a:cubicBezTo>
                  <a:cubicBezTo>
                    <a:pt x="2144" y="2170"/>
                    <a:pt x="2144" y="2170"/>
                    <a:pt x="2144" y="2170"/>
                  </a:cubicBezTo>
                  <a:cubicBezTo>
                    <a:pt x="2144" y="2170"/>
                    <a:pt x="2144" y="2268"/>
                    <a:pt x="1979" y="2268"/>
                  </a:cubicBezTo>
                  <a:cubicBezTo>
                    <a:pt x="1979" y="2170"/>
                    <a:pt x="1814" y="2071"/>
                    <a:pt x="1484" y="2071"/>
                  </a:cubicBezTo>
                  <a:cubicBezTo>
                    <a:pt x="1484" y="1973"/>
                    <a:pt x="1814" y="1973"/>
                    <a:pt x="1814" y="1973"/>
                  </a:cubicBezTo>
                  <a:cubicBezTo>
                    <a:pt x="1484" y="1973"/>
                    <a:pt x="1484" y="1775"/>
                    <a:pt x="1319" y="1677"/>
                  </a:cubicBezTo>
                  <a:cubicBezTo>
                    <a:pt x="1319" y="1775"/>
                    <a:pt x="1154" y="1578"/>
                    <a:pt x="1154" y="1677"/>
                  </a:cubicBezTo>
                  <a:cubicBezTo>
                    <a:pt x="1154" y="1677"/>
                    <a:pt x="1154" y="1775"/>
                    <a:pt x="989" y="1775"/>
                  </a:cubicBezTo>
                  <a:cubicBezTo>
                    <a:pt x="1154" y="1775"/>
                    <a:pt x="1154" y="1775"/>
                    <a:pt x="1154" y="1775"/>
                  </a:cubicBezTo>
                  <a:cubicBezTo>
                    <a:pt x="989" y="1677"/>
                    <a:pt x="1154" y="1677"/>
                    <a:pt x="989" y="1578"/>
                  </a:cubicBezTo>
                  <a:cubicBezTo>
                    <a:pt x="1154" y="1677"/>
                    <a:pt x="1154" y="1578"/>
                    <a:pt x="1319" y="1578"/>
                  </a:cubicBezTo>
                  <a:cubicBezTo>
                    <a:pt x="1154" y="1479"/>
                    <a:pt x="1319" y="1578"/>
                    <a:pt x="1319" y="1479"/>
                  </a:cubicBezTo>
                  <a:cubicBezTo>
                    <a:pt x="1154" y="1381"/>
                    <a:pt x="989" y="1381"/>
                    <a:pt x="989" y="1282"/>
                  </a:cubicBezTo>
                  <a:cubicBezTo>
                    <a:pt x="989" y="1184"/>
                    <a:pt x="824" y="1085"/>
                    <a:pt x="824" y="888"/>
                  </a:cubicBezTo>
                  <a:cubicBezTo>
                    <a:pt x="824" y="789"/>
                    <a:pt x="989" y="789"/>
                    <a:pt x="824" y="789"/>
                  </a:cubicBezTo>
                  <a:cubicBezTo>
                    <a:pt x="824" y="690"/>
                    <a:pt x="824" y="888"/>
                    <a:pt x="824" y="789"/>
                  </a:cubicBezTo>
                  <a:cubicBezTo>
                    <a:pt x="824" y="789"/>
                    <a:pt x="824" y="789"/>
                    <a:pt x="824" y="789"/>
                  </a:cubicBezTo>
                  <a:cubicBezTo>
                    <a:pt x="824" y="690"/>
                    <a:pt x="660" y="592"/>
                    <a:pt x="495" y="592"/>
                  </a:cubicBezTo>
                  <a:cubicBezTo>
                    <a:pt x="660" y="592"/>
                    <a:pt x="660" y="592"/>
                    <a:pt x="660" y="592"/>
                  </a:cubicBezTo>
                  <a:cubicBezTo>
                    <a:pt x="660" y="592"/>
                    <a:pt x="660" y="592"/>
                    <a:pt x="660" y="592"/>
                  </a:cubicBezTo>
                  <a:cubicBezTo>
                    <a:pt x="660" y="592"/>
                    <a:pt x="660" y="592"/>
                    <a:pt x="660" y="592"/>
                  </a:cubicBezTo>
                  <a:cubicBezTo>
                    <a:pt x="824" y="493"/>
                    <a:pt x="660" y="493"/>
                    <a:pt x="495" y="395"/>
                  </a:cubicBezTo>
                  <a:cubicBezTo>
                    <a:pt x="495" y="493"/>
                    <a:pt x="495" y="493"/>
                    <a:pt x="495" y="493"/>
                  </a:cubicBezTo>
                  <a:cubicBezTo>
                    <a:pt x="330" y="395"/>
                    <a:pt x="330" y="296"/>
                    <a:pt x="0" y="197"/>
                  </a:cubicBezTo>
                  <a:cubicBezTo>
                    <a:pt x="330" y="197"/>
                    <a:pt x="330" y="197"/>
                    <a:pt x="330" y="1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0" y="0"/>
                    <a:pt x="330" y="0"/>
                    <a:pt x="0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495" y="197"/>
                    <a:pt x="330" y="0"/>
                    <a:pt x="330" y="197"/>
                  </a:cubicBezTo>
                  <a:cubicBezTo>
                    <a:pt x="330" y="197"/>
                    <a:pt x="330" y="296"/>
                    <a:pt x="495" y="296"/>
                  </a:cubicBezTo>
                  <a:cubicBezTo>
                    <a:pt x="495" y="296"/>
                    <a:pt x="495" y="296"/>
                    <a:pt x="330" y="296"/>
                  </a:cubicBezTo>
                  <a:cubicBezTo>
                    <a:pt x="495" y="197"/>
                    <a:pt x="495" y="296"/>
                    <a:pt x="660" y="296"/>
                  </a:cubicBezTo>
                  <a:cubicBezTo>
                    <a:pt x="660" y="197"/>
                    <a:pt x="660" y="197"/>
                    <a:pt x="495" y="197"/>
                  </a:cubicBezTo>
                  <a:cubicBezTo>
                    <a:pt x="660" y="197"/>
                    <a:pt x="660" y="296"/>
                    <a:pt x="824" y="296"/>
                  </a:cubicBezTo>
                  <a:cubicBezTo>
                    <a:pt x="660" y="296"/>
                    <a:pt x="660" y="395"/>
                    <a:pt x="660" y="395"/>
                  </a:cubicBezTo>
                  <a:cubicBezTo>
                    <a:pt x="824" y="296"/>
                    <a:pt x="824" y="395"/>
                    <a:pt x="824" y="493"/>
                  </a:cubicBezTo>
                  <a:cubicBezTo>
                    <a:pt x="824" y="592"/>
                    <a:pt x="989" y="592"/>
                    <a:pt x="989" y="592"/>
                  </a:cubicBezTo>
                  <a:cubicBezTo>
                    <a:pt x="989" y="592"/>
                    <a:pt x="989" y="592"/>
                    <a:pt x="824" y="592"/>
                  </a:cubicBezTo>
                  <a:cubicBezTo>
                    <a:pt x="824" y="592"/>
                    <a:pt x="824" y="592"/>
                    <a:pt x="824" y="690"/>
                  </a:cubicBezTo>
                  <a:cubicBezTo>
                    <a:pt x="989" y="690"/>
                    <a:pt x="989" y="690"/>
                    <a:pt x="989" y="690"/>
                  </a:cubicBezTo>
                  <a:cubicBezTo>
                    <a:pt x="989" y="789"/>
                    <a:pt x="989" y="789"/>
                    <a:pt x="989" y="789"/>
                  </a:cubicBezTo>
                  <a:cubicBezTo>
                    <a:pt x="1154" y="789"/>
                    <a:pt x="1154" y="789"/>
                    <a:pt x="1319" y="888"/>
                  </a:cubicBezTo>
                  <a:cubicBezTo>
                    <a:pt x="1319" y="1085"/>
                    <a:pt x="1484" y="1282"/>
                    <a:pt x="1814" y="1282"/>
                  </a:cubicBezTo>
                  <a:cubicBezTo>
                    <a:pt x="1484" y="1282"/>
                    <a:pt x="1484" y="1282"/>
                    <a:pt x="1484" y="1282"/>
                  </a:cubicBezTo>
                  <a:cubicBezTo>
                    <a:pt x="1979" y="1282"/>
                    <a:pt x="1979" y="1479"/>
                    <a:pt x="2144" y="1578"/>
                  </a:cubicBezTo>
                  <a:cubicBezTo>
                    <a:pt x="2144" y="1677"/>
                    <a:pt x="2308" y="1973"/>
                    <a:pt x="2308" y="1973"/>
                  </a:cubicBezTo>
                  <a:cubicBezTo>
                    <a:pt x="2473" y="2170"/>
                    <a:pt x="2803" y="2367"/>
                    <a:pt x="2968" y="2564"/>
                  </a:cubicBezTo>
                  <a:cubicBezTo>
                    <a:pt x="2968" y="2564"/>
                    <a:pt x="2968" y="2564"/>
                    <a:pt x="2968" y="2564"/>
                  </a:cubicBezTo>
                  <a:cubicBezTo>
                    <a:pt x="2968" y="2564"/>
                    <a:pt x="2803" y="2564"/>
                    <a:pt x="2968" y="2762"/>
                  </a:cubicBezTo>
                  <a:cubicBezTo>
                    <a:pt x="2968" y="2564"/>
                    <a:pt x="3298" y="2762"/>
                    <a:pt x="3298" y="2762"/>
                  </a:cubicBezTo>
                  <a:cubicBezTo>
                    <a:pt x="3298" y="2860"/>
                    <a:pt x="3463" y="3058"/>
                    <a:pt x="3627" y="3058"/>
                  </a:cubicBezTo>
                  <a:cubicBezTo>
                    <a:pt x="3463" y="3156"/>
                    <a:pt x="3463" y="3156"/>
                    <a:pt x="3463" y="3156"/>
                  </a:cubicBezTo>
                  <a:cubicBezTo>
                    <a:pt x="3792" y="3156"/>
                    <a:pt x="3792" y="3255"/>
                    <a:pt x="3957" y="3353"/>
                  </a:cubicBezTo>
                  <a:cubicBezTo>
                    <a:pt x="3792" y="3353"/>
                    <a:pt x="3792" y="3452"/>
                    <a:pt x="3792" y="3452"/>
                  </a:cubicBezTo>
                  <a:cubicBezTo>
                    <a:pt x="4122" y="3551"/>
                    <a:pt x="4122" y="3551"/>
                    <a:pt x="4287" y="3748"/>
                  </a:cubicBezTo>
                  <a:cubicBezTo>
                    <a:pt x="4287" y="3847"/>
                    <a:pt x="4452" y="3945"/>
                    <a:pt x="4452" y="3945"/>
                  </a:cubicBezTo>
                  <a:cubicBezTo>
                    <a:pt x="4782" y="4142"/>
                    <a:pt x="4947" y="4438"/>
                    <a:pt x="5441" y="4734"/>
                  </a:cubicBezTo>
                  <a:cubicBezTo>
                    <a:pt x="5276" y="4734"/>
                    <a:pt x="5276" y="4734"/>
                    <a:pt x="5276" y="4734"/>
                  </a:cubicBezTo>
                  <a:cubicBezTo>
                    <a:pt x="5606" y="5030"/>
                    <a:pt x="5771" y="5425"/>
                    <a:pt x="6266" y="5622"/>
                  </a:cubicBezTo>
                  <a:cubicBezTo>
                    <a:pt x="5936" y="5622"/>
                    <a:pt x="5936" y="5622"/>
                    <a:pt x="5936" y="5622"/>
                  </a:cubicBezTo>
                  <a:cubicBezTo>
                    <a:pt x="5936" y="5721"/>
                    <a:pt x="6266" y="5819"/>
                    <a:pt x="6431" y="5721"/>
                  </a:cubicBezTo>
                  <a:cubicBezTo>
                    <a:pt x="6431" y="5819"/>
                    <a:pt x="6595" y="5918"/>
                    <a:pt x="6595" y="5918"/>
                  </a:cubicBezTo>
                  <a:cubicBezTo>
                    <a:pt x="6595" y="6016"/>
                    <a:pt x="6760" y="5918"/>
                    <a:pt x="6760" y="6016"/>
                  </a:cubicBezTo>
                  <a:cubicBezTo>
                    <a:pt x="6760" y="6312"/>
                    <a:pt x="6760" y="6312"/>
                    <a:pt x="6925" y="6510"/>
                  </a:cubicBezTo>
                  <a:cubicBezTo>
                    <a:pt x="6925" y="6411"/>
                    <a:pt x="6925" y="6411"/>
                    <a:pt x="6925" y="6411"/>
                  </a:cubicBezTo>
                  <a:cubicBezTo>
                    <a:pt x="6925" y="6411"/>
                    <a:pt x="6925" y="6411"/>
                    <a:pt x="6925" y="6510"/>
                  </a:cubicBezTo>
                  <a:cubicBezTo>
                    <a:pt x="6925" y="6510"/>
                    <a:pt x="7090" y="6608"/>
                    <a:pt x="7090" y="6608"/>
                  </a:cubicBezTo>
                  <a:cubicBezTo>
                    <a:pt x="7255" y="6707"/>
                    <a:pt x="7750" y="6805"/>
                    <a:pt x="7750" y="7003"/>
                  </a:cubicBezTo>
                  <a:cubicBezTo>
                    <a:pt x="7915" y="7003"/>
                    <a:pt x="7915" y="7003"/>
                    <a:pt x="7915" y="7003"/>
                  </a:cubicBezTo>
                  <a:cubicBezTo>
                    <a:pt x="7915" y="7200"/>
                    <a:pt x="7915" y="7397"/>
                    <a:pt x="8079" y="7397"/>
                  </a:cubicBezTo>
                  <a:cubicBezTo>
                    <a:pt x="8079" y="7496"/>
                    <a:pt x="7915" y="7397"/>
                    <a:pt x="8079" y="7496"/>
                  </a:cubicBezTo>
                  <a:cubicBezTo>
                    <a:pt x="8079" y="7496"/>
                    <a:pt x="8079" y="7496"/>
                    <a:pt x="8079" y="7496"/>
                  </a:cubicBezTo>
                  <a:cubicBezTo>
                    <a:pt x="8409" y="7693"/>
                    <a:pt x="8409" y="7890"/>
                    <a:pt x="8739" y="8186"/>
                  </a:cubicBezTo>
                  <a:cubicBezTo>
                    <a:pt x="9069" y="8482"/>
                    <a:pt x="9398" y="8778"/>
                    <a:pt x="9728" y="9173"/>
                  </a:cubicBezTo>
                  <a:cubicBezTo>
                    <a:pt x="9728" y="9173"/>
                    <a:pt x="9728" y="9173"/>
                    <a:pt x="9728" y="9173"/>
                  </a:cubicBezTo>
                  <a:cubicBezTo>
                    <a:pt x="10058" y="9173"/>
                    <a:pt x="9893" y="9468"/>
                    <a:pt x="10058" y="9468"/>
                  </a:cubicBezTo>
                  <a:cubicBezTo>
                    <a:pt x="10058" y="9567"/>
                    <a:pt x="10058" y="9567"/>
                    <a:pt x="10058" y="9567"/>
                  </a:cubicBezTo>
                  <a:cubicBezTo>
                    <a:pt x="10223" y="9666"/>
                    <a:pt x="10223" y="9863"/>
                    <a:pt x="10553" y="9962"/>
                  </a:cubicBezTo>
                  <a:cubicBezTo>
                    <a:pt x="10553" y="9962"/>
                    <a:pt x="10553" y="9962"/>
                    <a:pt x="10553" y="9962"/>
                  </a:cubicBezTo>
                  <a:cubicBezTo>
                    <a:pt x="10553" y="10060"/>
                    <a:pt x="10718" y="10159"/>
                    <a:pt x="10882" y="10356"/>
                  </a:cubicBezTo>
                  <a:cubicBezTo>
                    <a:pt x="10882" y="10356"/>
                    <a:pt x="10718" y="10258"/>
                    <a:pt x="10718" y="10356"/>
                  </a:cubicBezTo>
                  <a:cubicBezTo>
                    <a:pt x="10718" y="10356"/>
                    <a:pt x="11047" y="10356"/>
                    <a:pt x="10882" y="10455"/>
                  </a:cubicBezTo>
                  <a:cubicBezTo>
                    <a:pt x="10882" y="10553"/>
                    <a:pt x="11047" y="10455"/>
                    <a:pt x="11047" y="10455"/>
                  </a:cubicBezTo>
                  <a:cubicBezTo>
                    <a:pt x="11212" y="10751"/>
                    <a:pt x="11542" y="11047"/>
                    <a:pt x="12037" y="11244"/>
                  </a:cubicBezTo>
                  <a:cubicBezTo>
                    <a:pt x="12037" y="11638"/>
                    <a:pt x="11542" y="11540"/>
                    <a:pt x="12037" y="11638"/>
                  </a:cubicBezTo>
                  <a:cubicBezTo>
                    <a:pt x="12037" y="11638"/>
                    <a:pt x="12037" y="11638"/>
                    <a:pt x="12037" y="11638"/>
                  </a:cubicBezTo>
                  <a:cubicBezTo>
                    <a:pt x="12202" y="11737"/>
                    <a:pt x="12037" y="11836"/>
                    <a:pt x="12037" y="11836"/>
                  </a:cubicBezTo>
                  <a:cubicBezTo>
                    <a:pt x="12202" y="11737"/>
                    <a:pt x="12202" y="11836"/>
                    <a:pt x="12202" y="11836"/>
                  </a:cubicBezTo>
                  <a:cubicBezTo>
                    <a:pt x="12366" y="11934"/>
                    <a:pt x="12202" y="11934"/>
                    <a:pt x="12366" y="12033"/>
                  </a:cubicBezTo>
                  <a:cubicBezTo>
                    <a:pt x="12366" y="12033"/>
                    <a:pt x="12366" y="12033"/>
                    <a:pt x="12366" y="12033"/>
                  </a:cubicBezTo>
                  <a:cubicBezTo>
                    <a:pt x="12531" y="12132"/>
                    <a:pt x="12531" y="12329"/>
                    <a:pt x="12861" y="12329"/>
                  </a:cubicBezTo>
                  <a:cubicBezTo>
                    <a:pt x="13521" y="13019"/>
                    <a:pt x="14345" y="13710"/>
                    <a:pt x="15005" y="14400"/>
                  </a:cubicBezTo>
                  <a:cubicBezTo>
                    <a:pt x="15664" y="15090"/>
                    <a:pt x="16159" y="15682"/>
                    <a:pt x="16983" y="16373"/>
                  </a:cubicBezTo>
                  <a:cubicBezTo>
                    <a:pt x="16983" y="16471"/>
                    <a:pt x="16983" y="16471"/>
                    <a:pt x="16983" y="16668"/>
                  </a:cubicBezTo>
                  <a:cubicBezTo>
                    <a:pt x="16983" y="16668"/>
                    <a:pt x="16983" y="16668"/>
                    <a:pt x="16983" y="16668"/>
                  </a:cubicBezTo>
                  <a:cubicBezTo>
                    <a:pt x="17148" y="16668"/>
                    <a:pt x="17148" y="16866"/>
                    <a:pt x="17313" y="16866"/>
                  </a:cubicBezTo>
                  <a:cubicBezTo>
                    <a:pt x="17478" y="17162"/>
                    <a:pt x="17973" y="17260"/>
                    <a:pt x="18137" y="17556"/>
                  </a:cubicBezTo>
                  <a:cubicBezTo>
                    <a:pt x="18137" y="17556"/>
                    <a:pt x="17973" y="17556"/>
                    <a:pt x="18137" y="17556"/>
                  </a:cubicBezTo>
                  <a:cubicBezTo>
                    <a:pt x="18137" y="17556"/>
                    <a:pt x="18137" y="17556"/>
                    <a:pt x="18137" y="17556"/>
                  </a:cubicBezTo>
                  <a:cubicBezTo>
                    <a:pt x="18137" y="17753"/>
                    <a:pt x="18137" y="17753"/>
                    <a:pt x="18137" y="17753"/>
                  </a:cubicBezTo>
                  <a:cubicBezTo>
                    <a:pt x="18137" y="17753"/>
                    <a:pt x="18137" y="17753"/>
                    <a:pt x="18137" y="17753"/>
                  </a:cubicBezTo>
                  <a:cubicBezTo>
                    <a:pt x="18962" y="18247"/>
                    <a:pt x="19292" y="19036"/>
                    <a:pt x="19951" y="19627"/>
                  </a:cubicBezTo>
                  <a:cubicBezTo>
                    <a:pt x="20116" y="19825"/>
                    <a:pt x="20281" y="19923"/>
                    <a:pt x="20446" y="20121"/>
                  </a:cubicBezTo>
                  <a:cubicBezTo>
                    <a:pt x="20776" y="20614"/>
                    <a:pt x="21105" y="21107"/>
                    <a:pt x="21600" y="21600"/>
                  </a:cubicBezTo>
                  <a:cubicBezTo>
                    <a:pt x="21600" y="21600"/>
                    <a:pt x="21435" y="21600"/>
                    <a:pt x="21105" y="21403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6" name="Полилиния 120"/>
            <p:cNvSpPr/>
            <p:nvPr/>
          </p:nvSpPr>
          <p:spPr>
            <a:xfrm>
              <a:off x="300806" y="1382230"/>
              <a:ext cx="187333" cy="346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600" fill="norm" stroke="1" extrusionOk="0">
                  <a:moveTo>
                    <a:pt x="48" y="21322"/>
                  </a:moveTo>
                  <a:cubicBezTo>
                    <a:pt x="48" y="20951"/>
                    <a:pt x="558" y="20673"/>
                    <a:pt x="728" y="20302"/>
                  </a:cubicBezTo>
                  <a:cubicBezTo>
                    <a:pt x="728" y="20302"/>
                    <a:pt x="898" y="20395"/>
                    <a:pt x="898" y="20302"/>
                  </a:cubicBezTo>
                  <a:cubicBezTo>
                    <a:pt x="898" y="19931"/>
                    <a:pt x="1579" y="19653"/>
                    <a:pt x="2089" y="19282"/>
                  </a:cubicBezTo>
                  <a:cubicBezTo>
                    <a:pt x="2089" y="19282"/>
                    <a:pt x="2089" y="19282"/>
                    <a:pt x="2089" y="19282"/>
                  </a:cubicBezTo>
                  <a:cubicBezTo>
                    <a:pt x="2089" y="19190"/>
                    <a:pt x="2089" y="19097"/>
                    <a:pt x="2259" y="19004"/>
                  </a:cubicBezTo>
                  <a:cubicBezTo>
                    <a:pt x="2259" y="19097"/>
                    <a:pt x="2259" y="19097"/>
                    <a:pt x="2259" y="19097"/>
                  </a:cubicBezTo>
                  <a:cubicBezTo>
                    <a:pt x="2259" y="19004"/>
                    <a:pt x="2429" y="19004"/>
                    <a:pt x="2259" y="19004"/>
                  </a:cubicBezTo>
                  <a:cubicBezTo>
                    <a:pt x="2429" y="19004"/>
                    <a:pt x="2429" y="19004"/>
                    <a:pt x="2429" y="19004"/>
                  </a:cubicBezTo>
                  <a:cubicBezTo>
                    <a:pt x="2429" y="18912"/>
                    <a:pt x="2429" y="18912"/>
                    <a:pt x="2429" y="18912"/>
                  </a:cubicBezTo>
                  <a:cubicBezTo>
                    <a:pt x="2259" y="18633"/>
                    <a:pt x="2769" y="18541"/>
                    <a:pt x="2769" y="18448"/>
                  </a:cubicBezTo>
                  <a:cubicBezTo>
                    <a:pt x="2769" y="18448"/>
                    <a:pt x="2769" y="18448"/>
                    <a:pt x="2769" y="18448"/>
                  </a:cubicBezTo>
                  <a:cubicBezTo>
                    <a:pt x="2939" y="18170"/>
                    <a:pt x="3280" y="17799"/>
                    <a:pt x="3450" y="17614"/>
                  </a:cubicBezTo>
                  <a:cubicBezTo>
                    <a:pt x="3450" y="17614"/>
                    <a:pt x="3450" y="17614"/>
                    <a:pt x="3450" y="17614"/>
                  </a:cubicBezTo>
                  <a:cubicBezTo>
                    <a:pt x="3450" y="17614"/>
                    <a:pt x="3450" y="17521"/>
                    <a:pt x="3450" y="17428"/>
                  </a:cubicBezTo>
                  <a:cubicBezTo>
                    <a:pt x="3620" y="17428"/>
                    <a:pt x="3450" y="17243"/>
                    <a:pt x="3620" y="17243"/>
                  </a:cubicBezTo>
                  <a:cubicBezTo>
                    <a:pt x="3620" y="17243"/>
                    <a:pt x="3620" y="17243"/>
                    <a:pt x="3620" y="17243"/>
                  </a:cubicBezTo>
                  <a:cubicBezTo>
                    <a:pt x="3620" y="17150"/>
                    <a:pt x="3790" y="17150"/>
                    <a:pt x="3790" y="17150"/>
                  </a:cubicBezTo>
                  <a:cubicBezTo>
                    <a:pt x="3960" y="17150"/>
                    <a:pt x="3960" y="17150"/>
                    <a:pt x="3960" y="17150"/>
                  </a:cubicBezTo>
                  <a:cubicBezTo>
                    <a:pt x="3790" y="16965"/>
                    <a:pt x="4300" y="16965"/>
                    <a:pt x="3960" y="16872"/>
                  </a:cubicBezTo>
                  <a:cubicBezTo>
                    <a:pt x="3960" y="16872"/>
                    <a:pt x="3960" y="16872"/>
                    <a:pt x="3960" y="16872"/>
                  </a:cubicBezTo>
                  <a:cubicBezTo>
                    <a:pt x="3960" y="16872"/>
                    <a:pt x="4300" y="16872"/>
                    <a:pt x="4300" y="16779"/>
                  </a:cubicBezTo>
                  <a:cubicBezTo>
                    <a:pt x="4300" y="16779"/>
                    <a:pt x="4300" y="16779"/>
                    <a:pt x="4300" y="16779"/>
                  </a:cubicBezTo>
                  <a:cubicBezTo>
                    <a:pt x="4470" y="16687"/>
                    <a:pt x="4470" y="16594"/>
                    <a:pt x="4470" y="16594"/>
                  </a:cubicBezTo>
                  <a:cubicBezTo>
                    <a:pt x="4470" y="16594"/>
                    <a:pt x="4300" y="16687"/>
                    <a:pt x="4470" y="16687"/>
                  </a:cubicBezTo>
                  <a:cubicBezTo>
                    <a:pt x="4640" y="16409"/>
                    <a:pt x="4980" y="15945"/>
                    <a:pt x="5321" y="15667"/>
                  </a:cubicBezTo>
                  <a:cubicBezTo>
                    <a:pt x="5491" y="15667"/>
                    <a:pt x="5491" y="15667"/>
                    <a:pt x="5491" y="15667"/>
                  </a:cubicBezTo>
                  <a:cubicBezTo>
                    <a:pt x="5491" y="15574"/>
                    <a:pt x="5661" y="15482"/>
                    <a:pt x="5661" y="15482"/>
                  </a:cubicBezTo>
                  <a:cubicBezTo>
                    <a:pt x="5661" y="15482"/>
                    <a:pt x="5661" y="15482"/>
                    <a:pt x="5831" y="15482"/>
                  </a:cubicBezTo>
                  <a:cubicBezTo>
                    <a:pt x="5831" y="15296"/>
                    <a:pt x="5661" y="15296"/>
                    <a:pt x="5831" y="15296"/>
                  </a:cubicBezTo>
                  <a:cubicBezTo>
                    <a:pt x="5831" y="15296"/>
                    <a:pt x="5831" y="15296"/>
                    <a:pt x="5831" y="15296"/>
                  </a:cubicBezTo>
                  <a:cubicBezTo>
                    <a:pt x="5831" y="15296"/>
                    <a:pt x="6001" y="15203"/>
                    <a:pt x="6001" y="15111"/>
                  </a:cubicBezTo>
                  <a:cubicBezTo>
                    <a:pt x="6001" y="15111"/>
                    <a:pt x="6001" y="15111"/>
                    <a:pt x="6001" y="15111"/>
                  </a:cubicBezTo>
                  <a:cubicBezTo>
                    <a:pt x="6001" y="15018"/>
                    <a:pt x="6171" y="15018"/>
                    <a:pt x="6171" y="14925"/>
                  </a:cubicBezTo>
                  <a:cubicBezTo>
                    <a:pt x="6341" y="15018"/>
                    <a:pt x="6341" y="15018"/>
                    <a:pt x="6341" y="15018"/>
                  </a:cubicBezTo>
                  <a:cubicBezTo>
                    <a:pt x="6511" y="14925"/>
                    <a:pt x="6171" y="14925"/>
                    <a:pt x="6341" y="14833"/>
                  </a:cubicBezTo>
                  <a:cubicBezTo>
                    <a:pt x="6341" y="14833"/>
                    <a:pt x="6341" y="14833"/>
                    <a:pt x="6341" y="14833"/>
                  </a:cubicBezTo>
                  <a:cubicBezTo>
                    <a:pt x="6341" y="14740"/>
                    <a:pt x="6511" y="14647"/>
                    <a:pt x="6511" y="14462"/>
                  </a:cubicBezTo>
                  <a:cubicBezTo>
                    <a:pt x="6511" y="14555"/>
                    <a:pt x="6511" y="14555"/>
                    <a:pt x="6511" y="14555"/>
                  </a:cubicBezTo>
                  <a:cubicBezTo>
                    <a:pt x="6681" y="14462"/>
                    <a:pt x="6851" y="14369"/>
                    <a:pt x="6851" y="14184"/>
                  </a:cubicBezTo>
                  <a:cubicBezTo>
                    <a:pt x="6851" y="14184"/>
                    <a:pt x="6851" y="14276"/>
                    <a:pt x="6851" y="14184"/>
                  </a:cubicBezTo>
                  <a:cubicBezTo>
                    <a:pt x="6851" y="14091"/>
                    <a:pt x="7021" y="14091"/>
                    <a:pt x="6851" y="14091"/>
                  </a:cubicBezTo>
                  <a:cubicBezTo>
                    <a:pt x="7021" y="13998"/>
                    <a:pt x="7361" y="13906"/>
                    <a:pt x="7361" y="13720"/>
                  </a:cubicBezTo>
                  <a:cubicBezTo>
                    <a:pt x="7361" y="13720"/>
                    <a:pt x="7532" y="13720"/>
                    <a:pt x="7532" y="13906"/>
                  </a:cubicBezTo>
                  <a:cubicBezTo>
                    <a:pt x="7532" y="13720"/>
                    <a:pt x="7532" y="13720"/>
                    <a:pt x="7532" y="13720"/>
                  </a:cubicBezTo>
                  <a:cubicBezTo>
                    <a:pt x="7702" y="13906"/>
                    <a:pt x="7532" y="13906"/>
                    <a:pt x="7532" y="13906"/>
                  </a:cubicBezTo>
                  <a:cubicBezTo>
                    <a:pt x="7702" y="13906"/>
                    <a:pt x="7702" y="13627"/>
                    <a:pt x="7702" y="13627"/>
                  </a:cubicBezTo>
                  <a:cubicBezTo>
                    <a:pt x="7702" y="13535"/>
                    <a:pt x="7702" y="13442"/>
                    <a:pt x="7702" y="13442"/>
                  </a:cubicBezTo>
                  <a:cubicBezTo>
                    <a:pt x="7872" y="13442"/>
                    <a:pt x="7872" y="13442"/>
                    <a:pt x="7872" y="13442"/>
                  </a:cubicBezTo>
                  <a:cubicBezTo>
                    <a:pt x="7872" y="13257"/>
                    <a:pt x="7872" y="13257"/>
                    <a:pt x="7872" y="13257"/>
                  </a:cubicBezTo>
                  <a:cubicBezTo>
                    <a:pt x="7872" y="13164"/>
                    <a:pt x="7872" y="13257"/>
                    <a:pt x="7872" y="13164"/>
                  </a:cubicBezTo>
                  <a:cubicBezTo>
                    <a:pt x="7872" y="13164"/>
                    <a:pt x="7872" y="13164"/>
                    <a:pt x="7872" y="13164"/>
                  </a:cubicBezTo>
                  <a:cubicBezTo>
                    <a:pt x="7872" y="13164"/>
                    <a:pt x="8042" y="12979"/>
                    <a:pt x="8042" y="12979"/>
                  </a:cubicBezTo>
                  <a:cubicBezTo>
                    <a:pt x="8042" y="12979"/>
                    <a:pt x="8042" y="13071"/>
                    <a:pt x="8042" y="13071"/>
                  </a:cubicBezTo>
                  <a:cubicBezTo>
                    <a:pt x="8042" y="12979"/>
                    <a:pt x="8042" y="12979"/>
                    <a:pt x="8212" y="12793"/>
                  </a:cubicBezTo>
                  <a:cubicBezTo>
                    <a:pt x="8212" y="12793"/>
                    <a:pt x="8212" y="12793"/>
                    <a:pt x="8212" y="12793"/>
                  </a:cubicBezTo>
                  <a:cubicBezTo>
                    <a:pt x="8212" y="12793"/>
                    <a:pt x="8212" y="12793"/>
                    <a:pt x="8042" y="12793"/>
                  </a:cubicBezTo>
                  <a:cubicBezTo>
                    <a:pt x="8042" y="12793"/>
                    <a:pt x="8212" y="12793"/>
                    <a:pt x="8042" y="12793"/>
                  </a:cubicBezTo>
                  <a:cubicBezTo>
                    <a:pt x="8042" y="12793"/>
                    <a:pt x="8042" y="12700"/>
                    <a:pt x="8212" y="12608"/>
                  </a:cubicBezTo>
                  <a:cubicBezTo>
                    <a:pt x="8212" y="12700"/>
                    <a:pt x="8212" y="12700"/>
                    <a:pt x="8212" y="12700"/>
                  </a:cubicBezTo>
                  <a:cubicBezTo>
                    <a:pt x="8212" y="12515"/>
                    <a:pt x="8382" y="12422"/>
                    <a:pt x="8382" y="12330"/>
                  </a:cubicBezTo>
                  <a:cubicBezTo>
                    <a:pt x="8382" y="12422"/>
                    <a:pt x="8382" y="12422"/>
                    <a:pt x="8382" y="12422"/>
                  </a:cubicBezTo>
                  <a:cubicBezTo>
                    <a:pt x="8552" y="12330"/>
                    <a:pt x="8552" y="12237"/>
                    <a:pt x="8892" y="12052"/>
                  </a:cubicBezTo>
                  <a:cubicBezTo>
                    <a:pt x="8892" y="12052"/>
                    <a:pt x="8892" y="12052"/>
                    <a:pt x="8892" y="12052"/>
                  </a:cubicBezTo>
                  <a:cubicBezTo>
                    <a:pt x="8892" y="11959"/>
                    <a:pt x="9062" y="11959"/>
                    <a:pt x="9062" y="11959"/>
                  </a:cubicBezTo>
                  <a:cubicBezTo>
                    <a:pt x="9062" y="11866"/>
                    <a:pt x="9062" y="11866"/>
                    <a:pt x="9062" y="11866"/>
                  </a:cubicBezTo>
                  <a:cubicBezTo>
                    <a:pt x="9062" y="11866"/>
                    <a:pt x="9062" y="11866"/>
                    <a:pt x="9062" y="11866"/>
                  </a:cubicBezTo>
                  <a:cubicBezTo>
                    <a:pt x="9062" y="11773"/>
                    <a:pt x="9062" y="11588"/>
                    <a:pt x="9232" y="11588"/>
                  </a:cubicBezTo>
                  <a:cubicBezTo>
                    <a:pt x="9232" y="11495"/>
                    <a:pt x="9232" y="11403"/>
                    <a:pt x="9232" y="11403"/>
                  </a:cubicBezTo>
                  <a:cubicBezTo>
                    <a:pt x="9402" y="11403"/>
                    <a:pt x="9402" y="11403"/>
                    <a:pt x="9402" y="11403"/>
                  </a:cubicBezTo>
                  <a:cubicBezTo>
                    <a:pt x="9402" y="11403"/>
                    <a:pt x="9402" y="11217"/>
                    <a:pt x="9572" y="11217"/>
                  </a:cubicBezTo>
                  <a:cubicBezTo>
                    <a:pt x="9572" y="11124"/>
                    <a:pt x="9402" y="11588"/>
                    <a:pt x="9402" y="11495"/>
                  </a:cubicBezTo>
                  <a:cubicBezTo>
                    <a:pt x="9402" y="11495"/>
                    <a:pt x="9402" y="11217"/>
                    <a:pt x="9402" y="11403"/>
                  </a:cubicBezTo>
                  <a:cubicBezTo>
                    <a:pt x="9572" y="11217"/>
                    <a:pt x="9572" y="11124"/>
                    <a:pt x="9572" y="11124"/>
                  </a:cubicBezTo>
                  <a:cubicBezTo>
                    <a:pt x="9572" y="11124"/>
                    <a:pt x="9743" y="11217"/>
                    <a:pt x="9743" y="11124"/>
                  </a:cubicBezTo>
                  <a:cubicBezTo>
                    <a:pt x="9743" y="11032"/>
                    <a:pt x="9743" y="11124"/>
                    <a:pt x="9743" y="11032"/>
                  </a:cubicBezTo>
                  <a:cubicBezTo>
                    <a:pt x="9743" y="10939"/>
                    <a:pt x="9743" y="10939"/>
                    <a:pt x="9743" y="10939"/>
                  </a:cubicBezTo>
                  <a:cubicBezTo>
                    <a:pt x="9743" y="10939"/>
                    <a:pt x="9913" y="10939"/>
                    <a:pt x="9743" y="10939"/>
                  </a:cubicBezTo>
                  <a:cubicBezTo>
                    <a:pt x="9913" y="10939"/>
                    <a:pt x="9913" y="10846"/>
                    <a:pt x="9913" y="10939"/>
                  </a:cubicBezTo>
                  <a:cubicBezTo>
                    <a:pt x="10083" y="10939"/>
                    <a:pt x="10083" y="10939"/>
                    <a:pt x="10083" y="10939"/>
                  </a:cubicBezTo>
                  <a:cubicBezTo>
                    <a:pt x="10083" y="10846"/>
                    <a:pt x="10083" y="10846"/>
                    <a:pt x="10083" y="10846"/>
                  </a:cubicBezTo>
                  <a:cubicBezTo>
                    <a:pt x="10083" y="10846"/>
                    <a:pt x="10083" y="10846"/>
                    <a:pt x="10083" y="10846"/>
                  </a:cubicBezTo>
                  <a:cubicBezTo>
                    <a:pt x="9913" y="10754"/>
                    <a:pt x="10083" y="10754"/>
                    <a:pt x="10083" y="10661"/>
                  </a:cubicBezTo>
                  <a:cubicBezTo>
                    <a:pt x="10253" y="10568"/>
                    <a:pt x="10253" y="10383"/>
                    <a:pt x="10423" y="10383"/>
                  </a:cubicBezTo>
                  <a:cubicBezTo>
                    <a:pt x="10423" y="10290"/>
                    <a:pt x="10423" y="10290"/>
                    <a:pt x="10593" y="10197"/>
                  </a:cubicBezTo>
                  <a:cubicBezTo>
                    <a:pt x="10593" y="10290"/>
                    <a:pt x="10593" y="10290"/>
                    <a:pt x="10593" y="10290"/>
                  </a:cubicBezTo>
                  <a:cubicBezTo>
                    <a:pt x="10593" y="10197"/>
                    <a:pt x="10593" y="10197"/>
                    <a:pt x="10593" y="10197"/>
                  </a:cubicBezTo>
                  <a:cubicBezTo>
                    <a:pt x="10593" y="10197"/>
                    <a:pt x="10763" y="10105"/>
                    <a:pt x="10933" y="10105"/>
                  </a:cubicBezTo>
                  <a:cubicBezTo>
                    <a:pt x="10933" y="10012"/>
                    <a:pt x="10763" y="10012"/>
                    <a:pt x="10763" y="10012"/>
                  </a:cubicBezTo>
                  <a:cubicBezTo>
                    <a:pt x="10933" y="10012"/>
                    <a:pt x="10933" y="9827"/>
                    <a:pt x="11103" y="9734"/>
                  </a:cubicBezTo>
                  <a:cubicBezTo>
                    <a:pt x="11103" y="9827"/>
                    <a:pt x="11103" y="9919"/>
                    <a:pt x="11103" y="9827"/>
                  </a:cubicBezTo>
                  <a:cubicBezTo>
                    <a:pt x="11443" y="9827"/>
                    <a:pt x="11103" y="9734"/>
                    <a:pt x="11273" y="9641"/>
                  </a:cubicBezTo>
                  <a:cubicBezTo>
                    <a:pt x="11103" y="9641"/>
                    <a:pt x="11103" y="9641"/>
                    <a:pt x="11103" y="9641"/>
                  </a:cubicBezTo>
                  <a:cubicBezTo>
                    <a:pt x="11273" y="9641"/>
                    <a:pt x="11273" y="9456"/>
                    <a:pt x="11443" y="9548"/>
                  </a:cubicBezTo>
                  <a:cubicBezTo>
                    <a:pt x="11273" y="9456"/>
                    <a:pt x="11443" y="9456"/>
                    <a:pt x="11443" y="9363"/>
                  </a:cubicBezTo>
                  <a:cubicBezTo>
                    <a:pt x="11443" y="9270"/>
                    <a:pt x="11443" y="9085"/>
                    <a:pt x="11954" y="9085"/>
                  </a:cubicBezTo>
                  <a:cubicBezTo>
                    <a:pt x="11954" y="9085"/>
                    <a:pt x="12124" y="8992"/>
                    <a:pt x="11954" y="8992"/>
                  </a:cubicBezTo>
                  <a:cubicBezTo>
                    <a:pt x="11954" y="9085"/>
                    <a:pt x="11954" y="9085"/>
                    <a:pt x="11954" y="9085"/>
                  </a:cubicBezTo>
                  <a:cubicBezTo>
                    <a:pt x="11954" y="8992"/>
                    <a:pt x="11954" y="8992"/>
                    <a:pt x="11954" y="8992"/>
                  </a:cubicBezTo>
                  <a:cubicBezTo>
                    <a:pt x="11954" y="8992"/>
                    <a:pt x="11954" y="8992"/>
                    <a:pt x="12124" y="8992"/>
                  </a:cubicBezTo>
                  <a:cubicBezTo>
                    <a:pt x="12294" y="8992"/>
                    <a:pt x="11954" y="8900"/>
                    <a:pt x="12124" y="8621"/>
                  </a:cubicBezTo>
                  <a:cubicBezTo>
                    <a:pt x="12124" y="8714"/>
                    <a:pt x="12294" y="8714"/>
                    <a:pt x="12294" y="8621"/>
                  </a:cubicBezTo>
                  <a:cubicBezTo>
                    <a:pt x="12294" y="8529"/>
                    <a:pt x="12294" y="8529"/>
                    <a:pt x="12294" y="8529"/>
                  </a:cubicBezTo>
                  <a:cubicBezTo>
                    <a:pt x="12294" y="8436"/>
                    <a:pt x="12464" y="8529"/>
                    <a:pt x="12464" y="8529"/>
                  </a:cubicBezTo>
                  <a:cubicBezTo>
                    <a:pt x="12464" y="8436"/>
                    <a:pt x="12464" y="8436"/>
                    <a:pt x="12464" y="8436"/>
                  </a:cubicBezTo>
                  <a:cubicBezTo>
                    <a:pt x="12464" y="8436"/>
                    <a:pt x="12464" y="8436"/>
                    <a:pt x="12464" y="8436"/>
                  </a:cubicBezTo>
                  <a:cubicBezTo>
                    <a:pt x="12464" y="8436"/>
                    <a:pt x="12464" y="8436"/>
                    <a:pt x="12464" y="8436"/>
                  </a:cubicBezTo>
                  <a:cubicBezTo>
                    <a:pt x="12464" y="8436"/>
                    <a:pt x="12464" y="8436"/>
                    <a:pt x="12464" y="8436"/>
                  </a:cubicBezTo>
                  <a:cubicBezTo>
                    <a:pt x="12634" y="8436"/>
                    <a:pt x="12634" y="8343"/>
                    <a:pt x="12634" y="8343"/>
                  </a:cubicBezTo>
                  <a:cubicBezTo>
                    <a:pt x="12634" y="8343"/>
                    <a:pt x="12464" y="8343"/>
                    <a:pt x="12464" y="8436"/>
                  </a:cubicBezTo>
                  <a:cubicBezTo>
                    <a:pt x="12464" y="8343"/>
                    <a:pt x="12464" y="8343"/>
                    <a:pt x="12464" y="8251"/>
                  </a:cubicBezTo>
                  <a:cubicBezTo>
                    <a:pt x="12464" y="8343"/>
                    <a:pt x="12634" y="8251"/>
                    <a:pt x="12634" y="8158"/>
                  </a:cubicBezTo>
                  <a:cubicBezTo>
                    <a:pt x="12634" y="8158"/>
                    <a:pt x="12634" y="8158"/>
                    <a:pt x="12634" y="8158"/>
                  </a:cubicBezTo>
                  <a:cubicBezTo>
                    <a:pt x="12634" y="8158"/>
                    <a:pt x="12634" y="8065"/>
                    <a:pt x="12804" y="8065"/>
                  </a:cubicBezTo>
                  <a:cubicBezTo>
                    <a:pt x="12804" y="8158"/>
                    <a:pt x="12634" y="8158"/>
                    <a:pt x="12634" y="8158"/>
                  </a:cubicBezTo>
                  <a:cubicBezTo>
                    <a:pt x="12804" y="8158"/>
                    <a:pt x="12804" y="8158"/>
                    <a:pt x="12804" y="8065"/>
                  </a:cubicBezTo>
                  <a:cubicBezTo>
                    <a:pt x="12804" y="8065"/>
                    <a:pt x="12634" y="8065"/>
                    <a:pt x="12804" y="7880"/>
                  </a:cubicBezTo>
                  <a:cubicBezTo>
                    <a:pt x="12804" y="8065"/>
                    <a:pt x="12804" y="8065"/>
                    <a:pt x="12804" y="8065"/>
                  </a:cubicBezTo>
                  <a:cubicBezTo>
                    <a:pt x="12974" y="7880"/>
                    <a:pt x="12974" y="7880"/>
                    <a:pt x="12974" y="7880"/>
                  </a:cubicBezTo>
                  <a:cubicBezTo>
                    <a:pt x="12804" y="7880"/>
                    <a:pt x="12804" y="7880"/>
                    <a:pt x="12804" y="7880"/>
                  </a:cubicBezTo>
                  <a:cubicBezTo>
                    <a:pt x="12804" y="7880"/>
                    <a:pt x="12804" y="7880"/>
                    <a:pt x="12974" y="7880"/>
                  </a:cubicBezTo>
                  <a:cubicBezTo>
                    <a:pt x="12804" y="7787"/>
                    <a:pt x="12974" y="7787"/>
                    <a:pt x="12974" y="7787"/>
                  </a:cubicBezTo>
                  <a:cubicBezTo>
                    <a:pt x="12974" y="7787"/>
                    <a:pt x="12974" y="7787"/>
                    <a:pt x="13144" y="7694"/>
                  </a:cubicBezTo>
                  <a:cubicBezTo>
                    <a:pt x="13144" y="7694"/>
                    <a:pt x="13144" y="7694"/>
                    <a:pt x="13144" y="7694"/>
                  </a:cubicBezTo>
                  <a:cubicBezTo>
                    <a:pt x="13144" y="7602"/>
                    <a:pt x="13144" y="7602"/>
                    <a:pt x="13144" y="7602"/>
                  </a:cubicBezTo>
                  <a:cubicBezTo>
                    <a:pt x="13144" y="7602"/>
                    <a:pt x="13144" y="7602"/>
                    <a:pt x="13144" y="7602"/>
                  </a:cubicBezTo>
                  <a:cubicBezTo>
                    <a:pt x="13484" y="7509"/>
                    <a:pt x="13484" y="7509"/>
                    <a:pt x="13484" y="7416"/>
                  </a:cubicBezTo>
                  <a:cubicBezTo>
                    <a:pt x="13484" y="7416"/>
                    <a:pt x="13654" y="7509"/>
                    <a:pt x="13654" y="7416"/>
                  </a:cubicBezTo>
                  <a:cubicBezTo>
                    <a:pt x="13654" y="7324"/>
                    <a:pt x="13654" y="7324"/>
                    <a:pt x="13654" y="7324"/>
                  </a:cubicBezTo>
                  <a:cubicBezTo>
                    <a:pt x="13654" y="7231"/>
                    <a:pt x="13654" y="7045"/>
                    <a:pt x="13824" y="6953"/>
                  </a:cubicBezTo>
                  <a:cubicBezTo>
                    <a:pt x="13824" y="6953"/>
                    <a:pt x="13824" y="6953"/>
                    <a:pt x="13824" y="6953"/>
                  </a:cubicBezTo>
                  <a:cubicBezTo>
                    <a:pt x="13995" y="6767"/>
                    <a:pt x="13995" y="6582"/>
                    <a:pt x="14335" y="6582"/>
                  </a:cubicBezTo>
                  <a:cubicBezTo>
                    <a:pt x="14335" y="6582"/>
                    <a:pt x="14335" y="6582"/>
                    <a:pt x="14505" y="6582"/>
                  </a:cubicBezTo>
                  <a:cubicBezTo>
                    <a:pt x="14505" y="6489"/>
                    <a:pt x="14505" y="6582"/>
                    <a:pt x="14505" y="6489"/>
                  </a:cubicBezTo>
                  <a:cubicBezTo>
                    <a:pt x="14335" y="6489"/>
                    <a:pt x="14335" y="6489"/>
                    <a:pt x="14335" y="6489"/>
                  </a:cubicBezTo>
                  <a:cubicBezTo>
                    <a:pt x="14335" y="6304"/>
                    <a:pt x="14505" y="6211"/>
                    <a:pt x="14675" y="6118"/>
                  </a:cubicBezTo>
                  <a:cubicBezTo>
                    <a:pt x="14505" y="6118"/>
                    <a:pt x="14505" y="6118"/>
                    <a:pt x="14505" y="6118"/>
                  </a:cubicBezTo>
                  <a:cubicBezTo>
                    <a:pt x="14675" y="6118"/>
                    <a:pt x="14845" y="6118"/>
                    <a:pt x="14845" y="6026"/>
                  </a:cubicBezTo>
                  <a:cubicBezTo>
                    <a:pt x="14675" y="6026"/>
                    <a:pt x="14675" y="6026"/>
                    <a:pt x="14675" y="6026"/>
                  </a:cubicBezTo>
                  <a:cubicBezTo>
                    <a:pt x="14845" y="5933"/>
                    <a:pt x="14845" y="5933"/>
                    <a:pt x="14845" y="5933"/>
                  </a:cubicBezTo>
                  <a:cubicBezTo>
                    <a:pt x="14845" y="5933"/>
                    <a:pt x="14675" y="5933"/>
                    <a:pt x="14845" y="5933"/>
                  </a:cubicBezTo>
                  <a:cubicBezTo>
                    <a:pt x="14845" y="5933"/>
                    <a:pt x="14845" y="5933"/>
                    <a:pt x="14845" y="5933"/>
                  </a:cubicBezTo>
                  <a:cubicBezTo>
                    <a:pt x="14845" y="5933"/>
                    <a:pt x="14845" y="5748"/>
                    <a:pt x="15015" y="5748"/>
                  </a:cubicBezTo>
                  <a:cubicBezTo>
                    <a:pt x="15185" y="5748"/>
                    <a:pt x="15185" y="5748"/>
                    <a:pt x="15185" y="5748"/>
                  </a:cubicBezTo>
                  <a:cubicBezTo>
                    <a:pt x="15185" y="5655"/>
                    <a:pt x="15185" y="5655"/>
                    <a:pt x="15015" y="5655"/>
                  </a:cubicBezTo>
                  <a:cubicBezTo>
                    <a:pt x="15185" y="5470"/>
                    <a:pt x="15355" y="5470"/>
                    <a:pt x="15525" y="5470"/>
                  </a:cubicBezTo>
                  <a:cubicBezTo>
                    <a:pt x="15355" y="5284"/>
                    <a:pt x="15695" y="5006"/>
                    <a:pt x="15865" y="4821"/>
                  </a:cubicBezTo>
                  <a:cubicBezTo>
                    <a:pt x="15865" y="4821"/>
                    <a:pt x="15865" y="4821"/>
                    <a:pt x="15865" y="4821"/>
                  </a:cubicBezTo>
                  <a:cubicBezTo>
                    <a:pt x="15865" y="4821"/>
                    <a:pt x="15865" y="4821"/>
                    <a:pt x="15865" y="4728"/>
                  </a:cubicBezTo>
                  <a:cubicBezTo>
                    <a:pt x="15865" y="4821"/>
                    <a:pt x="15865" y="4728"/>
                    <a:pt x="16035" y="4821"/>
                  </a:cubicBezTo>
                  <a:cubicBezTo>
                    <a:pt x="16035" y="4728"/>
                    <a:pt x="16035" y="4635"/>
                    <a:pt x="16035" y="4635"/>
                  </a:cubicBezTo>
                  <a:cubicBezTo>
                    <a:pt x="15865" y="4542"/>
                    <a:pt x="16035" y="4635"/>
                    <a:pt x="15865" y="4635"/>
                  </a:cubicBezTo>
                  <a:cubicBezTo>
                    <a:pt x="15865" y="4635"/>
                    <a:pt x="16035" y="4542"/>
                    <a:pt x="16035" y="4450"/>
                  </a:cubicBezTo>
                  <a:cubicBezTo>
                    <a:pt x="16376" y="4542"/>
                    <a:pt x="16376" y="4542"/>
                    <a:pt x="16376" y="4542"/>
                  </a:cubicBezTo>
                  <a:cubicBezTo>
                    <a:pt x="16376" y="4450"/>
                    <a:pt x="16376" y="4450"/>
                    <a:pt x="16376" y="4450"/>
                  </a:cubicBezTo>
                  <a:cubicBezTo>
                    <a:pt x="16546" y="4450"/>
                    <a:pt x="16376" y="4728"/>
                    <a:pt x="16546" y="4635"/>
                  </a:cubicBezTo>
                  <a:cubicBezTo>
                    <a:pt x="16716" y="4635"/>
                    <a:pt x="16716" y="4635"/>
                    <a:pt x="16716" y="4635"/>
                  </a:cubicBezTo>
                  <a:cubicBezTo>
                    <a:pt x="16886" y="4635"/>
                    <a:pt x="16716" y="4821"/>
                    <a:pt x="16886" y="4635"/>
                  </a:cubicBezTo>
                  <a:cubicBezTo>
                    <a:pt x="16886" y="4635"/>
                    <a:pt x="16716" y="4542"/>
                    <a:pt x="16546" y="4542"/>
                  </a:cubicBezTo>
                  <a:cubicBezTo>
                    <a:pt x="16716" y="4450"/>
                    <a:pt x="16376" y="4450"/>
                    <a:pt x="16546" y="4357"/>
                  </a:cubicBezTo>
                  <a:cubicBezTo>
                    <a:pt x="16546" y="4357"/>
                    <a:pt x="16376" y="4450"/>
                    <a:pt x="16546" y="4450"/>
                  </a:cubicBezTo>
                  <a:cubicBezTo>
                    <a:pt x="16716" y="4357"/>
                    <a:pt x="16546" y="4264"/>
                    <a:pt x="16716" y="4264"/>
                  </a:cubicBezTo>
                  <a:cubicBezTo>
                    <a:pt x="16546" y="4264"/>
                    <a:pt x="16546" y="4264"/>
                    <a:pt x="16546" y="4172"/>
                  </a:cubicBezTo>
                  <a:cubicBezTo>
                    <a:pt x="16716" y="4172"/>
                    <a:pt x="16546" y="4264"/>
                    <a:pt x="16716" y="4172"/>
                  </a:cubicBezTo>
                  <a:cubicBezTo>
                    <a:pt x="16716" y="4172"/>
                    <a:pt x="16716" y="4079"/>
                    <a:pt x="16546" y="4079"/>
                  </a:cubicBezTo>
                  <a:cubicBezTo>
                    <a:pt x="16546" y="4079"/>
                    <a:pt x="16716" y="4079"/>
                    <a:pt x="16716" y="4079"/>
                  </a:cubicBezTo>
                  <a:cubicBezTo>
                    <a:pt x="16716" y="4079"/>
                    <a:pt x="16716" y="4079"/>
                    <a:pt x="16886" y="4079"/>
                  </a:cubicBezTo>
                  <a:cubicBezTo>
                    <a:pt x="16886" y="4079"/>
                    <a:pt x="16886" y="3986"/>
                    <a:pt x="16716" y="3986"/>
                  </a:cubicBezTo>
                  <a:cubicBezTo>
                    <a:pt x="16886" y="3986"/>
                    <a:pt x="16886" y="3986"/>
                    <a:pt x="16886" y="3986"/>
                  </a:cubicBezTo>
                  <a:cubicBezTo>
                    <a:pt x="17056" y="3986"/>
                    <a:pt x="16886" y="3801"/>
                    <a:pt x="17056" y="3801"/>
                  </a:cubicBezTo>
                  <a:cubicBezTo>
                    <a:pt x="16886" y="3801"/>
                    <a:pt x="16886" y="3801"/>
                    <a:pt x="16886" y="3801"/>
                  </a:cubicBezTo>
                  <a:cubicBezTo>
                    <a:pt x="17056" y="3801"/>
                    <a:pt x="17056" y="3708"/>
                    <a:pt x="17056" y="3708"/>
                  </a:cubicBezTo>
                  <a:cubicBezTo>
                    <a:pt x="17056" y="3708"/>
                    <a:pt x="17056" y="3523"/>
                    <a:pt x="17056" y="3615"/>
                  </a:cubicBezTo>
                  <a:cubicBezTo>
                    <a:pt x="17056" y="3615"/>
                    <a:pt x="17226" y="3523"/>
                    <a:pt x="17056" y="3523"/>
                  </a:cubicBezTo>
                  <a:cubicBezTo>
                    <a:pt x="17056" y="3523"/>
                    <a:pt x="17056" y="3615"/>
                    <a:pt x="17056" y="3615"/>
                  </a:cubicBezTo>
                  <a:cubicBezTo>
                    <a:pt x="17056" y="3615"/>
                    <a:pt x="17056" y="3523"/>
                    <a:pt x="17056" y="3430"/>
                  </a:cubicBezTo>
                  <a:cubicBezTo>
                    <a:pt x="17056" y="3430"/>
                    <a:pt x="17056" y="3430"/>
                    <a:pt x="17056" y="3430"/>
                  </a:cubicBezTo>
                  <a:cubicBezTo>
                    <a:pt x="17056" y="3430"/>
                    <a:pt x="17056" y="3430"/>
                    <a:pt x="17056" y="3430"/>
                  </a:cubicBezTo>
                  <a:cubicBezTo>
                    <a:pt x="17056" y="3430"/>
                    <a:pt x="17056" y="3430"/>
                    <a:pt x="17226" y="3430"/>
                  </a:cubicBezTo>
                  <a:cubicBezTo>
                    <a:pt x="17056" y="3430"/>
                    <a:pt x="17056" y="3430"/>
                    <a:pt x="17056" y="3430"/>
                  </a:cubicBezTo>
                  <a:cubicBezTo>
                    <a:pt x="17056" y="3337"/>
                    <a:pt x="17226" y="3430"/>
                    <a:pt x="17396" y="3337"/>
                  </a:cubicBezTo>
                  <a:cubicBezTo>
                    <a:pt x="17396" y="3430"/>
                    <a:pt x="17396" y="3430"/>
                    <a:pt x="17396" y="3430"/>
                  </a:cubicBezTo>
                  <a:cubicBezTo>
                    <a:pt x="17396" y="3430"/>
                    <a:pt x="17396" y="3430"/>
                    <a:pt x="17396" y="3337"/>
                  </a:cubicBezTo>
                  <a:cubicBezTo>
                    <a:pt x="17396" y="3337"/>
                    <a:pt x="17396" y="3245"/>
                    <a:pt x="17226" y="3245"/>
                  </a:cubicBezTo>
                  <a:cubicBezTo>
                    <a:pt x="17226" y="3152"/>
                    <a:pt x="17396" y="3245"/>
                    <a:pt x="17396" y="3152"/>
                  </a:cubicBezTo>
                  <a:cubicBezTo>
                    <a:pt x="17396" y="3245"/>
                    <a:pt x="17396" y="3245"/>
                    <a:pt x="17396" y="3245"/>
                  </a:cubicBezTo>
                  <a:cubicBezTo>
                    <a:pt x="17566" y="3245"/>
                    <a:pt x="17566" y="3245"/>
                    <a:pt x="17566" y="3245"/>
                  </a:cubicBezTo>
                  <a:cubicBezTo>
                    <a:pt x="17566" y="3152"/>
                    <a:pt x="17566" y="2967"/>
                    <a:pt x="17396" y="3152"/>
                  </a:cubicBezTo>
                  <a:cubicBezTo>
                    <a:pt x="17566" y="2967"/>
                    <a:pt x="17566" y="2967"/>
                    <a:pt x="17566" y="2967"/>
                  </a:cubicBezTo>
                  <a:cubicBezTo>
                    <a:pt x="17736" y="2874"/>
                    <a:pt x="17566" y="2967"/>
                    <a:pt x="17566" y="2874"/>
                  </a:cubicBezTo>
                  <a:cubicBezTo>
                    <a:pt x="17566" y="2874"/>
                    <a:pt x="17736" y="2874"/>
                    <a:pt x="18076" y="2874"/>
                  </a:cubicBezTo>
                  <a:cubicBezTo>
                    <a:pt x="18076" y="2874"/>
                    <a:pt x="18076" y="2874"/>
                    <a:pt x="18076" y="2874"/>
                  </a:cubicBezTo>
                  <a:cubicBezTo>
                    <a:pt x="18076" y="2874"/>
                    <a:pt x="18076" y="2874"/>
                    <a:pt x="18076" y="2874"/>
                  </a:cubicBezTo>
                  <a:cubicBezTo>
                    <a:pt x="18076" y="2967"/>
                    <a:pt x="18076" y="2874"/>
                    <a:pt x="18247" y="2967"/>
                  </a:cubicBezTo>
                  <a:cubicBezTo>
                    <a:pt x="18247" y="2874"/>
                    <a:pt x="18247" y="2874"/>
                    <a:pt x="18247" y="2874"/>
                  </a:cubicBezTo>
                  <a:cubicBezTo>
                    <a:pt x="18076" y="2874"/>
                    <a:pt x="18076" y="2781"/>
                    <a:pt x="18076" y="2688"/>
                  </a:cubicBezTo>
                  <a:cubicBezTo>
                    <a:pt x="18076" y="2596"/>
                    <a:pt x="18417" y="2781"/>
                    <a:pt x="18247" y="2596"/>
                  </a:cubicBezTo>
                  <a:cubicBezTo>
                    <a:pt x="18247" y="2596"/>
                    <a:pt x="18076" y="2503"/>
                    <a:pt x="18076" y="2596"/>
                  </a:cubicBezTo>
                  <a:cubicBezTo>
                    <a:pt x="18247" y="2503"/>
                    <a:pt x="18076" y="2503"/>
                    <a:pt x="18076" y="2410"/>
                  </a:cubicBezTo>
                  <a:cubicBezTo>
                    <a:pt x="18076" y="2503"/>
                    <a:pt x="18417" y="2410"/>
                    <a:pt x="18417" y="2503"/>
                  </a:cubicBezTo>
                  <a:cubicBezTo>
                    <a:pt x="18247" y="2503"/>
                    <a:pt x="18247" y="2596"/>
                    <a:pt x="18247" y="2596"/>
                  </a:cubicBezTo>
                  <a:cubicBezTo>
                    <a:pt x="18417" y="2596"/>
                    <a:pt x="18417" y="2596"/>
                    <a:pt x="18417" y="2596"/>
                  </a:cubicBezTo>
                  <a:cubicBezTo>
                    <a:pt x="18587" y="2503"/>
                    <a:pt x="18587" y="2410"/>
                    <a:pt x="18417" y="2410"/>
                  </a:cubicBezTo>
                  <a:cubicBezTo>
                    <a:pt x="18417" y="2410"/>
                    <a:pt x="18417" y="2503"/>
                    <a:pt x="18417" y="2410"/>
                  </a:cubicBezTo>
                  <a:cubicBezTo>
                    <a:pt x="18417" y="2318"/>
                    <a:pt x="18587" y="2410"/>
                    <a:pt x="18417" y="2318"/>
                  </a:cubicBezTo>
                  <a:cubicBezTo>
                    <a:pt x="18247" y="2318"/>
                    <a:pt x="18247" y="2318"/>
                    <a:pt x="18247" y="2318"/>
                  </a:cubicBezTo>
                  <a:cubicBezTo>
                    <a:pt x="18247" y="2225"/>
                    <a:pt x="18247" y="2225"/>
                    <a:pt x="18247" y="2225"/>
                  </a:cubicBezTo>
                  <a:cubicBezTo>
                    <a:pt x="18247" y="2225"/>
                    <a:pt x="18247" y="2225"/>
                    <a:pt x="18247" y="2225"/>
                  </a:cubicBezTo>
                  <a:cubicBezTo>
                    <a:pt x="18417" y="2132"/>
                    <a:pt x="18247" y="2225"/>
                    <a:pt x="18417" y="2132"/>
                  </a:cubicBezTo>
                  <a:cubicBezTo>
                    <a:pt x="18587" y="2132"/>
                    <a:pt x="18587" y="2132"/>
                    <a:pt x="18587" y="2132"/>
                  </a:cubicBezTo>
                  <a:cubicBezTo>
                    <a:pt x="18587" y="2132"/>
                    <a:pt x="18417" y="2225"/>
                    <a:pt x="18587" y="2225"/>
                  </a:cubicBezTo>
                  <a:cubicBezTo>
                    <a:pt x="18587" y="2132"/>
                    <a:pt x="18587" y="2132"/>
                    <a:pt x="18587" y="2132"/>
                  </a:cubicBezTo>
                  <a:cubicBezTo>
                    <a:pt x="18587" y="2132"/>
                    <a:pt x="18587" y="2132"/>
                    <a:pt x="18587" y="2132"/>
                  </a:cubicBezTo>
                  <a:cubicBezTo>
                    <a:pt x="18587" y="2132"/>
                    <a:pt x="18927" y="2225"/>
                    <a:pt x="18927" y="2039"/>
                  </a:cubicBezTo>
                  <a:cubicBezTo>
                    <a:pt x="18927" y="1947"/>
                    <a:pt x="18757" y="2039"/>
                    <a:pt x="18757" y="2039"/>
                  </a:cubicBezTo>
                  <a:cubicBezTo>
                    <a:pt x="18927" y="1854"/>
                    <a:pt x="18757" y="1854"/>
                    <a:pt x="18927" y="1761"/>
                  </a:cubicBezTo>
                  <a:cubicBezTo>
                    <a:pt x="18927" y="1854"/>
                    <a:pt x="19097" y="1669"/>
                    <a:pt x="19097" y="1761"/>
                  </a:cubicBezTo>
                  <a:cubicBezTo>
                    <a:pt x="18927" y="1761"/>
                    <a:pt x="18757" y="1947"/>
                    <a:pt x="18927" y="2039"/>
                  </a:cubicBezTo>
                  <a:cubicBezTo>
                    <a:pt x="19097" y="2039"/>
                    <a:pt x="18757" y="2039"/>
                    <a:pt x="18927" y="2132"/>
                  </a:cubicBezTo>
                  <a:cubicBezTo>
                    <a:pt x="18927" y="2039"/>
                    <a:pt x="19097" y="2132"/>
                    <a:pt x="19267" y="2132"/>
                  </a:cubicBezTo>
                  <a:cubicBezTo>
                    <a:pt x="19267" y="2039"/>
                    <a:pt x="19267" y="2039"/>
                    <a:pt x="19267" y="2039"/>
                  </a:cubicBezTo>
                  <a:cubicBezTo>
                    <a:pt x="19097" y="2039"/>
                    <a:pt x="19097" y="2039"/>
                    <a:pt x="19097" y="2039"/>
                  </a:cubicBezTo>
                  <a:cubicBezTo>
                    <a:pt x="19097" y="1947"/>
                    <a:pt x="19267" y="1854"/>
                    <a:pt x="19267" y="1761"/>
                  </a:cubicBezTo>
                  <a:cubicBezTo>
                    <a:pt x="19267" y="1761"/>
                    <a:pt x="19267" y="1761"/>
                    <a:pt x="19267" y="1761"/>
                  </a:cubicBezTo>
                  <a:cubicBezTo>
                    <a:pt x="19437" y="1669"/>
                    <a:pt x="19607" y="1576"/>
                    <a:pt x="19607" y="1576"/>
                  </a:cubicBezTo>
                  <a:cubicBezTo>
                    <a:pt x="19437" y="1576"/>
                    <a:pt x="19777" y="1298"/>
                    <a:pt x="19607" y="1298"/>
                  </a:cubicBezTo>
                  <a:cubicBezTo>
                    <a:pt x="19437" y="1391"/>
                    <a:pt x="19437" y="1391"/>
                    <a:pt x="19267" y="1391"/>
                  </a:cubicBezTo>
                  <a:cubicBezTo>
                    <a:pt x="19437" y="1298"/>
                    <a:pt x="19437" y="1391"/>
                    <a:pt x="19437" y="1391"/>
                  </a:cubicBezTo>
                  <a:cubicBezTo>
                    <a:pt x="19437" y="1298"/>
                    <a:pt x="19607" y="1298"/>
                    <a:pt x="19607" y="1298"/>
                  </a:cubicBezTo>
                  <a:cubicBezTo>
                    <a:pt x="19437" y="1391"/>
                    <a:pt x="19777" y="1298"/>
                    <a:pt x="19777" y="1391"/>
                  </a:cubicBezTo>
                  <a:cubicBezTo>
                    <a:pt x="19777" y="1298"/>
                    <a:pt x="19947" y="1391"/>
                    <a:pt x="19947" y="1298"/>
                  </a:cubicBezTo>
                  <a:cubicBezTo>
                    <a:pt x="19947" y="1205"/>
                    <a:pt x="19947" y="1112"/>
                    <a:pt x="20117" y="1020"/>
                  </a:cubicBezTo>
                  <a:cubicBezTo>
                    <a:pt x="20287" y="1020"/>
                    <a:pt x="20287" y="834"/>
                    <a:pt x="20458" y="742"/>
                  </a:cubicBezTo>
                  <a:cubicBezTo>
                    <a:pt x="20458" y="742"/>
                    <a:pt x="20458" y="834"/>
                    <a:pt x="20458" y="742"/>
                  </a:cubicBezTo>
                  <a:cubicBezTo>
                    <a:pt x="20628" y="742"/>
                    <a:pt x="20458" y="742"/>
                    <a:pt x="20458" y="742"/>
                  </a:cubicBezTo>
                  <a:cubicBezTo>
                    <a:pt x="20458" y="742"/>
                    <a:pt x="20458" y="742"/>
                    <a:pt x="20458" y="742"/>
                  </a:cubicBezTo>
                  <a:cubicBezTo>
                    <a:pt x="20458" y="649"/>
                    <a:pt x="20968" y="464"/>
                    <a:pt x="20628" y="371"/>
                  </a:cubicBezTo>
                  <a:cubicBezTo>
                    <a:pt x="20968" y="464"/>
                    <a:pt x="20968" y="464"/>
                    <a:pt x="20968" y="464"/>
                  </a:cubicBezTo>
                  <a:cubicBezTo>
                    <a:pt x="20968" y="464"/>
                    <a:pt x="20968" y="464"/>
                    <a:pt x="20968" y="464"/>
                  </a:cubicBezTo>
                  <a:cubicBezTo>
                    <a:pt x="20968" y="464"/>
                    <a:pt x="20968" y="464"/>
                    <a:pt x="20968" y="464"/>
                  </a:cubicBezTo>
                  <a:cubicBezTo>
                    <a:pt x="21138" y="464"/>
                    <a:pt x="21138" y="371"/>
                    <a:pt x="21138" y="371"/>
                  </a:cubicBezTo>
                  <a:cubicBezTo>
                    <a:pt x="21138" y="371"/>
                    <a:pt x="21138" y="371"/>
                    <a:pt x="21138" y="371"/>
                  </a:cubicBezTo>
                  <a:cubicBezTo>
                    <a:pt x="21138" y="278"/>
                    <a:pt x="21308" y="185"/>
                    <a:pt x="21308" y="93"/>
                  </a:cubicBezTo>
                  <a:cubicBezTo>
                    <a:pt x="21478" y="93"/>
                    <a:pt x="21478" y="93"/>
                    <a:pt x="21478" y="93"/>
                  </a:cubicBezTo>
                  <a:cubicBezTo>
                    <a:pt x="21478" y="93"/>
                    <a:pt x="21478" y="93"/>
                    <a:pt x="21478" y="93"/>
                  </a:cubicBezTo>
                  <a:cubicBezTo>
                    <a:pt x="21478" y="93"/>
                    <a:pt x="21478" y="93"/>
                    <a:pt x="21478" y="0"/>
                  </a:cubicBezTo>
                  <a:cubicBezTo>
                    <a:pt x="21478" y="185"/>
                    <a:pt x="21478" y="185"/>
                    <a:pt x="21478" y="185"/>
                  </a:cubicBezTo>
                  <a:cubicBezTo>
                    <a:pt x="21478" y="278"/>
                    <a:pt x="21478" y="185"/>
                    <a:pt x="21478" y="185"/>
                  </a:cubicBezTo>
                  <a:cubicBezTo>
                    <a:pt x="21308" y="185"/>
                    <a:pt x="21308" y="278"/>
                    <a:pt x="21308" y="278"/>
                  </a:cubicBezTo>
                  <a:cubicBezTo>
                    <a:pt x="21308" y="278"/>
                    <a:pt x="21308" y="278"/>
                    <a:pt x="21308" y="185"/>
                  </a:cubicBezTo>
                  <a:cubicBezTo>
                    <a:pt x="21478" y="278"/>
                    <a:pt x="21478" y="278"/>
                    <a:pt x="21478" y="371"/>
                  </a:cubicBezTo>
                  <a:cubicBezTo>
                    <a:pt x="21478" y="278"/>
                    <a:pt x="21478" y="278"/>
                    <a:pt x="21478" y="278"/>
                  </a:cubicBezTo>
                  <a:cubicBezTo>
                    <a:pt x="21478" y="371"/>
                    <a:pt x="21478" y="371"/>
                    <a:pt x="21478" y="371"/>
                  </a:cubicBezTo>
                  <a:cubicBezTo>
                    <a:pt x="21478" y="371"/>
                    <a:pt x="21308" y="371"/>
                    <a:pt x="21308" y="371"/>
                  </a:cubicBezTo>
                  <a:cubicBezTo>
                    <a:pt x="21478" y="371"/>
                    <a:pt x="21478" y="464"/>
                    <a:pt x="21308" y="464"/>
                  </a:cubicBezTo>
                  <a:cubicBezTo>
                    <a:pt x="21138" y="649"/>
                    <a:pt x="21138" y="742"/>
                    <a:pt x="21138" y="834"/>
                  </a:cubicBezTo>
                  <a:cubicBezTo>
                    <a:pt x="20968" y="742"/>
                    <a:pt x="20968" y="649"/>
                    <a:pt x="20968" y="649"/>
                  </a:cubicBezTo>
                  <a:cubicBezTo>
                    <a:pt x="20968" y="649"/>
                    <a:pt x="20968" y="649"/>
                    <a:pt x="20628" y="742"/>
                  </a:cubicBezTo>
                  <a:cubicBezTo>
                    <a:pt x="20968" y="742"/>
                    <a:pt x="20968" y="834"/>
                    <a:pt x="20968" y="927"/>
                  </a:cubicBezTo>
                  <a:cubicBezTo>
                    <a:pt x="20968" y="927"/>
                    <a:pt x="20968" y="927"/>
                    <a:pt x="20968" y="927"/>
                  </a:cubicBezTo>
                  <a:cubicBezTo>
                    <a:pt x="20628" y="1020"/>
                    <a:pt x="20968" y="1020"/>
                    <a:pt x="20628" y="1020"/>
                  </a:cubicBezTo>
                  <a:cubicBezTo>
                    <a:pt x="20458" y="1112"/>
                    <a:pt x="20458" y="1298"/>
                    <a:pt x="20458" y="1391"/>
                  </a:cubicBezTo>
                  <a:cubicBezTo>
                    <a:pt x="20287" y="1391"/>
                    <a:pt x="20287" y="1391"/>
                    <a:pt x="20287" y="1391"/>
                  </a:cubicBezTo>
                  <a:cubicBezTo>
                    <a:pt x="20458" y="1576"/>
                    <a:pt x="20117" y="1576"/>
                    <a:pt x="20117" y="1669"/>
                  </a:cubicBezTo>
                  <a:cubicBezTo>
                    <a:pt x="19947" y="1761"/>
                    <a:pt x="19947" y="2039"/>
                    <a:pt x="19777" y="2039"/>
                  </a:cubicBezTo>
                  <a:cubicBezTo>
                    <a:pt x="19607" y="2318"/>
                    <a:pt x="19437" y="2503"/>
                    <a:pt x="19097" y="2781"/>
                  </a:cubicBezTo>
                  <a:cubicBezTo>
                    <a:pt x="19097" y="2688"/>
                    <a:pt x="19097" y="2688"/>
                    <a:pt x="19097" y="2688"/>
                  </a:cubicBezTo>
                  <a:cubicBezTo>
                    <a:pt x="19097" y="2781"/>
                    <a:pt x="18927" y="2688"/>
                    <a:pt x="18927" y="2781"/>
                  </a:cubicBezTo>
                  <a:cubicBezTo>
                    <a:pt x="19097" y="2781"/>
                    <a:pt x="18927" y="2874"/>
                    <a:pt x="18927" y="2874"/>
                  </a:cubicBezTo>
                  <a:cubicBezTo>
                    <a:pt x="18757" y="2874"/>
                    <a:pt x="18757" y="3152"/>
                    <a:pt x="18757" y="3337"/>
                  </a:cubicBezTo>
                  <a:cubicBezTo>
                    <a:pt x="18587" y="3245"/>
                    <a:pt x="18587" y="3245"/>
                    <a:pt x="18587" y="3245"/>
                  </a:cubicBezTo>
                  <a:cubicBezTo>
                    <a:pt x="18587" y="3430"/>
                    <a:pt x="18417" y="3430"/>
                    <a:pt x="18247" y="3523"/>
                  </a:cubicBezTo>
                  <a:cubicBezTo>
                    <a:pt x="18247" y="3523"/>
                    <a:pt x="18076" y="3523"/>
                    <a:pt x="18076" y="3615"/>
                  </a:cubicBezTo>
                  <a:cubicBezTo>
                    <a:pt x="18076" y="3708"/>
                    <a:pt x="18076" y="3708"/>
                    <a:pt x="18076" y="3801"/>
                  </a:cubicBezTo>
                  <a:cubicBezTo>
                    <a:pt x="18076" y="3986"/>
                    <a:pt x="18076" y="4079"/>
                    <a:pt x="17736" y="4079"/>
                  </a:cubicBezTo>
                  <a:cubicBezTo>
                    <a:pt x="17566" y="4450"/>
                    <a:pt x="17226" y="4635"/>
                    <a:pt x="17056" y="5006"/>
                  </a:cubicBezTo>
                  <a:cubicBezTo>
                    <a:pt x="17056" y="5006"/>
                    <a:pt x="17056" y="5006"/>
                    <a:pt x="17056" y="5006"/>
                  </a:cubicBezTo>
                  <a:cubicBezTo>
                    <a:pt x="16886" y="5284"/>
                    <a:pt x="16376" y="5470"/>
                    <a:pt x="16376" y="5840"/>
                  </a:cubicBezTo>
                  <a:cubicBezTo>
                    <a:pt x="16035" y="5840"/>
                    <a:pt x="16035" y="5840"/>
                    <a:pt x="16035" y="5840"/>
                  </a:cubicBezTo>
                  <a:cubicBezTo>
                    <a:pt x="15865" y="5840"/>
                    <a:pt x="15865" y="5933"/>
                    <a:pt x="16035" y="5933"/>
                  </a:cubicBezTo>
                  <a:cubicBezTo>
                    <a:pt x="15865" y="5933"/>
                    <a:pt x="15865" y="6118"/>
                    <a:pt x="15865" y="6118"/>
                  </a:cubicBezTo>
                  <a:cubicBezTo>
                    <a:pt x="15695" y="6211"/>
                    <a:pt x="15865" y="6211"/>
                    <a:pt x="15865" y="6304"/>
                  </a:cubicBezTo>
                  <a:cubicBezTo>
                    <a:pt x="15525" y="6489"/>
                    <a:pt x="15525" y="6582"/>
                    <a:pt x="15355" y="6675"/>
                  </a:cubicBezTo>
                  <a:cubicBezTo>
                    <a:pt x="15525" y="6582"/>
                    <a:pt x="15525" y="6582"/>
                    <a:pt x="15525" y="6582"/>
                  </a:cubicBezTo>
                  <a:cubicBezTo>
                    <a:pt x="15355" y="6582"/>
                    <a:pt x="15355" y="6582"/>
                    <a:pt x="15355" y="6582"/>
                  </a:cubicBezTo>
                  <a:cubicBezTo>
                    <a:pt x="15355" y="6675"/>
                    <a:pt x="15185" y="6767"/>
                    <a:pt x="15355" y="6767"/>
                  </a:cubicBezTo>
                  <a:cubicBezTo>
                    <a:pt x="15015" y="6953"/>
                    <a:pt x="15015" y="7138"/>
                    <a:pt x="14675" y="7231"/>
                  </a:cubicBezTo>
                  <a:cubicBezTo>
                    <a:pt x="14845" y="7324"/>
                    <a:pt x="14845" y="7324"/>
                    <a:pt x="14845" y="7324"/>
                  </a:cubicBezTo>
                  <a:cubicBezTo>
                    <a:pt x="14675" y="7509"/>
                    <a:pt x="14505" y="7602"/>
                    <a:pt x="14335" y="7694"/>
                  </a:cubicBezTo>
                  <a:cubicBezTo>
                    <a:pt x="14335" y="7694"/>
                    <a:pt x="14335" y="7694"/>
                    <a:pt x="14335" y="7694"/>
                  </a:cubicBezTo>
                  <a:cubicBezTo>
                    <a:pt x="14335" y="7787"/>
                    <a:pt x="14335" y="7694"/>
                    <a:pt x="14335" y="7787"/>
                  </a:cubicBezTo>
                  <a:cubicBezTo>
                    <a:pt x="14165" y="8065"/>
                    <a:pt x="13824" y="8158"/>
                    <a:pt x="13654" y="8436"/>
                  </a:cubicBezTo>
                  <a:cubicBezTo>
                    <a:pt x="13484" y="8714"/>
                    <a:pt x="12974" y="9085"/>
                    <a:pt x="12634" y="9363"/>
                  </a:cubicBezTo>
                  <a:cubicBezTo>
                    <a:pt x="12634" y="9363"/>
                    <a:pt x="12634" y="9363"/>
                    <a:pt x="12634" y="9363"/>
                  </a:cubicBezTo>
                  <a:cubicBezTo>
                    <a:pt x="12634" y="9548"/>
                    <a:pt x="12294" y="9641"/>
                    <a:pt x="12464" y="9734"/>
                  </a:cubicBezTo>
                  <a:cubicBezTo>
                    <a:pt x="12294" y="9734"/>
                    <a:pt x="12294" y="9827"/>
                    <a:pt x="12294" y="9827"/>
                  </a:cubicBezTo>
                  <a:cubicBezTo>
                    <a:pt x="12294" y="9919"/>
                    <a:pt x="11954" y="10012"/>
                    <a:pt x="11954" y="10197"/>
                  </a:cubicBezTo>
                  <a:cubicBezTo>
                    <a:pt x="11954" y="10197"/>
                    <a:pt x="11954" y="10197"/>
                    <a:pt x="11954" y="10197"/>
                  </a:cubicBezTo>
                  <a:cubicBezTo>
                    <a:pt x="11613" y="10290"/>
                    <a:pt x="11443" y="10290"/>
                    <a:pt x="11443" y="10568"/>
                  </a:cubicBezTo>
                  <a:cubicBezTo>
                    <a:pt x="11443" y="10383"/>
                    <a:pt x="11443" y="10383"/>
                    <a:pt x="11443" y="10383"/>
                  </a:cubicBezTo>
                  <a:cubicBezTo>
                    <a:pt x="11273" y="10383"/>
                    <a:pt x="11443" y="10661"/>
                    <a:pt x="11273" y="10661"/>
                  </a:cubicBezTo>
                  <a:cubicBezTo>
                    <a:pt x="11273" y="10661"/>
                    <a:pt x="11273" y="10661"/>
                    <a:pt x="11273" y="10661"/>
                  </a:cubicBezTo>
                  <a:cubicBezTo>
                    <a:pt x="10933" y="10939"/>
                    <a:pt x="10763" y="11217"/>
                    <a:pt x="10423" y="11588"/>
                  </a:cubicBezTo>
                  <a:cubicBezTo>
                    <a:pt x="10083" y="11773"/>
                    <a:pt x="10253" y="11588"/>
                    <a:pt x="10083" y="11681"/>
                  </a:cubicBezTo>
                  <a:cubicBezTo>
                    <a:pt x="10083" y="11681"/>
                    <a:pt x="10083" y="11681"/>
                    <a:pt x="10083" y="11681"/>
                  </a:cubicBezTo>
                  <a:cubicBezTo>
                    <a:pt x="10083" y="11773"/>
                    <a:pt x="9913" y="11773"/>
                    <a:pt x="9913" y="11866"/>
                  </a:cubicBezTo>
                  <a:cubicBezTo>
                    <a:pt x="9913" y="11866"/>
                    <a:pt x="9913" y="11866"/>
                    <a:pt x="9913" y="11866"/>
                  </a:cubicBezTo>
                  <a:cubicBezTo>
                    <a:pt x="9743" y="12052"/>
                    <a:pt x="9572" y="12052"/>
                    <a:pt x="9572" y="12237"/>
                  </a:cubicBezTo>
                  <a:cubicBezTo>
                    <a:pt x="9572" y="12237"/>
                    <a:pt x="9572" y="12237"/>
                    <a:pt x="9572" y="12237"/>
                  </a:cubicBezTo>
                  <a:cubicBezTo>
                    <a:pt x="9572" y="12330"/>
                    <a:pt x="9402" y="12422"/>
                    <a:pt x="9402" y="12608"/>
                  </a:cubicBezTo>
                  <a:cubicBezTo>
                    <a:pt x="8892" y="13257"/>
                    <a:pt x="8042" y="13998"/>
                    <a:pt x="7532" y="14647"/>
                  </a:cubicBezTo>
                  <a:cubicBezTo>
                    <a:pt x="6851" y="15296"/>
                    <a:pt x="6171" y="15945"/>
                    <a:pt x="5491" y="16594"/>
                  </a:cubicBezTo>
                  <a:cubicBezTo>
                    <a:pt x="5150" y="16687"/>
                    <a:pt x="5150" y="16687"/>
                    <a:pt x="4980" y="16872"/>
                  </a:cubicBezTo>
                  <a:cubicBezTo>
                    <a:pt x="4980" y="16872"/>
                    <a:pt x="4980" y="16872"/>
                    <a:pt x="4980" y="16872"/>
                  </a:cubicBezTo>
                  <a:cubicBezTo>
                    <a:pt x="5150" y="16872"/>
                    <a:pt x="4810" y="16965"/>
                    <a:pt x="4980" y="17150"/>
                  </a:cubicBezTo>
                  <a:cubicBezTo>
                    <a:pt x="4640" y="17243"/>
                    <a:pt x="4640" y="17521"/>
                    <a:pt x="4300" y="17799"/>
                  </a:cubicBezTo>
                  <a:cubicBezTo>
                    <a:pt x="4300" y="17706"/>
                    <a:pt x="4300" y="17706"/>
                    <a:pt x="4300" y="17706"/>
                  </a:cubicBezTo>
                  <a:cubicBezTo>
                    <a:pt x="4300" y="17799"/>
                    <a:pt x="4300" y="17799"/>
                    <a:pt x="4300" y="17799"/>
                  </a:cubicBezTo>
                  <a:cubicBezTo>
                    <a:pt x="4300" y="17799"/>
                    <a:pt x="4300" y="17799"/>
                    <a:pt x="4300" y="17799"/>
                  </a:cubicBezTo>
                  <a:cubicBezTo>
                    <a:pt x="4300" y="17799"/>
                    <a:pt x="4300" y="17799"/>
                    <a:pt x="4300" y="17799"/>
                  </a:cubicBezTo>
                  <a:cubicBezTo>
                    <a:pt x="3620" y="18541"/>
                    <a:pt x="2769" y="19097"/>
                    <a:pt x="2259" y="19746"/>
                  </a:cubicBezTo>
                  <a:cubicBezTo>
                    <a:pt x="1919" y="19839"/>
                    <a:pt x="1749" y="20117"/>
                    <a:pt x="1749" y="20302"/>
                  </a:cubicBezTo>
                  <a:cubicBezTo>
                    <a:pt x="1069" y="20766"/>
                    <a:pt x="388" y="21044"/>
                    <a:pt x="218" y="21600"/>
                  </a:cubicBezTo>
                  <a:cubicBezTo>
                    <a:pt x="218" y="21600"/>
                    <a:pt x="-122" y="21507"/>
                    <a:pt x="48" y="21322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7" name="Полилиния 121"/>
            <p:cNvSpPr/>
            <p:nvPr/>
          </p:nvSpPr>
          <p:spPr>
            <a:xfrm>
              <a:off x="300806" y="1791687"/>
              <a:ext cx="187333" cy="346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600" fill="norm" stroke="1" extrusionOk="0">
                  <a:moveTo>
                    <a:pt x="48" y="21229"/>
                  </a:moveTo>
                  <a:cubicBezTo>
                    <a:pt x="48" y="20951"/>
                    <a:pt x="728" y="20580"/>
                    <a:pt x="728" y="20302"/>
                  </a:cubicBezTo>
                  <a:cubicBezTo>
                    <a:pt x="898" y="20302"/>
                    <a:pt x="898" y="20395"/>
                    <a:pt x="1069" y="20302"/>
                  </a:cubicBezTo>
                  <a:cubicBezTo>
                    <a:pt x="1069" y="19931"/>
                    <a:pt x="1579" y="19561"/>
                    <a:pt x="2089" y="19282"/>
                  </a:cubicBezTo>
                  <a:cubicBezTo>
                    <a:pt x="2259" y="19282"/>
                    <a:pt x="2259" y="19282"/>
                    <a:pt x="2259" y="19282"/>
                  </a:cubicBezTo>
                  <a:cubicBezTo>
                    <a:pt x="2259" y="19282"/>
                    <a:pt x="2259" y="19097"/>
                    <a:pt x="2259" y="19004"/>
                  </a:cubicBezTo>
                  <a:cubicBezTo>
                    <a:pt x="2259" y="19097"/>
                    <a:pt x="2259" y="19097"/>
                    <a:pt x="2429" y="19097"/>
                  </a:cubicBezTo>
                  <a:cubicBezTo>
                    <a:pt x="2259" y="19004"/>
                    <a:pt x="2429" y="18912"/>
                    <a:pt x="2429" y="18912"/>
                  </a:cubicBezTo>
                  <a:cubicBezTo>
                    <a:pt x="2599" y="18912"/>
                    <a:pt x="2599" y="18912"/>
                    <a:pt x="2599" y="18912"/>
                  </a:cubicBezTo>
                  <a:cubicBezTo>
                    <a:pt x="2599" y="18819"/>
                    <a:pt x="2599" y="18819"/>
                    <a:pt x="2599" y="18819"/>
                  </a:cubicBezTo>
                  <a:cubicBezTo>
                    <a:pt x="2429" y="18633"/>
                    <a:pt x="2939" y="18633"/>
                    <a:pt x="2939" y="18448"/>
                  </a:cubicBezTo>
                  <a:cubicBezTo>
                    <a:pt x="2939" y="18448"/>
                    <a:pt x="2939" y="18448"/>
                    <a:pt x="2939" y="18448"/>
                  </a:cubicBezTo>
                  <a:cubicBezTo>
                    <a:pt x="3109" y="18077"/>
                    <a:pt x="3280" y="17892"/>
                    <a:pt x="3620" y="17614"/>
                  </a:cubicBezTo>
                  <a:cubicBezTo>
                    <a:pt x="3620" y="17614"/>
                    <a:pt x="3620" y="17706"/>
                    <a:pt x="3790" y="17614"/>
                  </a:cubicBezTo>
                  <a:cubicBezTo>
                    <a:pt x="3620" y="17614"/>
                    <a:pt x="3790" y="17428"/>
                    <a:pt x="3790" y="17428"/>
                  </a:cubicBezTo>
                  <a:cubicBezTo>
                    <a:pt x="3960" y="17428"/>
                    <a:pt x="3790" y="17336"/>
                    <a:pt x="3960" y="17243"/>
                  </a:cubicBezTo>
                  <a:cubicBezTo>
                    <a:pt x="3960" y="17243"/>
                    <a:pt x="3960" y="17243"/>
                    <a:pt x="3960" y="17243"/>
                  </a:cubicBezTo>
                  <a:cubicBezTo>
                    <a:pt x="3960" y="17150"/>
                    <a:pt x="4130" y="17150"/>
                    <a:pt x="4130" y="17058"/>
                  </a:cubicBezTo>
                  <a:cubicBezTo>
                    <a:pt x="4130" y="17058"/>
                    <a:pt x="4130" y="17058"/>
                    <a:pt x="4130" y="17058"/>
                  </a:cubicBezTo>
                  <a:cubicBezTo>
                    <a:pt x="4130" y="16965"/>
                    <a:pt x="4300" y="16965"/>
                    <a:pt x="4300" y="16965"/>
                  </a:cubicBezTo>
                  <a:cubicBezTo>
                    <a:pt x="4300" y="16872"/>
                    <a:pt x="4300" y="16872"/>
                    <a:pt x="4300" y="16872"/>
                  </a:cubicBezTo>
                  <a:cubicBezTo>
                    <a:pt x="4300" y="16872"/>
                    <a:pt x="4300" y="16872"/>
                    <a:pt x="4300" y="16779"/>
                  </a:cubicBezTo>
                  <a:cubicBezTo>
                    <a:pt x="4300" y="16779"/>
                    <a:pt x="4300" y="16779"/>
                    <a:pt x="4300" y="16779"/>
                  </a:cubicBezTo>
                  <a:cubicBezTo>
                    <a:pt x="4300" y="16779"/>
                    <a:pt x="4470" y="16779"/>
                    <a:pt x="4300" y="16594"/>
                  </a:cubicBezTo>
                  <a:cubicBezTo>
                    <a:pt x="4470" y="16594"/>
                    <a:pt x="4300" y="16779"/>
                    <a:pt x="4470" y="16779"/>
                  </a:cubicBezTo>
                  <a:cubicBezTo>
                    <a:pt x="4810" y="16316"/>
                    <a:pt x="5321" y="16038"/>
                    <a:pt x="5491" y="15574"/>
                  </a:cubicBezTo>
                  <a:cubicBezTo>
                    <a:pt x="5661" y="15574"/>
                    <a:pt x="5661" y="15574"/>
                    <a:pt x="5661" y="15574"/>
                  </a:cubicBezTo>
                  <a:cubicBezTo>
                    <a:pt x="5831" y="15482"/>
                    <a:pt x="5831" y="15482"/>
                    <a:pt x="5831" y="15482"/>
                  </a:cubicBezTo>
                  <a:cubicBezTo>
                    <a:pt x="5831" y="15482"/>
                    <a:pt x="5831" y="15482"/>
                    <a:pt x="5831" y="15482"/>
                  </a:cubicBezTo>
                  <a:cubicBezTo>
                    <a:pt x="6001" y="15389"/>
                    <a:pt x="5831" y="15389"/>
                    <a:pt x="6001" y="15296"/>
                  </a:cubicBezTo>
                  <a:cubicBezTo>
                    <a:pt x="6001" y="15389"/>
                    <a:pt x="6001" y="15389"/>
                    <a:pt x="6001" y="15389"/>
                  </a:cubicBezTo>
                  <a:cubicBezTo>
                    <a:pt x="6001" y="15296"/>
                    <a:pt x="6171" y="15203"/>
                    <a:pt x="6171" y="15111"/>
                  </a:cubicBezTo>
                  <a:cubicBezTo>
                    <a:pt x="6171" y="15111"/>
                    <a:pt x="6171" y="15111"/>
                    <a:pt x="6171" y="15203"/>
                  </a:cubicBezTo>
                  <a:cubicBezTo>
                    <a:pt x="6171" y="14925"/>
                    <a:pt x="6341" y="14925"/>
                    <a:pt x="6341" y="14833"/>
                  </a:cubicBezTo>
                  <a:cubicBezTo>
                    <a:pt x="6341" y="14925"/>
                    <a:pt x="6341" y="14925"/>
                    <a:pt x="6341" y="14925"/>
                  </a:cubicBezTo>
                  <a:cubicBezTo>
                    <a:pt x="6511" y="14833"/>
                    <a:pt x="6341" y="14833"/>
                    <a:pt x="6511" y="14833"/>
                  </a:cubicBezTo>
                  <a:cubicBezTo>
                    <a:pt x="6341" y="14833"/>
                    <a:pt x="6511" y="14833"/>
                    <a:pt x="6511" y="14833"/>
                  </a:cubicBezTo>
                  <a:cubicBezTo>
                    <a:pt x="6511" y="14740"/>
                    <a:pt x="6681" y="14647"/>
                    <a:pt x="6681" y="14555"/>
                  </a:cubicBezTo>
                  <a:cubicBezTo>
                    <a:pt x="6681" y="14555"/>
                    <a:pt x="6681" y="14555"/>
                    <a:pt x="6681" y="14555"/>
                  </a:cubicBezTo>
                  <a:cubicBezTo>
                    <a:pt x="6851" y="14462"/>
                    <a:pt x="6851" y="14369"/>
                    <a:pt x="7021" y="14276"/>
                  </a:cubicBezTo>
                  <a:cubicBezTo>
                    <a:pt x="7021" y="14276"/>
                    <a:pt x="7191" y="14276"/>
                    <a:pt x="7191" y="14276"/>
                  </a:cubicBezTo>
                  <a:cubicBezTo>
                    <a:pt x="7021" y="14091"/>
                    <a:pt x="7361" y="13998"/>
                    <a:pt x="7191" y="13998"/>
                  </a:cubicBezTo>
                  <a:cubicBezTo>
                    <a:pt x="7191" y="13906"/>
                    <a:pt x="7361" y="13813"/>
                    <a:pt x="7361" y="13720"/>
                  </a:cubicBezTo>
                  <a:cubicBezTo>
                    <a:pt x="7532" y="13813"/>
                    <a:pt x="7702" y="13720"/>
                    <a:pt x="7532" y="13813"/>
                  </a:cubicBezTo>
                  <a:cubicBezTo>
                    <a:pt x="7702" y="13813"/>
                    <a:pt x="7702" y="13813"/>
                    <a:pt x="7702" y="13813"/>
                  </a:cubicBezTo>
                  <a:cubicBezTo>
                    <a:pt x="7702" y="13813"/>
                    <a:pt x="7702" y="13813"/>
                    <a:pt x="7702" y="13813"/>
                  </a:cubicBezTo>
                  <a:cubicBezTo>
                    <a:pt x="7702" y="13627"/>
                    <a:pt x="7702" y="13627"/>
                    <a:pt x="7702" y="13627"/>
                  </a:cubicBezTo>
                  <a:cubicBezTo>
                    <a:pt x="7702" y="13627"/>
                    <a:pt x="7702" y="13535"/>
                    <a:pt x="7702" y="13442"/>
                  </a:cubicBezTo>
                  <a:cubicBezTo>
                    <a:pt x="7872" y="13442"/>
                    <a:pt x="7872" y="13442"/>
                    <a:pt x="7872" y="13442"/>
                  </a:cubicBezTo>
                  <a:cubicBezTo>
                    <a:pt x="7702" y="13164"/>
                    <a:pt x="7702" y="13164"/>
                    <a:pt x="7702" y="13164"/>
                  </a:cubicBezTo>
                  <a:cubicBezTo>
                    <a:pt x="7872" y="13164"/>
                    <a:pt x="7872" y="13164"/>
                    <a:pt x="7872" y="13164"/>
                  </a:cubicBezTo>
                  <a:cubicBezTo>
                    <a:pt x="7872" y="13071"/>
                    <a:pt x="7872" y="13071"/>
                    <a:pt x="7872" y="13071"/>
                  </a:cubicBezTo>
                  <a:cubicBezTo>
                    <a:pt x="8042" y="12979"/>
                    <a:pt x="8042" y="12979"/>
                    <a:pt x="8042" y="12979"/>
                  </a:cubicBezTo>
                  <a:cubicBezTo>
                    <a:pt x="8382" y="12979"/>
                    <a:pt x="8042" y="12979"/>
                    <a:pt x="8382" y="12979"/>
                  </a:cubicBezTo>
                  <a:cubicBezTo>
                    <a:pt x="8382" y="12979"/>
                    <a:pt x="8382" y="12979"/>
                    <a:pt x="8382" y="12886"/>
                  </a:cubicBezTo>
                  <a:cubicBezTo>
                    <a:pt x="8382" y="12886"/>
                    <a:pt x="8382" y="12886"/>
                    <a:pt x="8382" y="12886"/>
                  </a:cubicBezTo>
                  <a:cubicBezTo>
                    <a:pt x="8552" y="12886"/>
                    <a:pt x="8552" y="12793"/>
                    <a:pt x="8382" y="12793"/>
                  </a:cubicBezTo>
                  <a:cubicBezTo>
                    <a:pt x="8382" y="12793"/>
                    <a:pt x="8552" y="12793"/>
                    <a:pt x="8382" y="12793"/>
                  </a:cubicBezTo>
                  <a:cubicBezTo>
                    <a:pt x="8382" y="12793"/>
                    <a:pt x="8382" y="12700"/>
                    <a:pt x="8552" y="12608"/>
                  </a:cubicBezTo>
                  <a:cubicBezTo>
                    <a:pt x="8552" y="12700"/>
                    <a:pt x="8552" y="12700"/>
                    <a:pt x="8552" y="12700"/>
                  </a:cubicBezTo>
                  <a:cubicBezTo>
                    <a:pt x="8552" y="12608"/>
                    <a:pt x="8552" y="12330"/>
                    <a:pt x="8722" y="12330"/>
                  </a:cubicBezTo>
                  <a:cubicBezTo>
                    <a:pt x="8552" y="12330"/>
                    <a:pt x="8722" y="12330"/>
                    <a:pt x="8722" y="12330"/>
                  </a:cubicBezTo>
                  <a:cubicBezTo>
                    <a:pt x="8892" y="12330"/>
                    <a:pt x="8892" y="12144"/>
                    <a:pt x="8892" y="12052"/>
                  </a:cubicBezTo>
                  <a:cubicBezTo>
                    <a:pt x="8892" y="12052"/>
                    <a:pt x="8892" y="12052"/>
                    <a:pt x="8892" y="12052"/>
                  </a:cubicBezTo>
                  <a:cubicBezTo>
                    <a:pt x="8892" y="11959"/>
                    <a:pt x="9062" y="12052"/>
                    <a:pt x="9062" y="11959"/>
                  </a:cubicBezTo>
                  <a:cubicBezTo>
                    <a:pt x="9062" y="11866"/>
                    <a:pt x="9062" y="11866"/>
                    <a:pt x="9062" y="11866"/>
                  </a:cubicBezTo>
                  <a:cubicBezTo>
                    <a:pt x="9062" y="11866"/>
                    <a:pt x="9062" y="11866"/>
                    <a:pt x="9062" y="11866"/>
                  </a:cubicBezTo>
                  <a:cubicBezTo>
                    <a:pt x="9062" y="11866"/>
                    <a:pt x="9232" y="11588"/>
                    <a:pt x="9402" y="11495"/>
                  </a:cubicBezTo>
                  <a:cubicBezTo>
                    <a:pt x="9402" y="11310"/>
                    <a:pt x="9402" y="11310"/>
                    <a:pt x="9402" y="11310"/>
                  </a:cubicBezTo>
                  <a:cubicBezTo>
                    <a:pt x="9572" y="11310"/>
                    <a:pt x="9572" y="11310"/>
                    <a:pt x="9572" y="11310"/>
                  </a:cubicBezTo>
                  <a:cubicBezTo>
                    <a:pt x="9572" y="11310"/>
                    <a:pt x="9572" y="11217"/>
                    <a:pt x="9913" y="11217"/>
                  </a:cubicBezTo>
                  <a:cubicBezTo>
                    <a:pt x="9572" y="11124"/>
                    <a:pt x="9572" y="11495"/>
                    <a:pt x="9572" y="11403"/>
                  </a:cubicBezTo>
                  <a:cubicBezTo>
                    <a:pt x="9572" y="11403"/>
                    <a:pt x="9572" y="11217"/>
                    <a:pt x="9572" y="11310"/>
                  </a:cubicBezTo>
                  <a:cubicBezTo>
                    <a:pt x="9913" y="11217"/>
                    <a:pt x="9572" y="11124"/>
                    <a:pt x="9913" y="11124"/>
                  </a:cubicBezTo>
                  <a:cubicBezTo>
                    <a:pt x="9913" y="11124"/>
                    <a:pt x="9913" y="11217"/>
                    <a:pt x="9913" y="11124"/>
                  </a:cubicBezTo>
                  <a:cubicBezTo>
                    <a:pt x="9913" y="11124"/>
                    <a:pt x="9913" y="11124"/>
                    <a:pt x="9913" y="11124"/>
                  </a:cubicBezTo>
                  <a:cubicBezTo>
                    <a:pt x="9913" y="11124"/>
                    <a:pt x="9913" y="11124"/>
                    <a:pt x="9913" y="11124"/>
                  </a:cubicBezTo>
                  <a:cubicBezTo>
                    <a:pt x="9913" y="11032"/>
                    <a:pt x="10083" y="11032"/>
                    <a:pt x="9913" y="11032"/>
                  </a:cubicBezTo>
                  <a:cubicBezTo>
                    <a:pt x="9913" y="11032"/>
                    <a:pt x="9913" y="10754"/>
                    <a:pt x="10083" y="10939"/>
                  </a:cubicBezTo>
                  <a:cubicBezTo>
                    <a:pt x="10253" y="10939"/>
                    <a:pt x="10253" y="10939"/>
                    <a:pt x="10253" y="10939"/>
                  </a:cubicBezTo>
                  <a:cubicBezTo>
                    <a:pt x="10083" y="10754"/>
                    <a:pt x="10083" y="10754"/>
                    <a:pt x="10083" y="10754"/>
                  </a:cubicBezTo>
                  <a:cubicBezTo>
                    <a:pt x="10253" y="10754"/>
                    <a:pt x="10253" y="10754"/>
                    <a:pt x="10253" y="10754"/>
                  </a:cubicBezTo>
                  <a:cubicBezTo>
                    <a:pt x="10083" y="10661"/>
                    <a:pt x="10253" y="10661"/>
                    <a:pt x="10253" y="10568"/>
                  </a:cubicBezTo>
                  <a:cubicBezTo>
                    <a:pt x="10423" y="10476"/>
                    <a:pt x="10423" y="10476"/>
                    <a:pt x="10593" y="10476"/>
                  </a:cubicBezTo>
                  <a:cubicBezTo>
                    <a:pt x="10593" y="10383"/>
                    <a:pt x="10593" y="10290"/>
                    <a:pt x="10763" y="10290"/>
                  </a:cubicBezTo>
                  <a:cubicBezTo>
                    <a:pt x="10763" y="10290"/>
                    <a:pt x="10593" y="10290"/>
                    <a:pt x="10763" y="10290"/>
                  </a:cubicBezTo>
                  <a:cubicBezTo>
                    <a:pt x="10763" y="10290"/>
                    <a:pt x="10763" y="10290"/>
                    <a:pt x="10763" y="10197"/>
                  </a:cubicBezTo>
                  <a:cubicBezTo>
                    <a:pt x="10763" y="10197"/>
                    <a:pt x="10933" y="10105"/>
                    <a:pt x="11103" y="10105"/>
                  </a:cubicBezTo>
                  <a:cubicBezTo>
                    <a:pt x="11103" y="10012"/>
                    <a:pt x="10933" y="10012"/>
                    <a:pt x="10933" y="10012"/>
                  </a:cubicBezTo>
                  <a:cubicBezTo>
                    <a:pt x="11103" y="10012"/>
                    <a:pt x="10933" y="9827"/>
                    <a:pt x="11103" y="9734"/>
                  </a:cubicBezTo>
                  <a:cubicBezTo>
                    <a:pt x="11103" y="9827"/>
                    <a:pt x="11103" y="9827"/>
                    <a:pt x="11103" y="9827"/>
                  </a:cubicBezTo>
                  <a:cubicBezTo>
                    <a:pt x="11443" y="9827"/>
                    <a:pt x="11103" y="9734"/>
                    <a:pt x="11443" y="9641"/>
                  </a:cubicBezTo>
                  <a:cubicBezTo>
                    <a:pt x="11103" y="9641"/>
                    <a:pt x="11103" y="9641"/>
                    <a:pt x="11103" y="9641"/>
                  </a:cubicBezTo>
                  <a:cubicBezTo>
                    <a:pt x="11443" y="9641"/>
                    <a:pt x="11443" y="9456"/>
                    <a:pt x="11443" y="9548"/>
                  </a:cubicBezTo>
                  <a:cubicBezTo>
                    <a:pt x="11443" y="9456"/>
                    <a:pt x="11613" y="9456"/>
                    <a:pt x="11443" y="9363"/>
                  </a:cubicBezTo>
                  <a:cubicBezTo>
                    <a:pt x="11784" y="9270"/>
                    <a:pt x="11784" y="8992"/>
                    <a:pt x="12124" y="8992"/>
                  </a:cubicBezTo>
                  <a:cubicBezTo>
                    <a:pt x="12124" y="8900"/>
                    <a:pt x="12124" y="8900"/>
                    <a:pt x="12124" y="8900"/>
                  </a:cubicBezTo>
                  <a:cubicBezTo>
                    <a:pt x="11954" y="8900"/>
                    <a:pt x="12124" y="8992"/>
                    <a:pt x="12124" y="8992"/>
                  </a:cubicBezTo>
                  <a:cubicBezTo>
                    <a:pt x="12124" y="8992"/>
                    <a:pt x="12124" y="8900"/>
                    <a:pt x="11954" y="8900"/>
                  </a:cubicBezTo>
                  <a:cubicBezTo>
                    <a:pt x="12124" y="8900"/>
                    <a:pt x="12124" y="8900"/>
                    <a:pt x="12294" y="8900"/>
                  </a:cubicBezTo>
                  <a:cubicBezTo>
                    <a:pt x="12294" y="8900"/>
                    <a:pt x="12124" y="8807"/>
                    <a:pt x="12294" y="8621"/>
                  </a:cubicBezTo>
                  <a:cubicBezTo>
                    <a:pt x="12294" y="8714"/>
                    <a:pt x="12294" y="8714"/>
                    <a:pt x="12294" y="8621"/>
                  </a:cubicBezTo>
                  <a:cubicBezTo>
                    <a:pt x="12294" y="8529"/>
                    <a:pt x="12294" y="8529"/>
                    <a:pt x="12294" y="8529"/>
                  </a:cubicBezTo>
                  <a:cubicBezTo>
                    <a:pt x="12294" y="8529"/>
                    <a:pt x="12294" y="8529"/>
                    <a:pt x="12464" y="8529"/>
                  </a:cubicBezTo>
                  <a:cubicBezTo>
                    <a:pt x="12464" y="8529"/>
                    <a:pt x="12634" y="8529"/>
                    <a:pt x="12464" y="8529"/>
                  </a:cubicBezTo>
                  <a:cubicBezTo>
                    <a:pt x="12634" y="8436"/>
                    <a:pt x="12634" y="8436"/>
                    <a:pt x="12634" y="8436"/>
                  </a:cubicBezTo>
                  <a:cubicBezTo>
                    <a:pt x="12634" y="8529"/>
                    <a:pt x="12634" y="8436"/>
                    <a:pt x="12634" y="8436"/>
                  </a:cubicBezTo>
                  <a:cubicBezTo>
                    <a:pt x="12634" y="8436"/>
                    <a:pt x="12634" y="8436"/>
                    <a:pt x="12634" y="8436"/>
                  </a:cubicBezTo>
                  <a:cubicBezTo>
                    <a:pt x="12974" y="8251"/>
                    <a:pt x="12974" y="8251"/>
                    <a:pt x="12974" y="8251"/>
                  </a:cubicBezTo>
                  <a:cubicBezTo>
                    <a:pt x="12634" y="8251"/>
                    <a:pt x="12634" y="8251"/>
                    <a:pt x="12634" y="8436"/>
                  </a:cubicBezTo>
                  <a:cubicBezTo>
                    <a:pt x="12634" y="8251"/>
                    <a:pt x="12634" y="8251"/>
                    <a:pt x="12634" y="8158"/>
                  </a:cubicBezTo>
                  <a:cubicBezTo>
                    <a:pt x="12634" y="8251"/>
                    <a:pt x="12634" y="8158"/>
                    <a:pt x="12974" y="8158"/>
                  </a:cubicBezTo>
                  <a:cubicBezTo>
                    <a:pt x="12974" y="8065"/>
                    <a:pt x="12974" y="8065"/>
                    <a:pt x="12974" y="8065"/>
                  </a:cubicBezTo>
                  <a:cubicBezTo>
                    <a:pt x="12974" y="7973"/>
                    <a:pt x="12974" y="7973"/>
                    <a:pt x="12974" y="7973"/>
                  </a:cubicBezTo>
                  <a:cubicBezTo>
                    <a:pt x="12974" y="8065"/>
                    <a:pt x="12974" y="8065"/>
                    <a:pt x="12974" y="8065"/>
                  </a:cubicBezTo>
                  <a:cubicBezTo>
                    <a:pt x="12974" y="8065"/>
                    <a:pt x="13144" y="8065"/>
                    <a:pt x="13144" y="7973"/>
                  </a:cubicBezTo>
                  <a:cubicBezTo>
                    <a:pt x="13144" y="7973"/>
                    <a:pt x="12974" y="7973"/>
                    <a:pt x="12974" y="7973"/>
                  </a:cubicBezTo>
                  <a:cubicBezTo>
                    <a:pt x="12974" y="7973"/>
                    <a:pt x="13144" y="7973"/>
                    <a:pt x="13144" y="7973"/>
                  </a:cubicBezTo>
                  <a:cubicBezTo>
                    <a:pt x="13144" y="7973"/>
                    <a:pt x="13144" y="7973"/>
                    <a:pt x="13144" y="7973"/>
                  </a:cubicBezTo>
                  <a:cubicBezTo>
                    <a:pt x="13144" y="7973"/>
                    <a:pt x="13144" y="7973"/>
                    <a:pt x="13144" y="7973"/>
                  </a:cubicBezTo>
                  <a:cubicBezTo>
                    <a:pt x="13144" y="7973"/>
                    <a:pt x="13144" y="7973"/>
                    <a:pt x="13144" y="7973"/>
                  </a:cubicBezTo>
                  <a:cubicBezTo>
                    <a:pt x="13144" y="7973"/>
                    <a:pt x="13314" y="7880"/>
                    <a:pt x="13144" y="7787"/>
                  </a:cubicBezTo>
                  <a:cubicBezTo>
                    <a:pt x="13314" y="7787"/>
                    <a:pt x="13314" y="7787"/>
                    <a:pt x="13314" y="7694"/>
                  </a:cubicBezTo>
                  <a:cubicBezTo>
                    <a:pt x="13314" y="7694"/>
                    <a:pt x="13314" y="7694"/>
                    <a:pt x="13314" y="7694"/>
                  </a:cubicBezTo>
                  <a:cubicBezTo>
                    <a:pt x="13484" y="7694"/>
                    <a:pt x="13484" y="7602"/>
                    <a:pt x="13484" y="7602"/>
                  </a:cubicBezTo>
                  <a:cubicBezTo>
                    <a:pt x="13484" y="7602"/>
                    <a:pt x="13484" y="7602"/>
                    <a:pt x="13484" y="7602"/>
                  </a:cubicBezTo>
                  <a:cubicBezTo>
                    <a:pt x="13484" y="7602"/>
                    <a:pt x="13484" y="7509"/>
                    <a:pt x="13484" y="7324"/>
                  </a:cubicBezTo>
                  <a:cubicBezTo>
                    <a:pt x="13484" y="7324"/>
                    <a:pt x="13654" y="7509"/>
                    <a:pt x="13654" y="7324"/>
                  </a:cubicBezTo>
                  <a:cubicBezTo>
                    <a:pt x="13824" y="7324"/>
                    <a:pt x="13654" y="7324"/>
                    <a:pt x="13484" y="7324"/>
                  </a:cubicBezTo>
                  <a:cubicBezTo>
                    <a:pt x="13654" y="7231"/>
                    <a:pt x="13654" y="7045"/>
                    <a:pt x="13995" y="6953"/>
                  </a:cubicBezTo>
                  <a:cubicBezTo>
                    <a:pt x="13995" y="6953"/>
                    <a:pt x="13824" y="6953"/>
                    <a:pt x="13995" y="6953"/>
                  </a:cubicBezTo>
                  <a:cubicBezTo>
                    <a:pt x="14165" y="6767"/>
                    <a:pt x="14165" y="6582"/>
                    <a:pt x="14675" y="6489"/>
                  </a:cubicBezTo>
                  <a:cubicBezTo>
                    <a:pt x="14675" y="6489"/>
                    <a:pt x="14675" y="6489"/>
                    <a:pt x="14675" y="6489"/>
                  </a:cubicBezTo>
                  <a:cubicBezTo>
                    <a:pt x="14675" y="6489"/>
                    <a:pt x="14675" y="6489"/>
                    <a:pt x="14675" y="6397"/>
                  </a:cubicBezTo>
                  <a:cubicBezTo>
                    <a:pt x="14675" y="6397"/>
                    <a:pt x="14675" y="6397"/>
                    <a:pt x="14335" y="6397"/>
                  </a:cubicBezTo>
                  <a:cubicBezTo>
                    <a:pt x="14675" y="6304"/>
                    <a:pt x="14675" y="6211"/>
                    <a:pt x="14675" y="6118"/>
                  </a:cubicBezTo>
                  <a:cubicBezTo>
                    <a:pt x="14675" y="6118"/>
                    <a:pt x="14675" y="6118"/>
                    <a:pt x="14675" y="6118"/>
                  </a:cubicBezTo>
                  <a:cubicBezTo>
                    <a:pt x="14845" y="6118"/>
                    <a:pt x="14845" y="6118"/>
                    <a:pt x="14845" y="6026"/>
                  </a:cubicBezTo>
                  <a:cubicBezTo>
                    <a:pt x="14845" y="6026"/>
                    <a:pt x="14845" y="6026"/>
                    <a:pt x="14845" y="6026"/>
                  </a:cubicBezTo>
                  <a:cubicBezTo>
                    <a:pt x="15015" y="6026"/>
                    <a:pt x="15015" y="6026"/>
                    <a:pt x="15015" y="6026"/>
                  </a:cubicBezTo>
                  <a:cubicBezTo>
                    <a:pt x="15015" y="6026"/>
                    <a:pt x="14845" y="6026"/>
                    <a:pt x="15015" y="5933"/>
                  </a:cubicBezTo>
                  <a:cubicBezTo>
                    <a:pt x="15015" y="5933"/>
                    <a:pt x="15015" y="6026"/>
                    <a:pt x="15015" y="5933"/>
                  </a:cubicBezTo>
                  <a:cubicBezTo>
                    <a:pt x="15015" y="5933"/>
                    <a:pt x="15015" y="5748"/>
                    <a:pt x="15185" y="5655"/>
                  </a:cubicBezTo>
                  <a:cubicBezTo>
                    <a:pt x="15355" y="5655"/>
                    <a:pt x="15355" y="5655"/>
                    <a:pt x="15355" y="5655"/>
                  </a:cubicBezTo>
                  <a:cubicBezTo>
                    <a:pt x="15355" y="5655"/>
                    <a:pt x="15355" y="5562"/>
                    <a:pt x="15185" y="5562"/>
                  </a:cubicBezTo>
                  <a:cubicBezTo>
                    <a:pt x="15355" y="5470"/>
                    <a:pt x="15525" y="5470"/>
                    <a:pt x="15525" y="5470"/>
                  </a:cubicBezTo>
                  <a:cubicBezTo>
                    <a:pt x="15525" y="5284"/>
                    <a:pt x="15695" y="5006"/>
                    <a:pt x="16035" y="4821"/>
                  </a:cubicBezTo>
                  <a:cubicBezTo>
                    <a:pt x="16035" y="4821"/>
                    <a:pt x="16035" y="4821"/>
                    <a:pt x="16035" y="4821"/>
                  </a:cubicBezTo>
                  <a:cubicBezTo>
                    <a:pt x="16206" y="4821"/>
                    <a:pt x="16035" y="4821"/>
                    <a:pt x="16035" y="4728"/>
                  </a:cubicBezTo>
                  <a:cubicBezTo>
                    <a:pt x="16206" y="4821"/>
                    <a:pt x="16206" y="4728"/>
                    <a:pt x="16206" y="4821"/>
                  </a:cubicBezTo>
                  <a:cubicBezTo>
                    <a:pt x="16376" y="4728"/>
                    <a:pt x="16206" y="4635"/>
                    <a:pt x="16376" y="4635"/>
                  </a:cubicBezTo>
                  <a:cubicBezTo>
                    <a:pt x="16206" y="4635"/>
                    <a:pt x="16376" y="4635"/>
                    <a:pt x="16206" y="4635"/>
                  </a:cubicBezTo>
                  <a:cubicBezTo>
                    <a:pt x="16376" y="4542"/>
                    <a:pt x="16376" y="4542"/>
                    <a:pt x="16376" y="4542"/>
                  </a:cubicBezTo>
                  <a:cubicBezTo>
                    <a:pt x="16376" y="4450"/>
                    <a:pt x="16376" y="4542"/>
                    <a:pt x="16376" y="4542"/>
                  </a:cubicBezTo>
                  <a:cubicBezTo>
                    <a:pt x="16376" y="4450"/>
                    <a:pt x="16376" y="4450"/>
                    <a:pt x="16376" y="4450"/>
                  </a:cubicBezTo>
                  <a:cubicBezTo>
                    <a:pt x="16716" y="4450"/>
                    <a:pt x="16546" y="4728"/>
                    <a:pt x="16716" y="4635"/>
                  </a:cubicBezTo>
                  <a:cubicBezTo>
                    <a:pt x="16716" y="4635"/>
                    <a:pt x="16716" y="4635"/>
                    <a:pt x="16716" y="4635"/>
                  </a:cubicBezTo>
                  <a:cubicBezTo>
                    <a:pt x="16886" y="4635"/>
                    <a:pt x="16716" y="4821"/>
                    <a:pt x="16886" y="4635"/>
                  </a:cubicBezTo>
                  <a:cubicBezTo>
                    <a:pt x="16886" y="4635"/>
                    <a:pt x="16886" y="4542"/>
                    <a:pt x="16716" y="4542"/>
                  </a:cubicBezTo>
                  <a:cubicBezTo>
                    <a:pt x="16886" y="4450"/>
                    <a:pt x="16546" y="4450"/>
                    <a:pt x="16716" y="4357"/>
                  </a:cubicBezTo>
                  <a:cubicBezTo>
                    <a:pt x="16716" y="4357"/>
                    <a:pt x="16546" y="4450"/>
                    <a:pt x="16716" y="4450"/>
                  </a:cubicBezTo>
                  <a:cubicBezTo>
                    <a:pt x="16886" y="4357"/>
                    <a:pt x="16716" y="4264"/>
                    <a:pt x="16886" y="4264"/>
                  </a:cubicBezTo>
                  <a:cubicBezTo>
                    <a:pt x="16716" y="4357"/>
                    <a:pt x="16716" y="4264"/>
                    <a:pt x="16716" y="4172"/>
                  </a:cubicBezTo>
                  <a:cubicBezTo>
                    <a:pt x="16716" y="4172"/>
                    <a:pt x="16716" y="4264"/>
                    <a:pt x="16886" y="4172"/>
                  </a:cubicBezTo>
                  <a:cubicBezTo>
                    <a:pt x="16716" y="4172"/>
                    <a:pt x="16886" y="4079"/>
                    <a:pt x="16716" y="4079"/>
                  </a:cubicBezTo>
                  <a:cubicBezTo>
                    <a:pt x="16546" y="4079"/>
                    <a:pt x="16886" y="4079"/>
                    <a:pt x="16716" y="3986"/>
                  </a:cubicBezTo>
                  <a:cubicBezTo>
                    <a:pt x="16886" y="3986"/>
                    <a:pt x="16886" y="4079"/>
                    <a:pt x="16886" y="4079"/>
                  </a:cubicBezTo>
                  <a:cubicBezTo>
                    <a:pt x="16886" y="4079"/>
                    <a:pt x="16886" y="3894"/>
                    <a:pt x="16886" y="3894"/>
                  </a:cubicBezTo>
                  <a:cubicBezTo>
                    <a:pt x="16886" y="3894"/>
                    <a:pt x="16886" y="3894"/>
                    <a:pt x="16886" y="3986"/>
                  </a:cubicBezTo>
                  <a:cubicBezTo>
                    <a:pt x="16886" y="3894"/>
                    <a:pt x="16886" y="3801"/>
                    <a:pt x="17056" y="3801"/>
                  </a:cubicBezTo>
                  <a:cubicBezTo>
                    <a:pt x="16886" y="3801"/>
                    <a:pt x="16886" y="3801"/>
                    <a:pt x="16886" y="3801"/>
                  </a:cubicBezTo>
                  <a:cubicBezTo>
                    <a:pt x="17056" y="3708"/>
                    <a:pt x="17056" y="3708"/>
                    <a:pt x="17056" y="3708"/>
                  </a:cubicBezTo>
                  <a:cubicBezTo>
                    <a:pt x="17056" y="3708"/>
                    <a:pt x="17056" y="3523"/>
                    <a:pt x="17226" y="3615"/>
                  </a:cubicBezTo>
                  <a:cubicBezTo>
                    <a:pt x="17226" y="3615"/>
                    <a:pt x="17396" y="3523"/>
                    <a:pt x="17226" y="3523"/>
                  </a:cubicBezTo>
                  <a:cubicBezTo>
                    <a:pt x="17056" y="3523"/>
                    <a:pt x="17226" y="3615"/>
                    <a:pt x="17056" y="3615"/>
                  </a:cubicBezTo>
                  <a:cubicBezTo>
                    <a:pt x="17226" y="3615"/>
                    <a:pt x="17056" y="3523"/>
                    <a:pt x="17056" y="3523"/>
                  </a:cubicBezTo>
                  <a:cubicBezTo>
                    <a:pt x="17226" y="3523"/>
                    <a:pt x="17226" y="3523"/>
                    <a:pt x="17226" y="3523"/>
                  </a:cubicBezTo>
                  <a:cubicBezTo>
                    <a:pt x="17226" y="3523"/>
                    <a:pt x="17226" y="3523"/>
                    <a:pt x="17226" y="3430"/>
                  </a:cubicBezTo>
                  <a:cubicBezTo>
                    <a:pt x="17226" y="3523"/>
                    <a:pt x="17226" y="3523"/>
                    <a:pt x="17226" y="3430"/>
                  </a:cubicBezTo>
                  <a:cubicBezTo>
                    <a:pt x="17226" y="3430"/>
                    <a:pt x="17226" y="3430"/>
                    <a:pt x="17226" y="3430"/>
                  </a:cubicBezTo>
                  <a:cubicBezTo>
                    <a:pt x="17226" y="3245"/>
                    <a:pt x="17396" y="3430"/>
                    <a:pt x="17396" y="3245"/>
                  </a:cubicBezTo>
                  <a:cubicBezTo>
                    <a:pt x="17396" y="3430"/>
                    <a:pt x="17396" y="3430"/>
                    <a:pt x="17396" y="3430"/>
                  </a:cubicBezTo>
                  <a:cubicBezTo>
                    <a:pt x="17396" y="3430"/>
                    <a:pt x="17736" y="3430"/>
                    <a:pt x="17736" y="3245"/>
                  </a:cubicBezTo>
                  <a:cubicBezTo>
                    <a:pt x="17396" y="3152"/>
                    <a:pt x="17396" y="3152"/>
                    <a:pt x="17396" y="3152"/>
                  </a:cubicBezTo>
                  <a:cubicBezTo>
                    <a:pt x="17396" y="3059"/>
                    <a:pt x="17736" y="3152"/>
                    <a:pt x="17396" y="3059"/>
                  </a:cubicBezTo>
                  <a:cubicBezTo>
                    <a:pt x="17736" y="3152"/>
                    <a:pt x="17736" y="3152"/>
                    <a:pt x="17736" y="3152"/>
                  </a:cubicBezTo>
                  <a:cubicBezTo>
                    <a:pt x="17906" y="3152"/>
                    <a:pt x="17906" y="3152"/>
                    <a:pt x="17906" y="3152"/>
                  </a:cubicBezTo>
                  <a:cubicBezTo>
                    <a:pt x="17906" y="3059"/>
                    <a:pt x="17906" y="2967"/>
                    <a:pt x="17736" y="3059"/>
                  </a:cubicBezTo>
                  <a:cubicBezTo>
                    <a:pt x="17736" y="2967"/>
                    <a:pt x="17906" y="2967"/>
                    <a:pt x="17906" y="2967"/>
                  </a:cubicBezTo>
                  <a:cubicBezTo>
                    <a:pt x="17906" y="2967"/>
                    <a:pt x="17906" y="2967"/>
                    <a:pt x="17906" y="2874"/>
                  </a:cubicBezTo>
                  <a:cubicBezTo>
                    <a:pt x="17906" y="2874"/>
                    <a:pt x="18076" y="2874"/>
                    <a:pt x="18076" y="2874"/>
                  </a:cubicBezTo>
                  <a:cubicBezTo>
                    <a:pt x="18076" y="2967"/>
                    <a:pt x="18076" y="2967"/>
                    <a:pt x="18076" y="2967"/>
                  </a:cubicBezTo>
                  <a:cubicBezTo>
                    <a:pt x="18076" y="2874"/>
                    <a:pt x="18076" y="2874"/>
                    <a:pt x="18076" y="2874"/>
                  </a:cubicBezTo>
                  <a:cubicBezTo>
                    <a:pt x="18247" y="2967"/>
                    <a:pt x="18247" y="2874"/>
                    <a:pt x="18247" y="2967"/>
                  </a:cubicBezTo>
                  <a:cubicBezTo>
                    <a:pt x="18417" y="2874"/>
                    <a:pt x="18417" y="2874"/>
                    <a:pt x="18417" y="2874"/>
                  </a:cubicBezTo>
                  <a:cubicBezTo>
                    <a:pt x="18076" y="2874"/>
                    <a:pt x="18247" y="2781"/>
                    <a:pt x="18076" y="2781"/>
                  </a:cubicBezTo>
                  <a:cubicBezTo>
                    <a:pt x="18076" y="2596"/>
                    <a:pt x="18417" y="2781"/>
                    <a:pt x="18417" y="2596"/>
                  </a:cubicBezTo>
                  <a:cubicBezTo>
                    <a:pt x="18247" y="2596"/>
                    <a:pt x="18247" y="2503"/>
                    <a:pt x="18247" y="2596"/>
                  </a:cubicBezTo>
                  <a:cubicBezTo>
                    <a:pt x="18247" y="2503"/>
                    <a:pt x="18076" y="2503"/>
                    <a:pt x="18247" y="2318"/>
                  </a:cubicBezTo>
                  <a:cubicBezTo>
                    <a:pt x="18247" y="2503"/>
                    <a:pt x="18417" y="2318"/>
                    <a:pt x="18417" y="2503"/>
                  </a:cubicBezTo>
                  <a:cubicBezTo>
                    <a:pt x="18417" y="2596"/>
                    <a:pt x="18417" y="2596"/>
                    <a:pt x="18417" y="2596"/>
                  </a:cubicBezTo>
                  <a:cubicBezTo>
                    <a:pt x="18587" y="2596"/>
                    <a:pt x="18587" y="2596"/>
                    <a:pt x="18587" y="2596"/>
                  </a:cubicBezTo>
                  <a:cubicBezTo>
                    <a:pt x="18587" y="2503"/>
                    <a:pt x="18757" y="2318"/>
                    <a:pt x="18587" y="2318"/>
                  </a:cubicBezTo>
                  <a:cubicBezTo>
                    <a:pt x="18587" y="2318"/>
                    <a:pt x="18587" y="2503"/>
                    <a:pt x="18417" y="2318"/>
                  </a:cubicBezTo>
                  <a:cubicBezTo>
                    <a:pt x="18587" y="2225"/>
                    <a:pt x="18757" y="2318"/>
                    <a:pt x="18587" y="2225"/>
                  </a:cubicBezTo>
                  <a:cubicBezTo>
                    <a:pt x="18417" y="2225"/>
                    <a:pt x="18417" y="2225"/>
                    <a:pt x="18417" y="2225"/>
                  </a:cubicBezTo>
                  <a:cubicBezTo>
                    <a:pt x="18417" y="2225"/>
                    <a:pt x="18417" y="2225"/>
                    <a:pt x="18417" y="2225"/>
                  </a:cubicBezTo>
                  <a:cubicBezTo>
                    <a:pt x="18417" y="2225"/>
                    <a:pt x="18417" y="2225"/>
                    <a:pt x="18417" y="2225"/>
                  </a:cubicBezTo>
                  <a:cubicBezTo>
                    <a:pt x="18587" y="2225"/>
                    <a:pt x="18417" y="2225"/>
                    <a:pt x="18417" y="2132"/>
                  </a:cubicBezTo>
                  <a:cubicBezTo>
                    <a:pt x="18587" y="2132"/>
                    <a:pt x="18587" y="2132"/>
                    <a:pt x="18587" y="2132"/>
                  </a:cubicBezTo>
                  <a:cubicBezTo>
                    <a:pt x="18757" y="2132"/>
                    <a:pt x="18417" y="2225"/>
                    <a:pt x="18587" y="2225"/>
                  </a:cubicBezTo>
                  <a:cubicBezTo>
                    <a:pt x="18757" y="2225"/>
                    <a:pt x="18587" y="2132"/>
                    <a:pt x="18757" y="2132"/>
                  </a:cubicBezTo>
                  <a:cubicBezTo>
                    <a:pt x="18757" y="2132"/>
                    <a:pt x="18757" y="2132"/>
                    <a:pt x="18757" y="2132"/>
                  </a:cubicBezTo>
                  <a:cubicBezTo>
                    <a:pt x="18757" y="2132"/>
                    <a:pt x="19267" y="2225"/>
                    <a:pt x="18927" y="2039"/>
                  </a:cubicBezTo>
                  <a:cubicBezTo>
                    <a:pt x="18927" y="1947"/>
                    <a:pt x="18927" y="2039"/>
                    <a:pt x="18927" y="2039"/>
                  </a:cubicBezTo>
                  <a:cubicBezTo>
                    <a:pt x="18927" y="1854"/>
                    <a:pt x="18927" y="1854"/>
                    <a:pt x="18927" y="1761"/>
                  </a:cubicBezTo>
                  <a:cubicBezTo>
                    <a:pt x="19267" y="1854"/>
                    <a:pt x="19267" y="1669"/>
                    <a:pt x="19267" y="1761"/>
                  </a:cubicBezTo>
                  <a:cubicBezTo>
                    <a:pt x="19267" y="1761"/>
                    <a:pt x="18927" y="1947"/>
                    <a:pt x="19267" y="2039"/>
                  </a:cubicBezTo>
                  <a:cubicBezTo>
                    <a:pt x="19267" y="2039"/>
                    <a:pt x="18927" y="2039"/>
                    <a:pt x="19267" y="2132"/>
                  </a:cubicBezTo>
                  <a:cubicBezTo>
                    <a:pt x="19267" y="2039"/>
                    <a:pt x="19267" y="2132"/>
                    <a:pt x="19437" y="2132"/>
                  </a:cubicBezTo>
                  <a:cubicBezTo>
                    <a:pt x="19437" y="2039"/>
                    <a:pt x="19437" y="2039"/>
                    <a:pt x="19437" y="2039"/>
                  </a:cubicBezTo>
                  <a:cubicBezTo>
                    <a:pt x="19267" y="2039"/>
                    <a:pt x="19267" y="2039"/>
                    <a:pt x="19267" y="2039"/>
                  </a:cubicBezTo>
                  <a:cubicBezTo>
                    <a:pt x="19267" y="1947"/>
                    <a:pt x="19267" y="1854"/>
                    <a:pt x="19267" y="1761"/>
                  </a:cubicBezTo>
                  <a:cubicBezTo>
                    <a:pt x="19437" y="1761"/>
                    <a:pt x="19437" y="1761"/>
                    <a:pt x="19437" y="1761"/>
                  </a:cubicBezTo>
                  <a:cubicBezTo>
                    <a:pt x="19607" y="1669"/>
                    <a:pt x="19607" y="1576"/>
                    <a:pt x="19777" y="1483"/>
                  </a:cubicBezTo>
                  <a:cubicBezTo>
                    <a:pt x="19607" y="1483"/>
                    <a:pt x="19947" y="1298"/>
                    <a:pt x="19777" y="1391"/>
                  </a:cubicBezTo>
                  <a:cubicBezTo>
                    <a:pt x="19607" y="1391"/>
                    <a:pt x="19437" y="1391"/>
                    <a:pt x="19437" y="1391"/>
                  </a:cubicBezTo>
                  <a:cubicBezTo>
                    <a:pt x="19437" y="1298"/>
                    <a:pt x="19437" y="1391"/>
                    <a:pt x="19607" y="1391"/>
                  </a:cubicBezTo>
                  <a:cubicBezTo>
                    <a:pt x="19607" y="1298"/>
                    <a:pt x="19777" y="1391"/>
                    <a:pt x="19607" y="1298"/>
                  </a:cubicBezTo>
                  <a:cubicBezTo>
                    <a:pt x="19607" y="1391"/>
                    <a:pt x="19777" y="1298"/>
                    <a:pt x="19947" y="1391"/>
                  </a:cubicBezTo>
                  <a:cubicBezTo>
                    <a:pt x="19947" y="1298"/>
                    <a:pt x="19947" y="1391"/>
                    <a:pt x="20117" y="1298"/>
                  </a:cubicBezTo>
                  <a:cubicBezTo>
                    <a:pt x="20117" y="1205"/>
                    <a:pt x="20117" y="1112"/>
                    <a:pt x="20117" y="1020"/>
                  </a:cubicBezTo>
                  <a:cubicBezTo>
                    <a:pt x="20287" y="1020"/>
                    <a:pt x="20287" y="927"/>
                    <a:pt x="20458" y="834"/>
                  </a:cubicBezTo>
                  <a:cubicBezTo>
                    <a:pt x="20458" y="649"/>
                    <a:pt x="20798" y="834"/>
                    <a:pt x="20798" y="649"/>
                  </a:cubicBezTo>
                  <a:cubicBezTo>
                    <a:pt x="20968" y="649"/>
                    <a:pt x="20458" y="834"/>
                    <a:pt x="20798" y="649"/>
                  </a:cubicBezTo>
                  <a:cubicBezTo>
                    <a:pt x="20798" y="649"/>
                    <a:pt x="20798" y="649"/>
                    <a:pt x="20798" y="649"/>
                  </a:cubicBezTo>
                  <a:cubicBezTo>
                    <a:pt x="20798" y="649"/>
                    <a:pt x="21138" y="464"/>
                    <a:pt x="20968" y="371"/>
                  </a:cubicBezTo>
                  <a:cubicBezTo>
                    <a:pt x="20968" y="464"/>
                    <a:pt x="20968" y="464"/>
                    <a:pt x="20968" y="464"/>
                  </a:cubicBezTo>
                  <a:cubicBezTo>
                    <a:pt x="21138" y="464"/>
                    <a:pt x="20968" y="464"/>
                    <a:pt x="20968" y="464"/>
                  </a:cubicBezTo>
                  <a:cubicBezTo>
                    <a:pt x="21138" y="464"/>
                    <a:pt x="21138" y="464"/>
                    <a:pt x="21138" y="464"/>
                  </a:cubicBezTo>
                  <a:cubicBezTo>
                    <a:pt x="21308" y="464"/>
                    <a:pt x="21308" y="371"/>
                    <a:pt x="21308" y="371"/>
                  </a:cubicBezTo>
                  <a:cubicBezTo>
                    <a:pt x="21138" y="371"/>
                    <a:pt x="21138" y="371"/>
                    <a:pt x="21138" y="371"/>
                  </a:cubicBezTo>
                  <a:cubicBezTo>
                    <a:pt x="21308" y="278"/>
                    <a:pt x="21308" y="185"/>
                    <a:pt x="21478" y="93"/>
                  </a:cubicBezTo>
                  <a:cubicBezTo>
                    <a:pt x="21478" y="185"/>
                    <a:pt x="21478" y="185"/>
                    <a:pt x="21478" y="185"/>
                  </a:cubicBezTo>
                  <a:cubicBezTo>
                    <a:pt x="21478" y="93"/>
                    <a:pt x="21478" y="93"/>
                    <a:pt x="21478" y="93"/>
                  </a:cubicBezTo>
                  <a:cubicBezTo>
                    <a:pt x="21478" y="93"/>
                    <a:pt x="21478" y="93"/>
                    <a:pt x="21478" y="0"/>
                  </a:cubicBezTo>
                  <a:cubicBezTo>
                    <a:pt x="21478" y="185"/>
                    <a:pt x="21478" y="185"/>
                    <a:pt x="21478" y="185"/>
                  </a:cubicBezTo>
                  <a:cubicBezTo>
                    <a:pt x="21478" y="278"/>
                    <a:pt x="21478" y="185"/>
                    <a:pt x="21478" y="185"/>
                  </a:cubicBezTo>
                  <a:cubicBezTo>
                    <a:pt x="21478" y="185"/>
                    <a:pt x="21478" y="278"/>
                    <a:pt x="21478" y="278"/>
                  </a:cubicBezTo>
                  <a:cubicBezTo>
                    <a:pt x="21478" y="278"/>
                    <a:pt x="21478" y="278"/>
                    <a:pt x="21478" y="185"/>
                  </a:cubicBezTo>
                  <a:cubicBezTo>
                    <a:pt x="21478" y="278"/>
                    <a:pt x="21478" y="278"/>
                    <a:pt x="21478" y="371"/>
                  </a:cubicBezTo>
                  <a:cubicBezTo>
                    <a:pt x="21478" y="278"/>
                    <a:pt x="21478" y="278"/>
                    <a:pt x="21478" y="278"/>
                  </a:cubicBezTo>
                  <a:cubicBezTo>
                    <a:pt x="21478" y="371"/>
                    <a:pt x="21478" y="371"/>
                    <a:pt x="21478" y="371"/>
                  </a:cubicBezTo>
                  <a:cubicBezTo>
                    <a:pt x="21478" y="371"/>
                    <a:pt x="21478" y="371"/>
                    <a:pt x="21478" y="371"/>
                  </a:cubicBezTo>
                  <a:cubicBezTo>
                    <a:pt x="21478" y="464"/>
                    <a:pt x="21478" y="464"/>
                    <a:pt x="21478" y="464"/>
                  </a:cubicBezTo>
                  <a:cubicBezTo>
                    <a:pt x="21308" y="556"/>
                    <a:pt x="21308" y="649"/>
                    <a:pt x="21308" y="834"/>
                  </a:cubicBezTo>
                  <a:cubicBezTo>
                    <a:pt x="21138" y="649"/>
                    <a:pt x="21138" y="649"/>
                    <a:pt x="21138" y="556"/>
                  </a:cubicBezTo>
                  <a:cubicBezTo>
                    <a:pt x="20968" y="556"/>
                    <a:pt x="21138" y="649"/>
                    <a:pt x="20968" y="649"/>
                  </a:cubicBezTo>
                  <a:cubicBezTo>
                    <a:pt x="20968" y="834"/>
                    <a:pt x="21138" y="834"/>
                    <a:pt x="21138" y="927"/>
                  </a:cubicBezTo>
                  <a:cubicBezTo>
                    <a:pt x="20968" y="927"/>
                    <a:pt x="20968" y="927"/>
                    <a:pt x="20968" y="927"/>
                  </a:cubicBezTo>
                  <a:cubicBezTo>
                    <a:pt x="20968" y="1020"/>
                    <a:pt x="21138" y="1020"/>
                    <a:pt x="20968" y="1020"/>
                  </a:cubicBezTo>
                  <a:cubicBezTo>
                    <a:pt x="20798" y="1112"/>
                    <a:pt x="20458" y="1298"/>
                    <a:pt x="20287" y="1391"/>
                  </a:cubicBezTo>
                  <a:cubicBezTo>
                    <a:pt x="20287" y="1391"/>
                    <a:pt x="20287" y="1391"/>
                    <a:pt x="20287" y="1391"/>
                  </a:cubicBezTo>
                  <a:cubicBezTo>
                    <a:pt x="20458" y="1483"/>
                    <a:pt x="20287" y="1576"/>
                    <a:pt x="20287" y="1669"/>
                  </a:cubicBezTo>
                  <a:cubicBezTo>
                    <a:pt x="20117" y="1854"/>
                    <a:pt x="20117" y="2039"/>
                    <a:pt x="19777" y="2039"/>
                  </a:cubicBezTo>
                  <a:cubicBezTo>
                    <a:pt x="19607" y="2225"/>
                    <a:pt x="19437" y="2503"/>
                    <a:pt x="19267" y="2781"/>
                  </a:cubicBezTo>
                  <a:cubicBezTo>
                    <a:pt x="19267" y="2688"/>
                    <a:pt x="19267" y="2688"/>
                    <a:pt x="19267" y="2688"/>
                  </a:cubicBezTo>
                  <a:cubicBezTo>
                    <a:pt x="19267" y="2781"/>
                    <a:pt x="19267" y="2688"/>
                    <a:pt x="19267" y="2781"/>
                  </a:cubicBezTo>
                  <a:cubicBezTo>
                    <a:pt x="19267" y="2781"/>
                    <a:pt x="19267" y="2874"/>
                    <a:pt x="19267" y="2874"/>
                  </a:cubicBezTo>
                  <a:cubicBezTo>
                    <a:pt x="18927" y="2874"/>
                    <a:pt x="18927" y="3059"/>
                    <a:pt x="18757" y="3245"/>
                  </a:cubicBezTo>
                  <a:cubicBezTo>
                    <a:pt x="18757" y="3152"/>
                    <a:pt x="18757" y="3152"/>
                    <a:pt x="18757" y="3152"/>
                  </a:cubicBezTo>
                  <a:cubicBezTo>
                    <a:pt x="18757" y="3430"/>
                    <a:pt x="18587" y="3523"/>
                    <a:pt x="18417" y="3523"/>
                  </a:cubicBezTo>
                  <a:cubicBezTo>
                    <a:pt x="18247" y="3523"/>
                    <a:pt x="18247" y="3523"/>
                    <a:pt x="18247" y="3615"/>
                  </a:cubicBezTo>
                  <a:cubicBezTo>
                    <a:pt x="18247" y="3708"/>
                    <a:pt x="18247" y="3708"/>
                    <a:pt x="18247" y="3894"/>
                  </a:cubicBezTo>
                  <a:cubicBezTo>
                    <a:pt x="18076" y="3894"/>
                    <a:pt x="18076" y="3986"/>
                    <a:pt x="18076" y="4079"/>
                  </a:cubicBezTo>
                  <a:cubicBezTo>
                    <a:pt x="17906" y="4450"/>
                    <a:pt x="17396" y="4635"/>
                    <a:pt x="17056" y="5006"/>
                  </a:cubicBezTo>
                  <a:cubicBezTo>
                    <a:pt x="17056" y="5006"/>
                    <a:pt x="17056" y="5006"/>
                    <a:pt x="17056" y="5006"/>
                  </a:cubicBezTo>
                  <a:cubicBezTo>
                    <a:pt x="16886" y="5284"/>
                    <a:pt x="16546" y="5470"/>
                    <a:pt x="16376" y="5748"/>
                  </a:cubicBezTo>
                  <a:cubicBezTo>
                    <a:pt x="16376" y="5748"/>
                    <a:pt x="16376" y="5748"/>
                    <a:pt x="16376" y="5748"/>
                  </a:cubicBezTo>
                  <a:cubicBezTo>
                    <a:pt x="16206" y="5748"/>
                    <a:pt x="16206" y="6026"/>
                    <a:pt x="16206" y="6026"/>
                  </a:cubicBezTo>
                  <a:cubicBezTo>
                    <a:pt x="16206" y="6026"/>
                    <a:pt x="16206" y="6118"/>
                    <a:pt x="16035" y="6118"/>
                  </a:cubicBezTo>
                  <a:cubicBezTo>
                    <a:pt x="15695" y="6211"/>
                    <a:pt x="16035" y="6211"/>
                    <a:pt x="15695" y="6304"/>
                  </a:cubicBezTo>
                  <a:cubicBezTo>
                    <a:pt x="15695" y="6397"/>
                    <a:pt x="15695" y="6489"/>
                    <a:pt x="15525" y="6675"/>
                  </a:cubicBezTo>
                  <a:cubicBezTo>
                    <a:pt x="15525" y="6582"/>
                    <a:pt x="15525" y="6582"/>
                    <a:pt x="15525" y="6582"/>
                  </a:cubicBezTo>
                  <a:cubicBezTo>
                    <a:pt x="15525" y="6582"/>
                    <a:pt x="15525" y="6582"/>
                    <a:pt x="15525" y="6582"/>
                  </a:cubicBezTo>
                  <a:cubicBezTo>
                    <a:pt x="15525" y="6675"/>
                    <a:pt x="15185" y="6767"/>
                    <a:pt x="15525" y="6767"/>
                  </a:cubicBezTo>
                  <a:cubicBezTo>
                    <a:pt x="15185" y="6953"/>
                    <a:pt x="15185" y="7138"/>
                    <a:pt x="14845" y="7324"/>
                  </a:cubicBezTo>
                  <a:cubicBezTo>
                    <a:pt x="15015" y="7324"/>
                    <a:pt x="14845" y="7324"/>
                    <a:pt x="14845" y="7324"/>
                  </a:cubicBezTo>
                  <a:cubicBezTo>
                    <a:pt x="14845" y="7509"/>
                    <a:pt x="14675" y="7602"/>
                    <a:pt x="14675" y="7694"/>
                  </a:cubicBezTo>
                  <a:cubicBezTo>
                    <a:pt x="14675" y="7787"/>
                    <a:pt x="14675" y="7694"/>
                    <a:pt x="14335" y="7694"/>
                  </a:cubicBezTo>
                  <a:cubicBezTo>
                    <a:pt x="14335" y="7787"/>
                    <a:pt x="14675" y="7787"/>
                    <a:pt x="14675" y="7787"/>
                  </a:cubicBezTo>
                  <a:cubicBezTo>
                    <a:pt x="14335" y="7973"/>
                    <a:pt x="13995" y="8158"/>
                    <a:pt x="13654" y="8436"/>
                  </a:cubicBezTo>
                  <a:cubicBezTo>
                    <a:pt x="13484" y="8714"/>
                    <a:pt x="13144" y="9085"/>
                    <a:pt x="12634" y="9363"/>
                  </a:cubicBezTo>
                  <a:cubicBezTo>
                    <a:pt x="12634" y="9363"/>
                    <a:pt x="12634" y="9363"/>
                    <a:pt x="12634" y="9363"/>
                  </a:cubicBezTo>
                  <a:cubicBezTo>
                    <a:pt x="12634" y="9548"/>
                    <a:pt x="12294" y="9641"/>
                    <a:pt x="12464" y="9734"/>
                  </a:cubicBezTo>
                  <a:cubicBezTo>
                    <a:pt x="12294" y="9734"/>
                    <a:pt x="12294" y="9827"/>
                    <a:pt x="12294" y="9827"/>
                  </a:cubicBezTo>
                  <a:cubicBezTo>
                    <a:pt x="12294" y="9827"/>
                    <a:pt x="11954" y="10012"/>
                    <a:pt x="11954" y="10197"/>
                  </a:cubicBezTo>
                  <a:cubicBezTo>
                    <a:pt x="11954" y="10197"/>
                    <a:pt x="11954" y="10197"/>
                    <a:pt x="11954" y="10197"/>
                  </a:cubicBezTo>
                  <a:cubicBezTo>
                    <a:pt x="11784" y="10290"/>
                    <a:pt x="11784" y="10476"/>
                    <a:pt x="11613" y="10476"/>
                  </a:cubicBezTo>
                  <a:cubicBezTo>
                    <a:pt x="11613" y="10476"/>
                    <a:pt x="11613" y="10476"/>
                    <a:pt x="11613" y="10476"/>
                  </a:cubicBezTo>
                  <a:cubicBezTo>
                    <a:pt x="11443" y="10476"/>
                    <a:pt x="11613" y="10568"/>
                    <a:pt x="11443" y="10568"/>
                  </a:cubicBezTo>
                  <a:cubicBezTo>
                    <a:pt x="11443" y="10568"/>
                    <a:pt x="11443" y="10568"/>
                    <a:pt x="11443" y="10568"/>
                  </a:cubicBezTo>
                  <a:cubicBezTo>
                    <a:pt x="11103" y="10939"/>
                    <a:pt x="10933" y="11217"/>
                    <a:pt x="10593" y="11495"/>
                  </a:cubicBezTo>
                  <a:cubicBezTo>
                    <a:pt x="10253" y="11773"/>
                    <a:pt x="10253" y="11495"/>
                    <a:pt x="10253" y="11681"/>
                  </a:cubicBezTo>
                  <a:cubicBezTo>
                    <a:pt x="10253" y="11681"/>
                    <a:pt x="10253" y="11681"/>
                    <a:pt x="10253" y="11681"/>
                  </a:cubicBezTo>
                  <a:cubicBezTo>
                    <a:pt x="10253" y="11773"/>
                    <a:pt x="9913" y="11773"/>
                    <a:pt x="9913" y="11866"/>
                  </a:cubicBezTo>
                  <a:cubicBezTo>
                    <a:pt x="10083" y="11866"/>
                    <a:pt x="10083" y="11866"/>
                    <a:pt x="10083" y="11866"/>
                  </a:cubicBezTo>
                  <a:cubicBezTo>
                    <a:pt x="9913" y="12052"/>
                    <a:pt x="9913" y="12052"/>
                    <a:pt x="9913" y="12144"/>
                  </a:cubicBezTo>
                  <a:cubicBezTo>
                    <a:pt x="9913" y="12144"/>
                    <a:pt x="9913" y="12144"/>
                    <a:pt x="9913" y="12144"/>
                  </a:cubicBezTo>
                  <a:cubicBezTo>
                    <a:pt x="9913" y="12330"/>
                    <a:pt x="9402" y="12330"/>
                    <a:pt x="9572" y="12608"/>
                  </a:cubicBezTo>
                  <a:cubicBezTo>
                    <a:pt x="8892" y="13257"/>
                    <a:pt x="8382" y="13906"/>
                    <a:pt x="7702" y="14647"/>
                  </a:cubicBezTo>
                  <a:cubicBezTo>
                    <a:pt x="7021" y="15296"/>
                    <a:pt x="6341" y="15945"/>
                    <a:pt x="5491" y="16594"/>
                  </a:cubicBezTo>
                  <a:cubicBezTo>
                    <a:pt x="5321" y="16779"/>
                    <a:pt x="5321" y="16779"/>
                    <a:pt x="5321" y="16872"/>
                  </a:cubicBezTo>
                  <a:cubicBezTo>
                    <a:pt x="5321" y="16872"/>
                    <a:pt x="5321" y="16872"/>
                    <a:pt x="5321" y="16872"/>
                  </a:cubicBezTo>
                  <a:cubicBezTo>
                    <a:pt x="5321" y="16872"/>
                    <a:pt x="4980" y="16965"/>
                    <a:pt x="4980" y="17058"/>
                  </a:cubicBezTo>
                  <a:cubicBezTo>
                    <a:pt x="4810" y="17336"/>
                    <a:pt x="4640" y="17428"/>
                    <a:pt x="4300" y="17799"/>
                  </a:cubicBezTo>
                  <a:cubicBezTo>
                    <a:pt x="4300" y="17799"/>
                    <a:pt x="4300" y="17706"/>
                    <a:pt x="4300" y="17799"/>
                  </a:cubicBezTo>
                  <a:cubicBezTo>
                    <a:pt x="4300" y="17799"/>
                    <a:pt x="4300" y="17799"/>
                    <a:pt x="4300" y="17799"/>
                  </a:cubicBezTo>
                  <a:cubicBezTo>
                    <a:pt x="4300" y="17799"/>
                    <a:pt x="4300" y="17799"/>
                    <a:pt x="4300" y="17799"/>
                  </a:cubicBezTo>
                  <a:cubicBezTo>
                    <a:pt x="4300" y="17892"/>
                    <a:pt x="4300" y="17892"/>
                    <a:pt x="4300" y="17892"/>
                  </a:cubicBezTo>
                  <a:cubicBezTo>
                    <a:pt x="3790" y="18633"/>
                    <a:pt x="2939" y="19097"/>
                    <a:pt x="2259" y="19746"/>
                  </a:cubicBezTo>
                  <a:cubicBezTo>
                    <a:pt x="2089" y="19839"/>
                    <a:pt x="1919" y="20117"/>
                    <a:pt x="1749" y="20302"/>
                  </a:cubicBezTo>
                  <a:cubicBezTo>
                    <a:pt x="1069" y="20673"/>
                    <a:pt x="728" y="21136"/>
                    <a:pt x="218" y="21600"/>
                  </a:cubicBezTo>
                  <a:cubicBezTo>
                    <a:pt x="218" y="21600"/>
                    <a:pt x="-122" y="21415"/>
                    <a:pt x="48" y="21229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8" name="Полилиния 122"/>
            <p:cNvSpPr/>
            <p:nvPr/>
          </p:nvSpPr>
          <p:spPr>
            <a:xfrm>
              <a:off x="279014" y="323420"/>
              <a:ext cx="42705" cy="1845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9" y="0"/>
                  </a:moveTo>
                  <a:cubicBezTo>
                    <a:pt x="6703" y="10696"/>
                    <a:pt x="6703" y="10696"/>
                    <a:pt x="6703" y="10696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9366" y="21600"/>
                    <a:pt x="19366" y="21600"/>
                    <a:pt x="19366" y="21600"/>
                  </a:cubicBezTo>
                  <a:cubicBezTo>
                    <a:pt x="12662" y="15644"/>
                    <a:pt x="12662" y="15644"/>
                    <a:pt x="12662" y="15644"/>
                  </a:cubicBezTo>
                  <a:cubicBezTo>
                    <a:pt x="21600" y="4914"/>
                    <a:pt x="21600" y="4914"/>
                    <a:pt x="21600" y="4914"/>
                  </a:cubicBezTo>
                  <a:cubicBezTo>
                    <a:pt x="14897" y="0"/>
                    <a:pt x="14897" y="0"/>
                    <a:pt x="14897" y="0"/>
                  </a:cubicBezTo>
                  <a:cubicBezTo>
                    <a:pt x="2979" y="0"/>
                    <a:pt x="2979" y="0"/>
                    <a:pt x="2979" y="0"/>
                  </a:cubicBezTo>
                  <a:cubicBezTo>
                    <a:pt x="2979" y="0"/>
                    <a:pt x="2979" y="0"/>
                    <a:pt x="2979" y="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9" name="Полилиния 123"/>
            <p:cNvSpPr/>
            <p:nvPr/>
          </p:nvSpPr>
          <p:spPr>
            <a:xfrm>
              <a:off x="600937" y="662666"/>
              <a:ext cx="89412" cy="234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52" h="20972" fill="norm" stroke="1" extrusionOk="0">
                  <a:moveTo>
                    <a:pt x="4939" y="35"/>
                  </a:moveTo>
                  <a:cubicBezTo>
                    <a:pt x="7310" y="-628"/>
                    <a:pt x="18637" y="8383"/>
                    <a:pt x="15213" y="20972"/>
                  </a:cubicBezTo>
                  <a:cubicBezTo>
                    <a:pt x="11261" y="20309"/>
                    <a:pt x="988" y="12756"/>
                    <a:pt x="988" y="12756"/>
                  </a:cubicBezTo>
                  <a:cubicBezTo>
                    <a:pt x="988" y="12756"/>
                    <a:pt x="-2963" y="1492"/>
                    <a:pt x="4939" y="35"/>
                  </a:cubicBezTo>
                  <a:close/>
                </a:path>
              </a:pathLst>
            </a:custGeom>
            <a:solidFill>
              <a:srgbClr val="F7D6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0" name="Полилиния 124"/>
            <p:cNvSpPr/>
            <p:nvPr/>
          </p:nvSpPr>
          <p:spPr>
            <a:xfrm>
              <a:off x="600505" y="663169"/>
              <a:ext cx="52171" cy="199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92" h="21600" fill="norm" stroke="1" extrusionOk="0">
                  <a:moveTo>
                    <a:pt x="10057" y="0"/>
                  </a:moveTo>
                  <a:cubicBezTo>
                    <a:pt x="17592" y="21600"/>
                    <a:pt x="17592" y="21600"/>
                    <a:pt x="17592" y="21600"/>
                  </a:cubicBezTo>
                  <a:cubicBezTo>
                    <a:pt x="17592" y="21600"/>
                    <a:pt x="5536" y="18400"/>
                    <a:pt x="2522" y="15360"/>
                  </a:cubicBezTo>
                  <a:cubicBezTo>
                    <a:pt x="11" y="12320"/>
                    <a:pt x="-4008" y="1440"/>
                    <a:pt x="10057" y="0"/>
                  </a:cubicBezTo>
                  <a:close/>
                </a:path>
              </a:pathLst>
            </a:custGeom>
            <a:solidFill>
              <a:srgbClr val="EAA3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1" name="Полилиния 125"/>
            <p:cNvSpPr/>
            <p:nvPr/>
          </p:nvSpPr>
          <p:spPr>
            <a:xfrm>
              <a:off x="590900" y="1417465"/>
              <a:ext cx="102170" cy="261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73" h="21138" fill="norm" stroke="1" extrusionOk="0">
                  <a:moveTo>
                    <a:pt x="5023" y="18"/>
                  </a:moveTo>
                  <a:cubicBezTo>
                    <a:pt x="6881" y="-462"/>
                    <a:pt x="18494" y="8538"/>
                    <a:pt x="15475" y="21138"/>
                  </a:cubicBezTo>
                  <a:cubicBezTo>
                    <a:pt x="11526" y="20538"/>
                    <a:pt x="1075" y="12618"/>
                    <a:pt x="1075" y="12618"/>
                  </a:cubicBezTo>
                  <a:cubicBezTo>
                    <a:pt x="1075" y="12618"/>
                    <a:pt x="-3106" y="1698"/>
                    <a:pt x="5023" y="18"/>
                  </a:cubicBezTo>
                  <a:close/>
                </a:path>
              </a:pathLst>
            </a:custGeom>
            <a:solidFill>
              <a:srgbClr val="F7D6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2" name="Полилиния 126"/>
            <p:cNvSpPr/>
            <p:nvPr/>
          </p:nvSpPr>
          <p:spPr>
            <a:xfrm>
              <a:off x="589787" y="1416770"/>
              <a:ext cx="57237" cy="225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35" h="21600" fill="norm" stroke="1" extrusionOk="0">
                  <a:moveTo>
                    <a:pt x="10382" y="0"/>
                  </a:moveTo>
                  <a:cubicBezTo>
                    <a:pt x="17735" y="21600"/>
                    <a:pt x="17735" y="21600"/>
                    <a:pt x="17735" y="21600"/>
                  </a:cubicBezTo>
                  <a:cubicBezTo>
                    <a:pt x="17735" y="21600"/>
                    <a:pt x="6246" y="18332"/>
                    <a:pt x="2569" y="15205"/>
                  </a:cubicBezTo>
                  <a:cubicBezTo>
                    <a:pt x="-188" y="12363"/>
                    <a:pt x="-3865" y="1563"/>
                    <a:pt x="10382" y="0"/>
                  </a:cubicBezTo>
                  <a:close/>
                </a:path>
              </a:pathLst>
            </a:custGeom>
            <a:solidFill>
              <a:srgbClr val="EAA3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3" name="Полилиния 127"/>
            <p:cNvSpPr/>
            <p:nvPr/>
          </p:nvSpPr>
          <p:spPr>
            <a:xfrm>
              <a:off x="597858" y="2085135"/>
              <a:ext cx="100826" cy="26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21" h="21031" fill="norm" stroke="1" extrusionOk="0">
                  <a:moveTo>
                    <a:pt x="4860" y="28"/>
                  </a:moveTo>
                  <a:cubicBezTo>
                    <a:pt x="7157" y="-569"/>
                    <a:pt x="18417" y="8501"/>
                    <a:pt x="14970" y="21031"/>
                  </a:cubicBezTo>
                  <a:cubicBezTo>
                    <a:pt x="11523" y="20554"/>
                    <a:pt x="1183" y="12797"/>
                    <a:pt x="1183" y="12797"/>
                  </a:cubicBezTo>
                  <a:cubicBezTo>
                    <a:pt x="1183" y="12797"/>
                    <a:pt x="-3183" y="1698"/>
                    <a:pt x="4860" y="28"/>
                  </a:cubicBezTo>
                  <a:close/>
                </a:path>
              </a:pathLst>
            </a:custGeom>
            <a:solidFill>
              <a:srgbClr val="F7D6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4" name="Полилиния 128"/>
            <p:cNvSpPr/>
            <p:nvPr/>
          </p:nvSpPr>
          <p:spPr>
            <a:xfrm>
              <a:off x="597316" y="2085592"/>
              <a:ext cx="56616" cy="222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70" h="21600" fill="norm" stroke="1" extrusionOk="0">
                  <a:moveTo>
                    <a:pt x="10210" y="0"/>
                  </a:moveTo>
                  <a:cubicBezTo>
                    <a:pt x="18370" y="21600"/>
                    <a:pt x="18370" y="21600"/>
                    <a:pt x="18370" y="21600"/>
                  </a:cubicBezTo>
                  <a:cubicBezTo>
                    <a:pt x="18370" y="21600"/>
                    <a:pt x="5890" y="18144"/>
                    <a:pt x="3010" y="15408"/>
                  </a:cubicBezTo>
                  <a:cubicBezTo>
                    <a:pt x="-830" y="12096"/>
                    <a:pt x="-3230" y="1440"/>
                    <a:pt x="10210" y="0"/>
                  </a:cubicBezTo>
                  <a:close/>
                </a:path>
              </a:pathLst>
            </a:custGeom>
            <a:solidFill>
              <a:srgbClr val="EAA3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5" name="Полилиния 129"/>
            <p:cNvSpPr/>
            <p:nvPr/>
          </p:nvSpPr>
          <p:spPr>
            <a:xfrm>
              <a:off x="730945" y="1316461"/>
              <a:ext cx="99511" cy="264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00" h="21038" fill="norm" stroke="1" extrusionOk="0">
                  <a:moveTo>
                    <a:pt x="10843" y="28"/>
                  </a:moveTo>
                  <a:cubicBezTo>
                    <a:pt x="8964" y="-562"/>
                    <a:pt x="-2540" y="8290"/>
                    <a:pt x="512" y="21038"/>
                  </a:cubicBezTo>
                  <a:cubicBezTo>
                    <a:pt x="4269" y="20212"/>
                    <a:pt x="14364" y="12540"/>
                    <a:pt x="14364" y="12540"/>
                  </a:cubicBezTo>
                  <a:cubicBezTo>
                    <a:pt x="14364" y="12540"/>
                    <a:pt x="19060" y="1563"/>
                    <a:pt x="10843" y="28"/>
                  </a:cubicBezTo>
                  <a:close/>
                </a:path>
              </a:pathLst>
            </a:custGeom>
            <a:solidFill>
              <a:srgbClr val="F7D6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6" name="Полилиния 130"/>
            <p:cNvSpPr/>
            <p:nvPr/>
          </p:nvSpPr>
          <p:spPr>
            <a:xfrm>
              <a:off x="775763" y="1316918"/>
              <a:ext cx="57361" cy="222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74" h="21600" fill="norm" stroke="1" extrusionOk="0">
                  <a:moveTo>
                    <a:pt x="7813" y="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11489" y="18432"/>
                    <a:pt x="15166" y="15264"/>
                  </a:cubicBezTo>
                  <a:cubicBezTo>
                    <a:pt x="17923" y="12384"/>
                    <a:pt x="21600" y="1728"/>
                    <a:pt x="7813" y="0"/>
                  </a:cubicBezTo>
                  <a:close/>
                </a:path>
              </a:pathLst>
            </a:custGeom>
            <a:solidFill>
              <a:srgbClr val="EAA3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7" name="Полилиния 131"/>
            <p:cNvSpPr/>
            <p:nvPr/>
          </p:nvSpPr>
          <p:spPr>
            <a:xfrm>
              <a:off x="713605" y="1707535"/>
              <a:ext cx="169485" cy="302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6" h="21600" fill="norm" stroke="1" extrusionOk="0">
                  <a:moveTo>
                    <a:pt x="9" y="21600"/>
                  </a:moveTo>
                  <a:cubicBezTo>
                    <a:pt x="9" y="21600"/>
                    <a:pt x="20604" y="14400"/>
                    <a:pt x="19097" y="0"/>
                  </a:cubicBezTo>
                  <a:cubicBezTo>
                    <a:pt x="-996" y="6247"/>
                    <a:pt x="9" y="21600"/>
                    <a:pt x="9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8" name="Полилиния 132"/>
            <p:cNvSpPr/>
            <p:nvPr/>
          </p:nvSpPr>
          <p:spPr>
            <a:xfrm>
              <a:off x="537296" y="1470151"/>
              <a:ext cx="168718" cy="299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19017" y="21600"/>
                  </a:moveTo>
                  <a:cubicBezTo>
                    <a:pt x="19017" y="21600"/>
                    <a:pt x="-1578" y="14543"/>
                    <a:pt x="96" y="0"/>
                  </a:cubicBezTo>
                  <a:cubicBezTo>
                    <a:pt x="20022" y="6309"/>
                    <a:pt x="19017" y="21600"/>
                    <a:pt x="19017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9" name="Полилиния 133"/>
            <p:cNvSpPr/>
            <p:nvPr/>
          </p:nvSpPr>
          <p:spPr>
            <a:xfrm>
              <a:off x="719286" y="2106316"/>
              <a:ext cx="170042" cy="30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6" h="21600" fill="norm" stroke="1" extrusionOk="0">
                  <a:moveTo>
                    <a:pt x="9" y="21600"/>
                  </a:moveTo>
                  <a:cubicBezTo>
                    <a:pt x="9" y="21600"/>
                    <a:pt x="20604" y="14471"/>
                    <a:pt x="19097" y="0"/>
                  </a:cubicBezTo>
                  <a:cubicBezTo>
                    <a:pt x="-996" y="6278"/>
                    <a:pt x="9" y="21600"/>
                    <a:pt x="9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0" name="Полилиния 134"/>
            <p:cNvSpPr/>
            <p:nvPr/>
          </p:nvSpPr>
          <p:spPr>
            <a:xfrm>
              <a:off x="540958" y="1812411"/>
              <a:ext cx="170930" cy="298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9" h="21600" fill="norm" stroke="1" extrusionOk="0">
                  <a:moveTo>
                    <a:pt x="19334" y="21600"/>
                  </a:moveTo>
                  <a:cubicBezTo>
                    <a:pt x="19334" y="21600"/>
                    <a:pt x="-1429" y="14507"/>
                    <a:pt x="78" y="0"/>
                  </a:cubicBezTo>
                  <a:cubicBezTo>
                    <a:pt x="20171" y="6233"/>
                    <a:pt x="19334" y="21600"/>
                    <a:pt x="19334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1" name="Полилиния 135"/>
            <p:cNvSpPr/>
            <p:nvPr/>
          </p:nvSpPr>
          <p:spPr>
            <a:xfrm>
              <a:off x="546652" y="2109456"/>
              <a:ext cx="171492" cy="302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9" h="21600" fill="norm" stroke="1" extrusionOk="0">
                  <a:moveTo>
                    <a:pt x="19334" y="21600"/>
                  </a:moveTo>
                  <a:cubicBezTo>
                    <a:pt x="19334" y="21600"/>
                    <a:pt x="-1429" y="14400"/>
                    <a:pt x="78" y="0"/>
                  </a:cubicBezTo>
                  <a:cubicBezTo>
                    <a:pt x="20171" y="6353"/>
                    <a:pt x="19334" y="21600"/>
                    <a:pt x="19334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2" name="Полилиния 136"/>
            <p:cNvSpPr/>
            <p:nvPr/>
          </p:nvSpPr>
          <p:spPr>
            <a:xfrm>
              <a:off x="713605" y="1349574"/>
              <a:ext cx="169485" cy="302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6" h="21600" fill="norm" stroke="1" extrusionOk="0">
                  <a:moveTo>
                    <a:pt x="9" y="21600"/>
                  </a:moveTo>
                  <a:cubicBezTo>
                    <a:pt x="9" y="21600"/>
                    <a:pt x="20604" y="14506"/>
                    <a:pt x="19097" y="0"/>
                  </a:cubicBezTo>
                  <a:cubicBezTo>
                    <a:pt x="-996" y="6353"/>
                    <a:pt x="9" y="21600"/>
                    <a:pt x="9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3" name="Полилиния 137"/>
            <p:cNvSpPr/>
            <p:nvPr/>
          </p:nvSpPr>
          <p:spPr>
            <a:xfrm>
              <a:off x="525833" y="1073882"/>
              <a:ext cx="169941" cy="303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4" h="21600" fill="norm" stroke="1" extrusionOk="0">
                  <a:moveTo>
                    <a:pt x="19152" y="21600"/>
                  </a:moveTo>
                  <a:cubicBezTo>
                    <a:pt x="19152" y="21600"/>
                    <a:pt x="-1276" y="14435"/>
                    <a:pt x="64" y="0"/>
                  </a:cubicBezTo>
                  <a:cubicBezTo>
                    <a:pt x="20324" y="6322"/>
                    <a:pt x="19152" y="21600"/>
                    <a:pt x="19152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4" name="Полилиния 138"/>
            <p:cNvSpPr/>
            <p:nvPr/>
          </p:nvSpPr>
          <p:spPr>
            <a:xfrm>
              <a:off x="713605" y="948909"/>
              <a:ext cx="169485" cy="300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6" h="21600" fill="norm" stroke="1" extrusionOk="0">
                  <a:moveTo>
                    <a:pt x="9" y="21600"/>
                  </a:moveTo>
                  <a:cubicBezTo>
                    <a:pt x="9" y="21600"/>
                    <a:pt x="20604" y="14543"/>
                    <a:pt x="19097" y="0"/>
                  </a:cubicBezTo>
                  <a:cubicBezTo>
                    <a:pt x="-996" y="6309"/>
                    <a:pt x="9" y="21600"/>
                    <a:pt x="9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5" name="Полилиния 139"/>
            <p:cNvSpPr/>
            <p:nvPr/>
          </p:nvSpPr>
          <p:spPr>
            <a:xfrm>
              <a:off x="711927" y="612301"/>
              <a:ext cx="168556" cy="29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84" h="21600" fill="norm" stroke="1" extrusionOk="0">
                  <a:moveTo>
                    <a:pt x="13" y="21600"/>
                  </a:moveTo>
                  <a:cubicBezTo>
                    <a:pt x="13" y="21600"/>
                    <a:pt x="20450" y="14507"/>
                    <a:pt x="18788" y="0"/>
                  </a:cubicBezTo>
                  <a:cubicBezTo>
                    <a:pt x="-1150" y="6340"/>
                    <a:pt x="13" y="21600"/>
                    <a:pt x="13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6" name="Полилиния 140"/>
            <p:cNvSpPr/>
            <p:nvPr/>
          </p:nvSpPr>
          <p:spPr>
            <a:xfrm>
              <a:off x="550895" y="719061"/>
              <a:ext cx="154907" cy="268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5" h="21600" fill="norm" stroke="1" extrusionOk="0">
                  <a:moveTo>
                    <a:pt x="19442" y="21600"/>
                  </a:moveTo>
                  <a:cubicBezTo>
                    <a:pt x="19442" y="21600"/>
                    <a:pt x="-1413" y="14440"/>
                    <a:pt x="77" y="0"/>
                  </a:cubicBezTo>
                  <a:cubicBezTo>
                    <a:pt x="20187" y="6444"/>
                    <a:pt x="19442" y="21600"/>
                    <a:pt x="19442" y="2160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7" name="Полилиния 141"/>
            <p:cNvSpPr/>
            <p:nvPr/>
          </p:nvSpPr>
          <p:spPr>
            <a:xfrm>
              <a:off x="541518" y="1470151"/>
              <a:ext cx="161994" cy="29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1404" y="21063"/>
                  </a:moveTo>
                  <a:cubicBezTo>
                    <a:pt x="21600" y="20633"/>
                    <a:pt x="20618" y="20418"/>
                    <a:pt x="20618" y="20203"/>
                  </a:cubicBezTo>
                  <a:cubicBezTo>
                    <a:pt x="20618" y="19988"/>
                    <a:pt x="20225" y="20203"/>
                    <a:pt x="20225" y="20203"/>
                  </a:cubicBezTo>
                  <a:cubicBezTo>
                    <a:pt x="20225" y="19666"/>
                    <a:pt x="19833" y="19343"/>
                    <a:pt x="19244" y="19021"/>
                  </a:cubicBezTo>
                  <a:cubicBezTo>
                    <a:pt x="19244" y="19021"/>
                    <a:pt x="19244" y="19021"/>
                    <a:pt x="19244" y="19021"/>
                  </a:cubicBezTo>
                  <a:cubicBezTo>
                    <a:pt x="19047" y="19021"/>
                    <a:pt x="19244" y="18913"/>
                    <a:pt x="19047" y="18913"/>
                  </a:cubicBezTo>
                  <a:cubicBezTo>
                    <a:pt x="19047" y="18913"/>
                    <a:pt x="19047" y="18913"/>
                    <a:pt x="19047" y="18913"/>
                  </a:cubicBezTo>
                  <a:cubicBezTo>
                    <a:pt x="19047" y="18806"/>
                    <a:pt x="19047" y="18806"/>
                    <a:pt x="19047" y="18806"/>
                  </a:cubicBezTo>
                  <a:cubicBezTo>
                    <a:pt x="18851" y="18806"/>
                    <a:pt x="18851" y="18806"/>
                    <a:pt x="18851" y="18806"/>
                  </a:cubicBezTo>
                  <a:cubicBezTo>
                    <a:pt x="18851" y="18591"/>
                    <a:pt x="18851" y="18591"/>
                    <a:pt x="18851" y="18591"/>
                  </a:cubicBezTo>
                  <a:cubicBezTo>
                    <a:pt x="19047" y="18376"/>
                    <a:pt x="18262" y="18376"/>
                    <a:pt x="18851" y="18054"/>
                  </a:cubicBezTo>
                  <a:cubicBezTo>
                    <a:pt x="18851" y="18161"/>
                    <a:pt x="18262" y="18161"/>
                    <a:pt x="18262" y="18161"/>
                  </a:cubicBezTo>
                  <a:cubicBezTo>
                    <a:pt x="18262" y="17946"/>
                    <a:pt x="18065" y="17624"/>
                    <a:pt x="17673" y="17409"/>
                  </a:cubicBezTo>
                  <a:cubicBezTo>
                    <a:pt x="17673" y="17516"/>
                    <a:pt x="17673" y="17516"/>
                    <a:pt x="17673" y="17516"/>
                  </a:cubicBezTo>
                  <a:cubicBezTo>
                    <a:pt x="17673" y="17409"/>
                    <a:pt x="17673" y="17409"/>
                    <a:pt x="17673" y="17194"/>
                  </a:cubicBezTo>
                  <a:cubicBezTo>
                    <a:pt x="17476" y="17194"/>
                    <a:pt x="17673" y="17087"/>
                    <a:pt x="17476" y="17087"/>
                  </a:cubicBezTo>
                  <a:cubicBezTo>
                    <a:pt x="17476" y="17087"/>
                    <a:pt x="17476" y="17087"/>
                    <a:pt x="17476" y="17087"/>
                  </a:cubicBezTo>
                  <a:cubicBezTo>
                    <a:pt x="17673" y="16764"/>
                    <a:pt x="17476" y="16764"/>
                    <a:pt x="17476" y="16764"/>
                  </a:cubicBezTo>
                  <a:cubicBezTo>
                    <a:pt x="17476" y="16764"/>
                    <a:pt x="17476" y="16764"/>
                    <a:pt x="17476" y="16764"/>
                  </a:cubicBezTo>
                  <a:cubicBezTo>
                    <a:pt x="17476" y="16657"/>
                    <a:pt x="17280" y="16657"/>
                    <a:pt x="17280" y="16657"/>
                  </a:cubicBezTo>
                  <a:cubicBezTo>
                    <a:pt x="17280" y="16657"/>
                    <a:pt x="17280" y="16657"/>
                    <a:pt x="17280" y="16657"/>
                  </a:cubicBezTo>
                  <a:cubicBezTo>
                    <a:pt x="17280" y="16549"/>
                    <a:pt x="17280" y="16549"/>
                    <a:pt x="17280" y="16549"/>
                  </a:cubicBezTo>
                  <a:cubicBezTo>
                    <a:pt x="17280" y="16549"/>
                    <a:pt x="17280" y="16549"/>
                    <a:pt x="17280" y="16549"/>
                  </a:cubicBezTo>
                  <a:cubicBezTo>
                    <a:pt x="17280" y="16442"/>
                    <a:pt x="16887" y="16442"/>
                    <a:pt x="17280" y="16442"/>
                  </a:cubicBezTo>
                  <a:cubicBezTo>
                    <a:pt x="16887" y="16442"/>
                    <a:pt x="17280" y="16549"/>
                    <a:pt x="16887" y="16549"/>
                  </a:cubicBezTo>
                  <a:cubicBezTo>
                    <a:pt x="16691" y="16119"/>
                    <a:pt x="16495" y="15797"/>
                    <a:pt x="16298" y="15367"/>
                  </a:cubicBezTo>
                  <a:cubicBezTo>
                    <a:pt x="15905" y="15367"/>
                    <a:pt x="15905" y="15367"/>
                    <a:pt x="15905" y="15367"/>
                  </a:cubicBezTo>
                  <a:cubicBezTo>
                    <a:pt x="15905" y="15260"/>
                    <a:pt x="15513" y="15260"/>
                    <a:pt x="15905" y="15152"/>
                  </a:cubicBezTo>
                  <a:cubicBezTo>
                    <a:pt x="15905" y="15260"/>
                    <a:pt x="15513" y="15260"/>
                    <a:pt x="15513" y="15152"/>
                  </a:cubicBezTo>
                  <a:cubicBezTo>
                    <a:pt x="15513" y="15152"/>
                    <a:pt x="15905" y="15152"/>
                    <a:pt x="15513" y="15045"/>
                  </a:cubicBezTo>
                  <a:cubicBezTo>
                    <a:pt x="15513" y="15152"/>
                    <a:pt x="15513" y="15152"/>
                    <a:pt x="15513" y="15152"/>
                  </a:cubicBezTo>
                  <a:cubicBezTo>
                    <a:pt x="15513" y="15045"/>
                    <a:pt x="15120" y="15045"/>
                    <a:pt x="15120" y="14830"/>
                  </a:cubicBezTo>
                  <a:cubicBezTo>
                    <a:pt x="15120" y="14830"/>
                    <a:pt x="15120" y="14830"/>
                    <a:pt x="15120" y="15045"/>
                  </a:cubicBezTo>
                  <a:cubicBezTo>
                    <a:pt x="15120" y="14830"/>
                    <a:pt x="15120" y="14830"/>
                    <a:pt x="15120" y="14722"/>
                  </a:cubicBezTo>
                  <a:cubicBezTo>
                    <a:pt x="14924" y="14830"/>
                    <a:pt x="14924" y="14830"/>
                    <a:pt x="14924" y="14830"/>
                  </a:cubicBezTo>
                  <a:cubicBezTo>
                    <a:pt x="14727" y="14722"/>
                    <a:pt x="15120" y="14722"/>
                    <a:pt x="14924" y="14615"/>
                  </a:cubicBezTo>
                  <a:cubicBezTo>
                    <a:pt x="14924" y="14722"/>
                    <a:pt x="14924" y="14722"/>
                    <a:pt x="14924" y="14722"/>
                  </a:cubicBezTo>
                  <a:cubicBezTo>
                    <a:pt x="14924" y="14615"/>
                    <a:pt x="14924" y="14400"/>
                    <a:pt x="14924" y="14293"/>
                  </a:cubicBezTo>
                  <a:cubicBezTo>
                    <a:pt x="14924" y="14400"/>
                    <a:pt x="14924" y="14400"/>
                    <a:pt x="14924" y="14400"/>
                  </a:cubicBezTo>
                  <a:cubicBezTo>
                    <a:pt x="14727" y="14293"/>
                    <a:pt x="14727" y="13970"/>
                    <a:pt x="14727" y="13970"/>
                  </a:cubicBezTo>
                  <a:cubicBezTo>
                    <a:pt x="14335" y="13863"/>
                    <a:pt x="14335" y="13970"/>
                    <a:pt x="14335" y="13863"/>
                  </a:cubicBezTo>
                  <a:cubicBezTo>
                    <a:pt x="14335" y="13863"/>
                    <a:pt x="14138" y="13755"/>
                    <a:pt x="14335" y="13755"/>
                  </a:cubicBezTo>
                  <a:cubicBezTo>
                    <a:pt x="14335" y="13755"/>
                    <a:pt x="14138" y="13540"/>
                    <a:pt x="14138" y="13433"/>
                  </a:cubicBezTo>
                  <a:cubicBezTo>
                    <a:pt x="14138" y="13540"/>
                    <a:pt x="13942" y="13540"/>
                    <a:pt x="13942" y="13540"/>
                  </a:cubicBezTo>
                  <a:cubicBezTo>
                    <a:pt x="13942" y="13540"/>
                    <a:pt x="13942" y="13540"/>
                    <a:pt x="13942" y="13540"/>
                  </a:cubicBezTo>
                  <a:cubicBezTo>
                    <a:pt x="13745" y="13540"/>
                    <a:pt x="13942" y="13540"/>
                    <a:pt x="13942" y="13755"/>
                  </a:cubicBezTo>
                  <a:cubicBezTo>
                    <a:pt x="13745" y="13540"/>
                    <a:pt x="13745" y="13540"/>
                    <a:pt x="13745" y="13433"/>
                  </a:cubicBezTo>
                  <a:cubicBezTo>
                    <a:pt x="13745" y="13433"/>
                    <a:pt x="13942" y="13325"/>
                    <a:pt x="13942" y="13218"/>
                  </a:cubicBezTo>
                  <a:cubicBezTo>
                    <a:pt x="13942" y="13325"/>
                    <a:pt x="13745" y="13218"/>
                    <a:pt x="13745" y="13325"/>
                  </a:cubicBezTo>
                  <a:cubicBezTo>
                    <a:pt x="13942" y="13003"/>
                    <a:pt x="13942" y="13003"/>
                    <a:pt x="13942" y="13003"/>
                  </a:cubicBezTo>
                  <a:cubicBezTo>
                    <a:pt x="13745" y="13003"/>
                    <a:pt x="13745" y="13003"/>
                    <a:pt x="13745" y="13003"/>
                  </a:cubicBezTo>
                  <a:cubicBezTo>
                    <a:pt x="13745" y="13003"/>
                    <a:pt x="13745" y="12896"/>
                    <a:pt x="13942" y="12896"/>
                  </a:cubicBezTo>
                  <a:cubicBezTo>
                    <a:pt x="13745" y="12896"/>
                    <a:pt x="13745" y="12573"/>
                    <a:pt x="13353" y="12896"/>
                  </a:cubicBezTo>
                  <a:cubicBezTo>
                    <a:pt x="13353" y="12896"/>
                    <a:pt x="13353" y="12896"/>
                    <a:pt x="13353" y="12896"/>
                  </a:cubicBezTo>
                  <a:cubicBezTo>
                    <a:pt x="13353" y="12573"/>
                    <a:pt x="13353" y="12573"/>
                    <a:pt x="13353" y="12573"/>
                  </a:cubicBezTo>
                  <a:cubicBezTo>
                    <a:pt x="13353" y="12573"/>
                    <a:pt x="13353" y="12573"/>
                    <a:pt x="13353" y="12573"/>
                  </a:cubicBezTo>
                  <a:cubicBezTo>
                    <a:pt x="12960" y="12573"/>
                    <a:pt x="13353" y="12466"/>
                    <a:pt x="13353" y="12466"/>
                  </a:cubicBezTo>
                  <a:cubicBezTo>
                    <a:pt x="13353" y="12466"/>
                    <a:pt x="13353" y="12466"/>
                    <a:pt x="13353" y="12466"/>
                  </a:cubicBezTo>
                  <a:cubicBezTo>
                    <a:pt x="13353" y="12358"/>
                    <a:pt x="13353" y="12358"/>
                    <a:pt x="13353" y="12358"/>
                  </a:cubicBezTo>
                  <a:cubicBezTo>
                    <a:pt x="13353" y="12358"/>
                    <a:pt x="13353" y="12358"/>
                    <a:pt x="13353" y="12466"/>
                  </a:cubicBezTo>
                  <a:cubicBezTo>
                    <a:pt x="13353" y="12358"/>
                    <a:pt x="13353" y="12143"/>
                    <a:pt x="13353" y="12036"/>
                  </a:cubicBezTo>
                  <a:cubicBezTo>
                    <a:pt x="12960" y="12143"/>
                    <a:pt x="12960" y="12143"/>
                    <a:pt x="12960" y="12143"/>
                  </a:cubicBezTo>
                  <a:cubicBezTo>
                    <a:pt x="12567" y="12036"/>
                    <a:pt x="12960" y="11928"/>
                    <a:pt x="12567" y="11821"/>
                  </a:cubicBezTo>
                  <a:cubicBezTo>
                    <a:pt x="12567" y="11928"/>
                    <a:pt x="12960" y="11821"/>
                    <a:pt x="12960" y="11821"/>
                  </a:cubicBezTo>
                  <a:cubicBezTo>
                    <a:pt x="12567" y="11821"/>
                    <a:pt x="12567" y="11821"/>
                    <a:pt x="12567" y="11821"/>
                  </a:cubicBezTo>
                  <a:cubicBezTo>
                    <a:pt x="12567" y="11821"/>
                    <a:pt x="12567" y="11821"/>
                    <a:pt x="12567" y="11606"/>
                  </a:cubicBezTo>
                  <a:cubicBezTo>
                    <a:pt x="12567" y="11606"/>
                    <a:pt x="12567" y="11606"/>
                    <a:pt x="12567" y="11606"/>
                  </a:cubicBezTo>
                  <a:cubicBezTo>
                    <a:pt x="12567" y="11606"/>
                    <a:pt x="12371" y="11176"/>
                    <a:pt x="12175" y="11176"/>
                  </a:cubicBezTo>
                  <a:cubicBezTo>
                    <a:pt x="12371" y="11176"/>
                    <a:pt x="12371" y="11069"/>
                    <a:pt x="12371" y="11069"/>
                  </a:cubicBezTo>
                  <a:cubicBezTo>
                    <a:pt x="12175" y="11069"/>
                    <a:pt x="12175" y="11069"/>
                    <a:pt x="12175" y="11069"/>
                  </a:cubicBezTo>
                  <a:cubicBezTo>
                    <a:pt x="12175" y="11069"/>
                    <a:pt x="12175" y="10961"/>
                    <a:pt x="12175" y="11069"/>
                  </a:cubicBezTo>
                  <a:cubicBezTo>
                    <a:pt x="12175" y="10961"/>
                    <a:pt x="12175" y="11176"/>
                    <a:pt x="12175" y="11176"/>
                  </a:cubicBezTo>
                  <a:cubicBezTo>
                    <a:pt x="12175" y="11176"/>
                    <a:pt x="12175" y="10961"/>
                    <a:pt x="12175" y="11069"/>
                  </a:cubicBezTo>
                  <a:cubicBezTo>
                    <a:pt x="12175" y="10961"/>
                    <a:pt x="12175" y="10961"/>
                    <a:pt x="11782" y="10961"/>
                  </a:cubicBezTo>
                  <a:cubicBezTo>
                    <a:pt x="12175" y="10961"/>
                    <a:pt x="11782" y="10961"/>
                    <a:pt x="11782" y="10961"/>
                  </a:cubicBezTo>
                  <a:cubicBezTo>
                    <a:pt x="11782" y="10746"/>
                    <a:pt x="11782" y="10961"/>
                    <a:pt x="11782" y="10746"/>
                  </a:cubicBezTo>
                  <a:cubicBezTo>
                    <a:pt x="11782" y="10746"/>
                    <a:pt x="11782" y="10746"/>
                    <a:pt x="11782" y="10746"/>
                  </a:cubicBezTo>
                  <a:cubicBezTo>
                    <a:pt x="11782" y="10639"/>
                    <a:pt x="11782" y="10639"/>
                    <a:pt x="11782" y="10639"/>
                  </a:cubicBezTo>
                  <a:cubicBezTo>
                    <a:pt x="11782" y="10639"/>
                    <a:pt x="11782" y="10531"/>
                    <a:pt x="11585" y="10639"/>
                  </a:cubicBezTo>
                  <a:cubicBezTo>
                    <a:pt x="11585" y="10639"/>
                    <a:pt x="11585" y="10639"/>
                    <a:pt x="11585" y="10639"/>
                  </a:cubicBezTo>
                  <a:cubicBezTo>
                    <a:pt x="11585" y="10639"/>
                    <a:pt x="11585" y="10639"/>
                    <a:pt x="11585" y="10531"/>
                  </a:cubicBezTo>
                  <a:cubicBezTo>
                    <a:pt x="11585" y="10531"/>
                    <a:pt x="11585" y="10531"/>
                    <a:pt x="11585" y="10531"/>
                  </a:cubicBezTo>
                  <a:cubicBezTo>
                    <a:pt x="11782" y="10531"/>
                    <a:pt x="11585" y="10531"/>
                    <a:pt x="11585" y="10424"/>
                  </a:cubicBezTo>
                  <a:cubicBezTo>
                    <a:pt x="11389" y="10424"/>
                    <a:pt x="11389" y="10209"/>
                    <a:pt x="11389" y="10209"/>
                  </a:cubicBezTo>
                  <a:cubicBezTo>
                    <a:pt x="11389" y="10101"/>
                    <a:pt x="11389" y="10101"/>
                    <a:pt x="10996" y="10101"/>
                  </a:cubicBezTo>
                  <a:cubicBezTo>
                    <a:pt x="10996" y="10101"/>
                    <a:pt x="10996" y="10101"/>
                    <a:pt x="10996" y="10101"/>
                  </a:cubicBezTo>
                  <a:cubicBezTo>
                    <a:pt x="10996" y="10101"/>
                    <a:pt x="10996" y="10101"/>
                    <a:pt x="10996" y="9994"/>
                  </a:cubicBezTo>
                  <a:cubicBezTo>
                    <a:pt x="10800" y="9994"/>
                    <a:pt x="10800" y="9994"/>
                    <a:pt x="10800" y="9994"/>
                  </a:cubicBezTo>
                  <a:cubicBezTo>
                    <a:pt x="10800" y="9672"/>
                    <a:pt x="10800" y="9672"/>
                    <a:pt x="10996" y="9672"/>
                  </a:cubicBezTo>
                  <a:cubicBezTo>
                    <a:pt x="10800" y="9672"/>
                    <a:pt x="10996" y="9564"/>
                    <a:pt x="10800" y="9564"/>
                  </a:cubicBezTo>
                  <a:cubicBezTo>
                    <a:pt x="10800" y="9564"/>
                    <a:pt x="10604" y="9672"/>
                    <a:pt x="10604" y="9564"/>
                  </a:cubicBezTo>
                  <a:cubicBezTo>
                    <a:pt x="10015" y="9672"/>
                    <a:pt x="10604" y="9349"/>
                    <a:pt x="10604" y="9349"/>
                  </a:cubicBezTo>
                  <a:cubicBezTo>
                    <a:pt x="10604" y="9349"/>
                    <a:pt x="10604" y="9349"/>
                    <a:pt x="10604" y="9349"/>
                  </a:cubicBezTo>
                  <a:cubicBezTo>
                    <a:pt x="10604" y="9242"/>
                    <a:pt x="10604" y="9242"/>
                    <a:pt x="10604" y="9242"/>
                  </a:cubicBezTo>
                  <a:cubicBezTo>
                    <a:pt x="10604" y="9242"/>
                    <a:pt x="10015" y="9242"/>
                    <a:pt x="10604" y="9134"/>
                  </a:cubicBezTo>
                  <a:cubicBezTo>
                    <a:pt x="10015" y="9134"/>
                    <a:pt x="10015" y="8812"/>
                    <a:pt x="9622" y="8812"/>
                  </a:cubicBezTo>
                  <a:cubicBezTo>
                    <a:pt x="9622" y="8812"/>
                    <a:pt x="9622" y="8812"/>
                    <a:pt x="9622" y="8704"/>
                  </a:cubicBezTo>
                  <a:cubicBezTo>
                    <a:pt x="9818" y="8704"/>
                    <a:pt x="9622" y="8812"/>
                    <a:pt x="9818" y="8812"/>
                  </a:cubicBezTo>
                  <a:cubicBezTo>
                    <a:pt x="9818" y="8812"/>
                    <a:pt x="9818" y="8812"/>
                    <a:pt x="9818" y="8812"/>
                  </a:cubicBezTo>
                  <a:cubicBezTo>
                    <a:pt x="9818" y="8704"/>
                    <a:pt x="9622" y="8704"/>
                    <a:pt x="9622" y="8812"/>
                  </a:cubicBezTo>
                  <a:cubicBezTo>
                    <a:pt x="9229" y="8704"/>
                    <a:pt x="9818" y="8597"/>
                    <a:pt x="9622" y="8597"/>
                  </a:cubicBezTo>
                  <a:cubicBezTo>
                    <a:pt x="9622" y="8597"/>
                    <a:pt x="9622" y="8597"/>
                    <a:pt x="9622" y="8597"/>
                  </a:cubicBezTo>
                  <a:cubicBezTo>
                    <a:pt x="9622" y="8275"/>
                    <a:pt x="9622" y="8275"/>
                    <a:pt x="9622" y="8275"/>
                  </a:cubicBezTo>
                  <a:cubicBezTo>
                    <a:pt x="9229" y="8275"/>
                    <a:pt x="9229" y="8275"/>
                    <a:pt x="9033" y="8275"/>
                  </a:cubicBezTo>
                  <a:cubicBezTo>
                    <a:pt x="9033" y="8275"/>
                    <a:pt x="9033" y="8275"/>
                    <a:pt x="9229" y="8167"/>
                  </a:cubicBezTo>
                  <a:cubicBezTo>
                    <a:pt x="9033" y="8167"/>
                    <a:pt x="9033" y="8167"/>
                    <a:pt x="9033" y="8167"/>
                  </a:cubicBezTo>
                  <a:cubicBezTo>
                    <a:pt x="9033" y="8167"/>
                    <a:pt x="9033" y="8167"/>
                    <a:pt x="9033" y="8167"/>
                  </a:cubicBezTo>
                  <a:cubicBezTo>
                    <a:pt x="9033" y="8167"/>
                    <a:pt x="9033" y="8167"/>
                    <a:pt x="9033" y="8167"/>
                  </a:cubicBezTo>
                  <a:cubicBezTo>
                    <a:pt x="9033" y="8167"/>
                    <a:pt x="9033" y="8167"/>
                    <a:pt x="9033" y="8167"/>
                  </a:cubicBezTo>
                  <a:cubicBezTo>
                    <a:pt x="9033" y="7952"/>
                    <a:pt x="9033" y="8167"/>
                    <a:pt x="9033" y="8167"/>
                  </a:cubicBezTo>
                  <a:cubicBezTo>
                    <a:pt x="9229" y="7952"/>
                    <a:pt x="9033" y="7952"/>
                    <a:pt x="9229" y="7952"/>
                  </a:cubicBezTo>
                  <a:cubicBezTo>
                    <a:pt x="9033" y="7952"/>
                    <a:pt x="9033" y="7952"/>
                    <a:pt x="9033" y="7952"/>
                  </a:cubicBezTo>
                  <a:cubicBezTo>
                    <a:pt x="9033" y="7845"/>
                    <a:pt x="9033" y="7845"/>
                    <a:pt x="9033" y="7845"/>
                  </a:cubicBezTo>
                  <a:cubicBezTo>
                    <a:pt x="9033" y="7845"/>
                    <a:pt x="9033" y="7845"/>
                    <a:pt x="8836" y="7845"/>
                  </a:cubicBezTo>
                  <a:cubicBezTo>
                    <a:pt x="9033" y="7845"/>
                    <a:pt x="9033" y="7845"/>
                    <a:pt x="9033" y="7845"/>
                  </a:cubicBezTo>
                  <a:cubicBezTo>
                    <a:pt x="8836" y="7845"/>
                    <a:pt x="8836" y="7845"/>
                    <a:pt x="8836" y="7845"/>
                  </a:cubicBezTo>
                  <a:cubicBezTo>
                    <a:pt x="9033" y="7737"/>
                    <a:pt x="9033" y="7737"/>
                    <a:pt x="9033" y="7737"/>
                  </a:cubicBezTo>
                  <a:cubicBezTo>
                    <a:pt x="8836" y="7737"/>
                    <a:pt x="8836" y="7737"/>
                    <a:pt x="8836" y="7845"/>
                  </a:cubicBezTo>
                  <a:cubicBezTo>
                    <a:pt x="8836" y="7737"/>
                    <a:pt x="8836" y="7737"/>
                    <a:pt x="8836" y="7737"/>
                  </a:cubicBezTo>
                  <a:cubicBezTo>
                    <a:pt x="8836" y="7737"/>
                    <a:pt x="8836" y="7737"/>
                    <a:pt x="8836" y="7737"/>
                  </a:cubicBezTo>
                  <a:cubicBezTo>
                    <a:pt x="8836" y="7737"/>
                    <a:pt x="8836" y="7737"/>
                    <a:pt x="8836" y="7737"/>
                  </a:cubicBezTo>
                  <a:cubicBezTo>
                    <a:pt x="8836" y="7522"/>
                    <a:pt x="8836" y="7522"/>
                    <a:pt x="8836" y="7522"/>
                  </a:cubicBezTo>
                  <a:cubicBezTo>
                    <a:pt x="8836" y="7522"/>
                    <a:pt x="8836" y="7522"/>
                    <a:pt x="8444" y="7415"/>
                  </a:cubicBezTo>
                  <a:cubicBezTo>
                    <a:pt x="8444" y="7522"/>
                    <a:pt x="8444" y="7522"/>
                    <a:pt x="8444" y="7522"/>
                  </a:cubicBezTo>
                  <a:cubicBezTo>
                    <a:pt x="8444" y="7415"/>
                    <a:pt x="8444" y="7415"/>
                    <a:pt x="8444" y="7415"/>
                  </a:cubicBezTo>
                  <a:cubicBezTo>
                    <a:pt x="8444" y="7415"/>
                    <a:pt x="8444" y="7415"/>
                    <a:pt x="8444" y="7415"/>
                  </a:cubicBezTo>
                  <a:cubicBezTo>
                    <a:pt x="8444" y="7307"/>
                    <a:pt x="8444" y="7307"/>
                    <a:pt x="8444" y="7307"/>
                  </a:cubicBezTo>
                  <a:cubicBezTo>
                    <a:pt x="8247" y="7307"/>
                    <a:pt x="8051" y="7415"/>
                    <a:pt x="8051" y="7307"/>
                  </a:cubicBezTo>
                  <a:cubicBezTo>
                    <a:pt x="8051" y="7200"/>
                    <a:pt x="8247" y="7200"/>
                    <a:pt x="8247" y="7200"/>
                  </a:cubicBezTo>
                  <a:cubicBezTo>
                    <a:pt x="8247" y="6878"/>
                    <a:pt x="8247" y="6770"/>
                    <a:pt x="8051" y="6770"/>
                  </a:cubicBezTo>
                  <a:cubicBezTo>
                    <a:pt x="8051" y="6770"/>
                    <a:pt x="8051" y="6770"/>
                    <a:pt x="8051" y="6555"/>
                  </a:cubicBezTo>
                  <a:cubicBezTo>
                    <a:pt x="7462" y="6555"/>
                    <a:pt x="8051" y="6340"/>
                    <a:pt x="7265" y="6340"/>
                  </a:cubicBezTo>
                  <a:cubicBezTo>
                    <a:pt x="7265" y="6340"/>
                    <a:pt x="7265" y="6340"/>
                    <a:pt x="7069" y="6340"/>
                  </a:cubicBezTo>
                  <a:cubicBezTo>
                    <a:pt x="7265" y="6340"/>
                    <a:pt x="7069" y="6340"/>
                    <a:pt x="7265" y="6340"/>
                  </a:cubicBezTo>
                  <a:cubicBezTo>
                    <a:pt x="7265" y="6125"/>
                    <a:pt x="7265" y="6125"/>
                    <a:pt x="7462" y="6125"/>
                  </a:cubicBezTo>
                  <a:cubicBezTo>
                    <a:pt x="7265" y="6125"/>
                    <a:pt x="7265" y="6018"/>
                    <a:pt x="7069" y="6018"/>
                  </a:cubicBezTo>
                  <a:cubicBezTo>
                    <a:pt x="7265" y="6018"/>
                    <a:pt x="7265" y="6018"/>
                    <a:pt x="7265" y="5910"/>
                  </a:cubicBezTo>
                  <a:cubicBezTo>
                    <a:pt x="7069" y="6018"/>
                    <a:pt x="7069" y="5910"/>
                    <a:pt x="7069" y="5910"/>
                  </a:cubicBezTo>
                  <a:cubicBezTo>
                    <a:pt x="7069" y="5910"/>
                    <a:pt x="7069" y="5910"/>
                    <a:pt x="7069" y="5910"/>
                  </a:cubicBezTo>
                  <a:cubicBezTo>
                    <a:pt x="7069" y="5910"/>
                    <a:pt x="7069" y="5910"/>
                    <a:pt x="7069" y="5910"/>
                  </a:cubicBezTo>
                  <a:cubicBezTo>
                    <a:pt x="7069" y="5803"/>
                    <a:pt x="7069" y="5803"/>
                    <a:pt x="7069" y="5803"/>
                  </a:cubicBezTo>
                  <a:cubicBezTo>
                    <a:pt x="6676" y="5803"/>
                    <a:pt x="6676" y="5803"/>
                    <a:pt x="6676" y="5803"/>
                  </a:cubicBezTo>
                  <a:cubicBezTo>
                    <a:pt x="6676" y="5803"/>
                    <a:pt x="7069" y="5481"/>
                    <a:pt x="6676" y="5481"/>
                  </a:cubicBezTo>
                  <a:cubicBezTo>
                    <a:pt x="6480" y="5481"/>
                    <a:pt x="6480" y="5481"/>
                    <a:pt x="6480" y="5481"/>
                  </a:cubicBezTo>
                  <a:cubicBezTo>
                    <a:pt x="6480" y="5373"/>
                    <a:pt x="6676" y="5373"/>
                    <a:pt x="6676" y="5373"/>
                  </a:cubicBezTo>
                  <a:cubicBezTo>
                    <a:pt x="6480" y="5373"/>
                    <a:pt x="6480" y="5158"/>
                    <a:pt x="6284" y="5158"/>
                  </a:cubicBezTo>
                  <a:cubicBezTo>
                    <a:pt x="6480" y="5051"/>
                    <a:pt x="6284" y="4728"/>
                    <a:pt x="5891" y="4621"/>
                  </a:cubicBezTo>
                  <a:cubicBezTo>
                    <a:pt x="5891" y="4621"/>
                    <a:pt x="5891" y="4621"/>
                    <a:pt x="5891" y="4621"/>
                  </a:cubicBezTo>
                  <a:cubicBezTo>
                    <a:pt x="5891" y="4621"/>
                    <a:pt x="6284" y="4513"/>
                    <a:pt x="5891" y="4513"/>
                  </a:cubicBezTo>
                  <a:cubicBezTo>
                    <a:pt x="5891" y="4621"/>
                    <a:pt x="5695" y="4513"/>
                    <a:pt x="5695" y="4621"/>
                  </a:cubicBezTo>
                  <a:cubicBezTo>
                    <a:pt x="5695" y="4513"/>
                    <a:pt x="5695" y="4513"/>
                    <a:pt x="5695" y="4513"/>
                  </a:cubicBezTo>
                  <a:cubicBezTo>
                    <a:pt x="5891" y="4299"/>
                    <a:pt x="5695" y="4513"/>
                    <a:pt x="5891" y="4513"/>
                  </a:cubicBezTo>
                  <a:cubicBezTo>
                    <a:pt x="5891" y="4513"/>
                    <a:pt x="5695" y="4299"/>
                    <a:pt x="5891" y="4299"/>
                  </a:cubicBezTo>
                  <a:cubicBezTo>
                    <a:pt x="5695" y="4299"/>
                    <a:pt x="5695" y="4299"/>
                    <a:pt x="5695" y="4299"/>
                  </a:cubicBezTo>
                  <a:cubicBezTo>
                    <a:pt x="5695" y="4299"/>
                    <a:pt x="5695" y="4299"/>
                    <a:pt x="5695" y="4299"/>
                  </a:cubicBezTo>
                  <a:cubicBezTo>
                    <a:pt x="5498" y="4299"/>
                    <a:pt x="5498" y="4513"/>
                    <a:pt x="5302" y="4513"/>
                  </a:cubicBezTo>
                  <a:cubicBezTo>
                    <a:pt x="5302" y="4513"/>
                    <a:pt x="5302" y="4513"/>
                    <a:pt x="5302" y="4513"/>
                  </a:cubicBezTo>
                  <a:cubicBezTo>
                    <a:pt x="4713" y="4513"/>
                    <a:pt x="4713" y="4621"/>
                    <a:pt x="4713" y="4621"/>
                  </a:cubicBezTo>
                  <a:cubicBezTo>
                    <a:pt x="4713" y="4513"/>
                    <a:pt x="5302" y="4513"/>
                    <a:pt x="5302" y="4513"/>
                  </a:cubicBezTo>
                  <a:cubicBezTo>
                    <a:pt x="5302" y="4299"/>
                    <a:pt x="5498" y="4299"/>
                    <a:pt x="5498" y="4191"/>
                  </a:cubicBezTo>
                  <a:cubicBezTo>
                    <a:pt x="5498" y="4191"/>
                    <a:pt x="5498" y="4191"/>
                    <a:pt x="5498" y="4299"/>
                  </a:cubicBezTo>
                  <a:cubicBezTo>
                    <a:pt x="5302" y="4299"/>
                    <a:pt x="5498" y="4191"/>
                    <a:pt x="5302" y="4191"/>
                  </a:cubicBezTo>
                  <a:cubicBezTo>
                    <a:pt x="5498" y="4191"/>
                    <a:pt x="5498" y="3976"/>
                    <a:pt x="5498" y="3976"/>
                  </a:cubicBezTo>
                  <a:cubicBezTo>
                    <a:pt x="5498" y="3976"/>
                    <a:pt x="5498" y="4191"/>
                    <a:pt x="5302" y="3976"/>
                  </a:cubicBezTo>
                  <a:cubicBezTo>
                    <a:pt x="5498" y="3976"/>
                    <a:pt x="5498" y="3761"/>
                    <a:pt x="5498" y="3761"/>
                  </a:cubicBezTo>
                  <a:cubicBezTo>
                    <a:pt x="5695" y="3761"/>
                    <a:pt x="5498" y="3761"/>
                    <a:pt x="5498" y="3654"/>
                  </a:cubicBezTo>
                  <a:cubicBezTo>
                    <a:pt x="5302" y="3761"/>
                    <a:pt x="5302" y="3976"/>
                    <a:pt x="5302" y="3761"/>
                  </a:cubicBezTo>
                  <a:cubicBezTo>
                    <a:pt x="5302" y="3761"/>
                    <a:pt x="5302" y="3654"/>
                    <a:pt x="5498" y="3654"/>
                  </a:cubicBezTo>
                  <a:cubicBezTo>
                    <a:pt x="5302" y="3654"/>
                    <a:pt x="5302" y="3654"/>
                    <a:pt x="5302" y="3654"/>
                  </a:cubicBezTo>
                  <a:cubicBezTo>
                    <a:pt x="4713" y="3654"/>
                    <a:pt x="5302" y="3546"/>
                    <a:pt x="4713" y="3654"/>
                  </a:cubicBezTo>
                  <a:cubicBezTo>
                    <a:pt x="5302" y="3546"/>
                    <a:pt x="5302" y="3546"/>
                    <a:pt x="5302" y="3546"/>
                  </a:cubicBezTo>
                  <a:cubicBezTo>
                    <a:pt x="4713" y="3546"/>
                    <a:pt x="4713" y="3546"/>
                    <a:pt x="4713" y="3546"/>
                  </a:cubicBezTo>
                  <a:cubicBezTo>
                    <a:pt x="4713" y="3546"/>
                    <a:pt x="4713" y="3331"/>
                    <a:pt x="4516" y="3331"/>
                  </a:cubicBezTo>
                  <a:cubicBezTo>
                    <a:pt x="4713" y="3331"/>
                    <a:pt x="4516" y="3331"/>
                    <a:pt x="4713" y="3331"/>
                  </a:cubicBezTo>
                  <a:cubicBezTo>
                    <a:pt x="4713" y="3331"/>
                    <a:pt x="4713" y="3331"/>
                    <a:pt x="5302" y="3331"/>
                  </a:cubicBezTo>
                  <a:cubicBezTo>
                    <a:pt x="4713" y="3331"/>
                    <a:pt x="4713" y="3331"/>
                    <a:pt x="4713" y="3224"/>
                  </a:cubicBezTo>
                  <a:cubicBezTo>
                    <a:pt x="4713" y="3224"/>
                    <a:pt x="4713" y="3224"/>
                    <a:pt x="4713" y="3224"/>
                  </a:cubicBezTo>
                  <a:cubicBezTo>
                    <a:pt x="4713" y="3224"/>
                    <a:pt x="4713" y="3224"/>
                    <a:pt x="4713" y="3224"/>
                  </a:cubicBezTo>
                  <a:cubicBezTo>
                    <a:pt x="4713" y="3224"/>
                    <a:pt x="4713" y="3224"/>
                    <a:pt x="4713" y="3224"/>
                  </a:cubicBezTo>
                  <a:cubicBezTo>
                    <a:pt x="4713" y="3116"/>
                    <a:pt x="4713" y="3116"/>
                    <a:pt x="4713" y="3116"/>
                  </a:cubicBezTo>
                  <a:cubicBezTo>
                    <a:pt x="4713" y="3116"/>
                    <a:pt x="4516" y="3224"/>
                    <a:pt x="4516" y="3116"/>
                  </a:cubicBezTo>
                  <a:cubicBezTo>
                    <a:pt x="4516" y="3224"/>
                    <a:pt x="4516" y="3224"/>
                    <a:pt x="4516" y="3224"/>
                  </a:cubicBezTo>
                  <a:cubicBezTo>
                    <a:pt x="4516" y="3224"/>
                    <a:pt x="4124" y="3224"/>
                    <a:pt x="4124" y="3116"/>
                  </a:cubicBezTo>
                  <a:cubicBezTo>
                    <a:pt x="4713" y="2901"/>
                    <a:pt x="4713" y="2901"/>
                    <a:pt x="4713" y="2901"/>
                  </a:cubicBezTo>
                  <a:cubicBezTo>
                    <a:pt x="4516" y="2901"/>
                    <a:pt x="4516" y="2901"/>
                    <a:pt x="4516" y="2901"/>
                  </a:cubicBezTo>
                  <a:cubicBezTo>
                    <a:pt x="4516" y="3116"/>
                    <a:pt x="4516" y="3116"/>
                    <a:pt x="4516" y="3116"/>
                  </a:cubicBezTo>
                  <a:cubicBezTo>
                    <a:pt x="4516" y="3116"/>
                    <a:pt x="4124" y="3116"/>
                    <a:pt x="4124" y="2901"/>
                  </a:cubicBezTo>
                  <a:cubicBezTo>
                    <a:pt x="4124" y="2901"/>
                    <a:pt x="4124" y="2794"/>
                    <a:pt x="4516" y="2901"/>
                  </a:cubicBezTo>
                  <a:cubicBezTo>
                    <a:pt x="4516" y="2794"/>
                    <a:pt x="4124" y="2794"/>
                    <a:pt x="4124" y="2901"/>
                  </a:cubicBezTo>
                  <a:cubicBezTo>
                    <a:pt x="4124" y="2794"/>
                    <a:pt x="4124" y="2794"/>
                    <a:pt x="4516" y="2794"/>
                  </a:cubicBezTo>
                  <a:cubicBezTo>
                    <a:pt x="4124" y="2794"/>
                    <a:pt x="3927" y="2794"/>
                    <a:pt x="3927" y="2794"/>
                  </a:cubicBezTo>
                  <a:cubicBezTo>
                    <a:pt x="3731" y="2794"/>
                    <a:pt x="3731" y="2794"/>
                    <a:pt x="3731" y="2794"/>
                  </a:cubicBezTo>
                  <a:cubicBezTo>
                    <a:pt x="3731" y="2794"/>
                    <a:pt x="3731" y="2794"/>
                    <a:pt x="3731" y="2794"/>
                  </a:cubicBezTo>
                  <a:cubicBezTo>
                    <a:pt x="3731" y="2901"/>
                    <a:pt x="3731" y="2794"/>
                    <a:pt x="3338" y="2901"/>
                  </a:cubicBezTo>
                  <a:cubicBezTo>
                    <a:pt x="3338" y="2794"/>
                    <a:pt x="3338" y="2794"/>
                    <a:pt x="3338" y="2794"/>
                  </a:cubicBezTo>
                  <a:cubicBezTo>
                    <a:pt x="3731" y="2794"/>
                    <a:pt x="3731" y="2579"/>
                    <a:pt x="3927" y="2364"/>
                  </a:cubicBezTo>
                  <a:cubicBezTo>
                    <a:pt x="3927" y="2257"/>
                    <a:pt x="3338" y="2579"/>
                    <a:pt x="3731" y="2364"/>
                  </a:cubicBezTo>
                  <a:cubicBezTo>
                    <a:pt x="3927" y="2257"/>
                    <a:pt x="3927" y="2257"/>
                    <a:pt x="3927" y="2257"/>
                  </a:cubicBezTo>
                  <a:cubicBezTo>
                    <a:pt x="3731" y="2257"/>
                    <a:pt x="3927" y="2257"/>
                    <a:pt x="3927" y="2149"/>
                  </a:cubicBezTo>
                  <a:cubicBezTo>
                    <a:pt x="3731" y="2257"/>
                    <a:pt x="3338" y="2149"/>
                    <a:pt x="3338" y="2257"/>
                  </a:cubicBezTo>
                  <a:cubicBezTo>
                    <a:pt x="3338" y="2257"/>
                    <a:pt x="3731" y="2257"/>
                    <a:pt x="3731" y="2364"/>
                  </a:cubicBezTo>
                  <a:cubicBezTo>
                    <a:pt x="3338" y="2364"/>
                    <a:pt x="3338" y="2364"/>
                    <a:pt x="3142" y="2364"/>
                  </a:cubicBezTo>
                  <a:cubicBezTo>
                    <a:pt x="3142" y="2257"/>
                    <a:pt x="3142" y="2257"/>
                    <a:pt x="3338" y="2257"/>
                  </a:cubicBezTo>
                  <a:cubicBezTo>
                    <a:pt x="3338" y="2149"/>
                    <a:pt x="3338" y="2257"/>
                    <a:pt x="3338" y="2257"/>
                  </a:cubicBezTo>
                  <a:cubicBezTo>
                    <a:pt x="3338" y="2149"/>
                    <a:pt x="3142" y="2149"/>
                    <a:pt x="3338" y="2149"/>
                  </a:cubicBezTo>
                  <a:cubicBezTo>
                    <a:pt x="3731" y="2149"/>
                    <a:pt x="3731" y="2149"/>
                    <a:pt x="3731" y="2149"/>
                  </a:cubicBezTo>
                  <a:cubicBezTo>
                    <a:pt x="3731" y="1934"/>
                    <a:pt x="3731" y="1934"/>
                    <a:pt x="3731" y="1934"/>
                  </a:cubicBezTo>
                  <a:cubicBezTo>
                    <a:pt x="3731" y="1934"/>
                    <a:pt x="3731" y="1934"/>
                    <a:pt x="3731" y="1934"/>
                  </a:cubicBezTo>
                  <a:cubicBezTo>
                    <a:pt x="3338" y="1934"/>
                    <a:pt x="3731" y="1934"/>
                    <a:pt x="3731" y="1827"/>
                  </a:cubicBezTo>
                  <a:cubicBezTo>
                    <a:pt x="3338" y="1827"/>
                    <a:pt x="3338" y="1827"/>
                    <a:pt x="3338" y="1827"/>
                  </a:cubicBezTo>
                  <a:cubicBezTo>
                    <a:pt x="3338" y="1934"/>
                    <a:pt x="3731" y="1934"/>
                    <a:pt x="3338" y="2149"/>
                  </a:cubicBezTo>
                  <a:cubicBezTo>
                    <a:pt x="3338" y="1934"/>
                    <a:pt x="3338" y="1934"/>
                    <a:pt x="3338" y="1934"/>
                  </a:cubicBezTo>
                  <a:cubicBezTo>
                    <a:pt x="3142" y="1934"/>
                    <a:pt x="3338" y="1934"/>
                    <a:pt x="3142" y="1934"/>
                  </a:cubicBezTo>
                  <a:cubicBezTo>
                    <a:pt x="3142" y="1934"/>
                    <a:pt x="2945" y="1934"/>
                    <a:pt x="2945" y="1827"/>
                  </a:cubicBezTo>
                  <a:cubicBezTo>
                    <a:pt x="3142" y="1827"/>
                    <a:pt x="3142" y="1827"/>
                    <a:pt x="3142" y="1827"/>
                  </a:cubicBezTo>
                  <a:cubicBezTo>
                    <a:pt x="3142" y="1719"/>
                    <a:pt x="3142" y="1719"/>
                    <a:pt x="3142" y="1504"/>
                  </a:cubicBezTo>
                  <a:cubicBezTo>
                    <a:pt x="2945" y="1719"/>
                    <a:pt x="2945" y="1504"/>
                    <a:pt x="2945" y="1504"/>
                  </a:cubicBezTo>
                  <a:cubicBezTo>
                    <a:pt x="2945" y="1504"/>
                    <a:pt x="3142" y="1719"/>
                    <a:pt x="2945" y="1827"/>
                  </a:cubicBezTo>
                  <a:cubicBezTo>
                    <a:pt x="2553" y="1827"/>
                    <a:pt x="3142" y="1827"/>
                    <a:pt x="2945" y="1934"/>
                  </a:cubicBezTo>
                  <a:cubicBezTo>
                    <a:pt x="2945" y="1934"/>
                    <a:pt x="2553" y="1934"/>
                    <a:pt x="2160" y="1934"/>
                  </a:cubicBezTo>
                  <a:cubicBezTo>
                    <a:pt x="2160" y="1934"/>
                    <a:pt x="2160" y="1934"/>
                    <a:pt x="2160" y="1934"/>
                  </a:cubicBezTo>
                  <a:cubicBezTo>
                    <a:pt x="2553" y="1827"/>
                    <a:pt x="2553" y="1934"/>
                    <a:pt x="2945" y="1827"/>
                  </a:cubicBezTo>
                  <a:cubicBezTo>
                    <a:pt x="2553" y="1827"/>
                    <a:pt x="2553" y="1719"/>
                    <a:pt x="2553" y="1719"/>
                  </a:cubicBezTo>
                  <a:cubicBezTo>
                    <a:pt x="2553" y="1504"/>
                    <a:pt x="2160" y="1719"/>
                    <a:pt x="2553" y="1719"/>
                  </a:cubicBezTo>
                  <a:cubicBezTo>
                    <a:pt x="2160" y="1504"/>
                    <a:pt x="2160" y="1504"/>
                    <a:pt x="1964" y="1397"/>
                  </a:cubicBezTo>
                  <a:cubicBezTo>
                    <a:pt x="2160" y="1397"/>
                    <a:pt x="1964" y="1182"/>
                    <a:pt x="2160" y="1182"/>
                  </a:cubicBezTo>
                  <a:cubicBezTo>
                    <a:pt x="2553" y="1182"/>
                    <a:pt x="2553" y="1182"/>
                    <a:pt x="2553" y="1182"/>
                  </a:cubicBezTo>
                  <a:cubicBezTo>
                    <a:pt x="2553" y="1182"/>
                    <a:pt x="2553" y="1182"/>
                    <a:pt x="2553" y="1182"/>
                  </a:cubicBezTo>
                  <a:cubicBezTo>
                    <a:pt x="2553" y="1182"/>
                    <a:pt x="2160" y="1182"/>
                    <a:pt x="2160" y="967"/>
                  </a:cubicBezTo>
                  <a:cubicBezTo>
                    <a:pt x="2160" y="1182"/>
                    <a:pt x="1964" y="1182"/>
                    <a:pt x="1964" y="1397"/>
                  </a:cubicBezTo>
                  <a:cubicBezTo>
                    <a:pt x="1964" y="1182"/>
                    <a:pt x="1571" y="1397"/>
                    <a:pt x="1571" y="1182"/>
                  </a:cubicBezTo>
                  <a:cubicBezTo>
                    <a:pt x="1571" y="1182"/>
                    <a:pt x="1571" y="967"/>
                    <a:pt x="1571" y="860"/>
                  </a:cubicBezTo>
                  <a:cubicBezTo>
                    <a:pt x="1375" y="860"/>
                    <a:pt x="1375" y="752"/>
                    <a:pt x="1375" y="537"/>
                  </a:cubicBezTo>
                  <a:cubicBezTo>
                    <a:pt x="1178" y="537"/>
                    <a:pt x="1178" y="752"/>
                    <a:pt x="785" y="537"/>
                  </a:cubicBezTo>
                  <a:cubicBezTo>
                    <a:pt x="1178" y="537"/>
                    <a:pt x="1178" y="537"/>
                    <a:pt x="1178" y="537"/>
                  </a:cubicBezTo>
                  <a:cubicBezTo>
                    <a:pt x="1178" y="537"/>
                    <a:pt x="1178" y="537"/>
                    <a:pt x="1178" y="537"/>
                  </a:cubicBezTo>
                  <a:cubicBezTo>
                    <a:pt x="1178" y="537"/>
                    <a:pt x="785" y="430"/>
                    <a:pt x="1178" y="430"/>
                  </a:cubicBezTo>
                  <a:cubicBezTo>
                    <a:pt x="785" y="430"/>
                    <a:pt x="785" y="430"/>
                    <a:pt x="785" y="430"/>
                  </a:cubicBezTo>
                  <a:cubicBezTo>
                    <a:pt x="785" y="430"/>
                    <a:pt x="785" y="430"/>
                    <a:pt x="785" y="430"/>
                  </a:cubicBezTo>
                  <a:cubicBezTo>
                    <a:pt x="589" y="430"/>
                    <a:pt x="589" y="430"/>
                    <a:pt x="589" y="430"/>
                  </a:cubicBezTo>
                  <a:cubicBezTo>
                    <a:pt x="393" y="430"/>
                    <a:pt x="589" y="322"/>
                    <a:pt x="589" y="322"/>
                  </a:cubicBezTo>
                  <a:cubicBezTo>
                    <a:pt x="589" y="322"/>
                    <a:pt x="589" y="322"/>
                    <a:pt x="589" y="322"/>
                  </a:cubicBezTo>
                  <a:cubicBezTo>
                    <a:pt x="589" y="107"/>
                    <a:pt x="589" y="107"/>
                    <a:pt x="393" y="0"/>
                  </a:cubicBezTo>
                  <a:cubicBezTo>
                    <a:pt x="393" y="107"/>
                    <a:pt x="393" y="107"/>
                    <a:pt x="393" y="107"/>
                  </a:cubicBezTo>
                  <a:cubicBezTo>
                    <a:pt x="393" y="0"/>
                    <a:pt x="393" y="0"/>
                    <a:pt x="3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393" y="107"/>
                  </a:cubicBezTo>
                  <a:cubicBezTo>
                    <a:pt x="393" y="107"/>
                    <a:pt x="393" y="107"/>
                    <a:pt x="393" y="322"/>
                  </a:cubicBezTo>
                  <a:cubicBezTo>
                    <a:pt x="393" y="107"/>
                    <a:pt x="393" y="107"/>
                    <a:pt x="393" y="107"/>
                  </a:cubicBezTo>
                  <a:cubicBezTo>
                    <a:pt x="0" y="107"/>
                    <a:pt x="393" y="322"/>
                    <a:pt x="0" y="322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22"/>
                    <a:pt x="0" y="322"/>
                    <a:pt x="0" y="430"/>
                  </a:cubicBezTo>
                  <a:cubicBezTo>
                    <a:pt x="0" y="322"/>
                    <a:pt x="393" y="430"/>
                    <a:pt x="393" y="430"/>
                  </a:cubicBezTo>
                  <a:cubicBezTo>
                    <a:pt x="0" y="430"/>
                    <a:pt x="0" y="430"/>
                    <a:pt x="393" y="537"/>
                  </a:cubicBezTo>
                  <a:cubicBezTo>
                    <a:pt x="589" y="537"/>
                    <a:pt x="393" y="752"/>
                    <a:pt x="393" y="752"/>
                  </a:cubicBezTo>
                  <a:cubicBezTo>
                    <a:pt x="589" y="752"/>
                    <a:pt x="589" y="537"/>
                    <a:pt x="589" y="537"/>
                  </a:cubicBezTo>
                  <a:cubicBezTo>
                    <a:pt x="785" y="537"/>
                    <a:pt x="589" y="537"/>
                    <a:pt x="785" y="537"/>
                  </a:cubicBezTo>
                  <a:cubicBezTo>
                    <a:pt x="589" y="752"/>
                    <a:pt x="589" y="752"/>
                    <a:pt x="589" y="860"/>
                  </a:cubicBezTo>
                  <a:cubicBezTo>
                    <a:pt x="589" y="860"/>
                    <a:pt x="589" y="860"/>
                    <a:pt x="589" y="860"/>
                  </a:cubicBezTo>
                  <a:cubicBezTo>
                    <a:pt x="589" y="860"/>
                    <a:pt x="589" y="860"/>
                    <a:pt x="589" y="967"/>
                  </a:cubicBezTo>
                  <a:cubicBezTo>
                    <a:pt x="785" y="1182"/>
                    <a:pt x="785" y="1397"/>
                    <a:pt x="1178" y="1397"/>
                  </a:cubicBezTo>
                  <a:cubicBezTo>
                    <a:pt x="1178" y="1397"/>
                    <a:pt x="1178" y="1397"/>
                    <a:pt x="1178" y="1397"/>
                  </a:cubicBezTo>
                  <a:cubicBezTo>
                    <a:pt x="785" y="1504"/>
                    <a:pt x="1178" y="1504"/>
                    <a:pt x="1178" y="1719"/>
                  </a:cubicBezTo>
                  <a:cubicBezTo>
                    <a:pt x="1375" y="1827"/>
                    <a:pt x="1375" y="1934"/>
                    <a:pt x="1571" y="1934"/>
                  </a:cubicBezTo>
                  <a:cubicBezTo>
                    <a:pt x="1571" y="2257"/>
                    <a:pt x="1964" y="2364"/>
                    <a:pt x="2160" y="2794"/>
                  </a:cubicBezTo>
                  <a:cubicBezTo>
                    <a:pt x="2160" y="2579"/>
                    <a:pt x="2160" y="2579"/>
                    <a:pt x="2160" y="2579"/>
                  </a:cubicBezTo>
                  <a:cubicBezTo>
                    <a:pt x="2160" y="2794"/>
                    <a:pt x="2553" y="2579"/>
                    <a:pt x="2553" y="2794"/>
                  </a:cubicBezTo>
                  <a:cubicBezTo>
                    <a:pt x="2160" y="2794"/>
                    <a:pt x="2160" y="2794"/>
                    <a:pt x="2160" y="2901"/>
                  </a:cubicBezTo>
                  <a:cubicBezTo>
                    <a:pt x="2553" y="2901"/>
                    <a:pt x="2553" y="3116"/>
                    <a:pt x="2553" y="3224"/>
                  </a:cubicBezTo>
                  <a:cubicBezTo>
                    <a:pt x="2553" y="3224"/>
                    <a:pt x="2553" y="3224"/>
                    <a:pt x="2553" y="3224"/>
                  </a:cubicBezTo>
                  <a:cubicBezTo>
                    <a:pt x="2553" y="3331"/>
                    <a:pt x="2945" y="3331"/>
                    <a:pt x="3142" y="3546"/>
                  </a:cubicBezTo>
                  <a:cubicBezTo>
                    <a:pt x="3142" y="3546"/>
                    <a:pt x="3142" y="3546"/>
                    <a:pt x="3142" y="3546"/>
                  </a:cubicBezTo>
                  <a:cubicBezTo>
                    <a:pt x="3142" y="3654"/>
                    <a:pt x="3142" y="3654"/>
                    <a:pt x="3142" y="3761"/>
                  </a:cubicBezTo>
                  <a:cubicBezTo>
                    <a:pt x="3142" y="3976"/>
                    <a:pt x="3338" y="3976"/>
                    <a:pt x="3338" y="4191"/>
                  </a:cubicBezTo>
                  <a:cubicBezTo>
                    <a:pt x="3338" y="4513"/>
                    <a:pt x="3927" y="4621"/>
                    <a:pt x="3927" y="4943"/>
                  </a:cubicBezTo>
                  <a:cubicBezTo>
                    <a:pt x="4124" y="4943"/>
                    <a:pt x="4124" y="4943"/>
                    <a:pt x="4124" y="4943"/>
                  </a:cubicBezTo>
                  <a:cubicBezTo>
                    <a:pt x="4124" y="5158"/>
                    <a:pt x="4713" y="5481"/>
                    <a:pt x="4713" y="5910"/>
                  </a:cubicBezTo>
                  <a:cubicBezTo>
                    <a:pt x="5302" y="5803"/>
                    <a:pt x="5302" y="5803"/>
                    <a:pt x="5302" y="5803"/>
                  </a:cubicBezTo>
                  <a:cubicBezTo>
                    <a:pt x="5498" y="5910"/>
                    <a:pt x="5302" y="5910"/>
                    <a:pt x="5302" y="6018"/>
                  </a:cubicBezTo>
                  <a:cubicBezTo>
                    <a:pt x="5302" y="6018"/>
                    <a:pt x="5302" y="6125"/>
                    <a:pt x="5498" y="6125"/>
                  </a:cubicBezTo>
                  <a:cubicBezTo>
                    <a:pt x="5498" y="6340"/>
                    <a:pt x="5498" y="6340"/>
                    <a:pt x="5498" y="6340"/>
                  </a:cubicBezTo>
                  <a:cubicBezTo>
                    <a:pt x="5695" y="6448"/>
                    <a:pt x="5695" y="6448"/>
                    <a:pt x="5695" y="6555"/>
                  </a:cubicBezTo>
                  <a:cubicBezTo>
                    <a:pt x="5695" y="6555"/>
                    <a:pt x="5695" y="6555"/>
                    <a:pt x="5695" y="6555"/>
                  </a:cubicBezTo>
                  <a:cubicBezTo>
                    <a:pt x="5695" y="6555"/>
                    <a:pt x="5695" y="6555"/>
                    <a:pt x="5891" y="6555"/>
                  </a:cubicBezTo>
                  <a:cubicBezTo>
                    <a:pt x="5891" y="6555"/>
                    <a:pt x="6284" y="6770"/>
                    <a:pt x="5695" y="6770"/>
                  </a:cubicBezTo>
                  <a:cubicBezTo>
                    <a:pt x="5891" y="6878"/>
                    <a:pt x="5891" y="7307"/>
                    <a:pt x="6284" y="7307"/>
                  </a:cubicBezTo>
                  <a:cubicBezTo>
                    <a:pt x="6284" y="7307"/>
                    <a:pt x="6284" y="7307"/>
                    <a:pt x="6284" y="7415"/>
                  </a:cubicBezTo>
                  <a:cubicBezTo>
                    <a:pt x="6284" y="7415"/>
                    <a:pt x="6676" y="7522"/>
                    <a:pt x="6480" y="7737"/>
                  </a:cubicBezTo>
                  <a:cubicBezTo>
                    <a:pt x="6676" y="7737"/>
                    <a:pt x="6676" y="7522"/>
                    <a:pt x="6676" y="7737"/>
                  </a:cubicBezTo>
                  <a:cubicBezTo>
                    <a:pt x="6676" y="7737"/>
                    <a:pt x="6676" y="7737"/>
                    <a:pt x="6676" y="7737"/>
                  </a:cubicBezTo>
                  <a:cubicBezTo>
                    <a:pt x="6676" y="7952"/>
                    <a:pt x="7265" y="8167"/>
                    <a:pt x="7265" y="8275"/>
                  </a:cubicBezTo>
                  <a:cubicBezTo>
                    <a:pt x="7462" y="8812"/>
                    <a:pt x="8051" y="9134"/>
                    <a:pt x="8247" y="9349"/>
                  </a:cubicBezTo>
                  <a:cubicBezTo>
                    <a:pt x="8444" y="9349"/>
                    <a:pt x="8444" y="9349"/>
                    <a:pt x="8444" y="9349"/>
                  </a:cubicBezTo>
                  <a:cubicBezTo>
                    <a:pt x="8247" y="9564"/>
                    <a:pt x="8836" y="9564"/>
                    <a:pt x="8836" y="9672"/>
                  </a:cubicBezTo>
                  <a:cubicBezTo>
                    <a:pt x="8836" y="9672"/>
                    <a:pt x="8836" y="9994"/>
                    <a:pt x="8836" y="9672"/>
                  </a:cubicBezTo>
                  <a:cubicBezTo>
                    <a:pt x="8836" y="9994"/>
                    <a:pt x="9229" y="10101"/>
                    <a:pt x="9033" y="10209"/>
                  </a:cubicBezTo>
                  <a:cubicBezTo>
                    <a:pt x="9033" y="10209"/>
                    <a:pt x="9033" y="10209"/>
                    <a:pt x="9033" y="10209"/>
                  </a:cubicBezTo>
                  <a:cubicBezTo>
                    <a:pt x="9229" y="10209"/>
                    <a:pt x="9229" y="10424"/>
                    <a:pt x="9622" y="10531"/>
                  </a:cubicBezTo>
                  <a:cubicBezTo>
                    <a:pt x="9622" y="10424"/>
                    <a:pt x="9622" y="10424"/>
                    <a:pt x="9622" y="10424"/>
                  </a:cubicBezTo>
                  <a:cubicBezTo>
                    <a:pt x="9818" y="10424"/>
                    <a:pt x="9622" y="10639"/>
                    <a:pt x="9818" y="10531"/>
                  </a:cubicBezTo>
                  <a:cubicBezTo>
                    <a:pt x="9818" y="10531"/>
                    <a:pt x="9622" y="10639"/>
                    <a:pt x="9622" y="10531"/>
                  </a:cubicBezTo>
                  <a:cubicBezTo>
                    <a:pt x="10015" y="10746"/>
                    <a:pt x="10015" y="11069"/>
                    <a:pt x="10604" y="11606"/>
                  </a:cubicBezTo>
                  <a:cubicBezTo>
                    <a:pt x="10996" y="11821"/>
                    <a:pt x="10996" y="11499"/>
                    <a:pt x="10996" y="11606"/>
                  </a:cubicBezTo>
                  <a:cubicBezTo>
                    <a:pt x="10996" y="11606"/>
                    <a:pt x="10800" y="11821"/>
                    <a:pt x="10996" y="11606"/>
                  </a:cubicBezTo>
                  <a:cubicBezTo>
                    <a:pt x="10996" y="11821"/>
                    <a:pt x="11389" y="11606"/>
                    <a:pt x="11389" y="11821"/>
                  </a:cubicBezTo>
                  <a:cubicBezTo>
                    <a:pt x="10996" y="11821"/>
                    <a:pt x="11389" y="11821"/>
                    <a:pt x="10996" y="11928"/>
                  </a:cubicBezTo>
                  <a:cubicBezTo>
                    <a:pt x="11389" y="11928"/>
                    <a:pt x="11585" y="11928"/>
                    <a:pt x="11585" y="12036"/>
                  </a:cubicBezTo>
                  <a:cubicBezTo>
                    <a:pt x="11585" y="12036"/>
                    <a:pt x="11585" y="12036"/>
                    <a:pt x="11585" y="12036"/>
                  </a:cubicBezTo>
                  <a:cubicBezTo>
                    <a:pt x="11389" y="12143"/>
                    <a:pt x="11585" y="12358"/>
                    <a:pt x="11585" y="12466"/>
                  </a:cubicBezTo>
                  <a:cubicBezTo>
                    <a:pt x="12175" y="13325"/>
                    <a:pt x="12567" y="13863"/>
                    <a:pt x="13353" y="14615"/>
                  </a:cubicBezTo>
                  <a:cubicBezTo>
                    <a:pt x="14138" y="15152"/>
                    <a:pt x="14335" y="16012"/>
                    <a:pt x="15120" y="16549"/>
                  </a:cubicBezTo>
                  <a:cubicBezTo>
                    <a:pt x="15905" y="16549"/>
                    <a:pt x="15905" y="16549"/>
                    <a:pt x="15905" y="16764"/>
                  </a:cubicBezTo>
                  <a:cubicBezTo>
                    <a:pt x="15905" y="16657"/>
                    <a:pt x="15905" y="16657"/>
                    <a:pt x="15905" y="16657"/>
                  </a:cubicBezTo>
                  <a:cubicBezTo>
                    <a:pt x="15905" y="16764"/>
                    <a:pt x="16298" y="16764"/>
                    <a:pt x="15905" y="17087"/>
                  </a:cubicBezTo>
                  <a:cubicBezTo>
                    <a:pt x="16298" y="17194"/>
                    <a:pt x="16495" y="17516"/>
                    <a:pt x="16691" y="17624"/>
                  </a:cubicBezTo>
                  <a:cubicBezTo>
                    <a:pt x="16691" y="17624"/>
                    <a:pt x="16691" y="17624"/>
                    <a:pt x="16691" y="17624"/>
                  </a:cubicBezTo>
                  <a:cubicBezTo>
                    <a:pt x="16691" y="17839"/>
                    <a:pt x="16691" y="17839"/>
                    <a:pt x="16691" y="17839"/>
                  </a:cubicBezTo>
                  <a:cubicBezTo>
                    <a:pt x="16691" y="17839"/>
                    <a:pt x="16691" y="17839"/>
                    <a:pt x="16691" y="17839"/>
                  </a:cubicBezTo>
                  <a:cubicBezTo>
                    <a:pt x="16691" y="17839"/>
                    <a:pt x="16691" y="17839"/>
                    <a:pt x="16691" y="17839"/>
                  </a:cubicBezTo>
                  <a:cubicBezTo>
                    <a:pt x="16887" y="18591"/>
                    <a:pt x="18065" y="19021"/>
                    <a:pt x="18851" y="19666"/>
                  </a:cubicBezTo>
                  <a:cubicBezTo>
                    <a:pt x="19047" y="19773"/>
                    <a:pt x="19047" y="19988"/>
                    <a:pt x="19244" y="20203"/>
                  </a:cubicBezTo>
                  <a:cubicBezTo>
                    <a:pt x="19833" y="20633"/>
                    <a:pt x="20618" y="20848"/>
                    <a:pt x="20815" y="21600"/>
                  </a:cubicBezTo>
                  <a:cubicBezTo>
                    <a:pt x="20815" y="21600"/>
                    <a:pt x="21404" y="21170"/>
                    <a:pt x="21404" y="21063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8" name="Полилиния 142"/>
            <p:cNvSpPr/>
            <p:nvPr/>
          </p:nvSpPr>
          <p:spPr>
            <a:xfrm>
              <a:off x="532726" y="1083930"/>
              <a:ext cx="160155" cy="30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600" fill="norm" stroke="1" extrusionOk="0">
                  <a:moveTo>
                    <a:pt x="21402" y="21172"/>
                  </a:moveTo>
                  <a:cubicBezTo>
                    <a:pt x="21600" y="20851"/>
                    <a:pt x="20807" y="20745"/>
                    <a:pt x="20807" y="20103"/>
                  </a:cubicBezTo>
                  <a:cubicBezTo>
                    <a:pt x="20807" y="20103"/>
                    <a:pt x="20411" y="20317"/>
                    <a:pt x="20411" y="20103"/>
                  </a:cubicBezTo>
                  <a:cubicBezTo>
                    <a:pt x="20411" y="19889"/>
                    <a:pt x="19817" y="19461"/>
                    <a:pt x="19420" y="19354"/>
                  </a:cubicBezTo>
                  <a:cubicBezTo>
                    <a:pt x="19420" y="19354"/>
                    <a:pt x="19420" y="19354"/>
                    <a:pt x="19420" y="19354"/>
                  </a:cubicBezTo>
                  <a:cubicBezTo>
                    <a:pt x="19024" y="19354"/>
                    <a:pt x="19420" y="19034"/>
                    <a:pt x="19024" y="18927"/>
                  </a:cubicBezTo>
                  <a:cubicBezTo>
                    <a:pt x="19024" y="19034"/>
                    <a:pt x="19024" y="19034"/>
                    <a:pt x="19024" y="19034"/>
                  </a:cubicBezTo>
                  <a:cubicBezTo>
                    <a:pt x="19024" y="18927"/>
                    <a:pt x="19024" y="18927"/>
                    <a:pt x="19024" y="18713"/>
                  </a:cubicBezTo>
                  <a:cubicBezTo>
                    <a:pt x="18826" y="18927"/>
                    <a:pt x="18826" y="18927"/>
                    <a:pt x="18826" y="18927"/>
                  </a:cubicBezTo>
                  <a:cubicBezTo>
                    <a:pt x="18826" y="18713"/>
                    <a:pt x="18826" y="18713"/>
                    <a:pt x="18826" y="18713"/>
                  </a:cubicBezTo>
                  <a:cubicBezTo>
                    <a:pt x="19024" y="18606"/>
                    <a:pt x="18628" y="18499"/>
                    <a:pt x="18826" y="18392"/>
                  </a:cubicBezTo>
                  <a:cubicBezTo>
                    <a:pt x="18628" y="18392"/>
                    <a:pt x="18628" y="18392"/>
                    <a:pt x="18628" y="18392"/>
                  </a:cubicBezTo>
                  <a:cubicBezTo>
                    <a:pt x="18628" y="18071"/>
                    <a:pt x="18231" y="17964"/>
                    <a:pt x="18033" y="17537"/>
                  </a:cubicBezTo>
                  <a:cubicBezTo>
                    <a:pt x="18033" y="17537"/>
                    <a:pt x="18033" y="17537"/>
                    <a:pt x="18033" y="17537"/>
                  </a:cubicBezTo>
                  <a:cubicBezTo>
                    <a:pt x="18033" y="17323"/>
                    <a:pt x="18033" y="17323"/>
                    <a:pt x="18033" y="17323"/>
                  </a:cubicBezTo>
                  <a:cubicBezTo>
                    <a:pt x="17439" y="17323"/>
                    <a:pt x="18033" y="17216"/>
                    <a:pt x="17439" y="17109"/>
                  </a:cubicBezTo>
                  <a:cubicBezTo>
                    <a:pt x="17439" y="17109"/>
                    <a:pt x="17439" y="17109"/>
                    <a:pt x="17439" y="17109"/>
                  </a:cubicBezTo>
                  <a:cubicBezTo>
                    <a:pt x="18033" y="17109"/>
                    <a:pt x="17439" y="17109"/>
                    <a:pt x="17439" y="16895"/>
                  </a:cubicBezTo>
                  <a:cubicBezTo>
                    <a:pt x="17439" y="16895"/>
                    <a:pt x="17439" y="16895"/>
                    <a:pt x="17439" y="16895"/>
                  </a:cubicBezTo>
                  <a:cubicBezTo>
                    <a:pt x="17439" y="16895"/>
                    <a:pt x="17240" y="16895"/>
                    <a:pt x="17240" y="16788"/>
                  </a:cubicBezTo>
                  <a:cubicBezTo>
                    <a:pt x="17240" y="16788"/>
                    <a:pt x="17240" y="16788"/>
                    <a:pt x="17240" y="16788"/>
                  </a:cubicBezTo>
                  <a:cubicBezTo>
                    <a:pt x="17240" y="16788"/>
                    <a:pt x="17240" y="16788"/>
                    <a:pt x="17240" y="16788"/>
                  </a:cubicBezTo>
                  <a:cubicBezTo>
                    <a:pt x="17240" y="16788"/>
                    <a:pt x="17240" y="16788"/>
                    <a:pt x="17240" y="16788"/>
                  </a:cubicBezTo>
                  <a:cubicBezTo>
                    <a:pt x="17240" y="16681"/>
                    <a:pt x="17042" y="16681"/>
                    <a:pt x="17240" y="16574"/>
                  </a:cubicBezTo>
                  <a:cubicBezTo>
                    <a:pt x="17042" y="16681"/>
                    <a:pt x="17240" y="16681"/>
                    <a:pt x="17042" y="16681"/>
                  </a:cubicBezTo>
                  <a:cubicBezTo>
                    <a:pt x="16844" y="16360"/>
                    <a:pt x="16448" y="15933"/>
                    <a:pt x="16250" y="15505"/>
                  </a:cubicBezTo>
                  <a:cubicBezTo>
                    <a:pt x="16051" y="15505"/>
                    <a:pt x="16051" y="15505"/>
                    <a:pt x="16051" y="15505"/>
                  </a:cubicBezTo>
                  <a:cubicBezTo>
                    <a:pt x="16051" y="15505"/>
                    <a:pt x="15655" y="15398"/>
                    <a:pt x="16051" y="15398"/>
                  </a:cubicBezTo>
                  <a:cubicBezTo>
                    <a:pt x="15655" y="15398"/>
                    <a:pt x="15655" y="15398"/>
                    <a:pt x="15655" y="15398"/>
                  </a:cubicBezTo>
                  <a:cubicBezTo>
                    <a:pt x="15655" y="15398"/>
                    <a:pt x="16051" y="15291"/>
                    <a:pt x="15655" y="15291"/>
                  </a:cubicBezTo>
                  <a:cubicBezTo>
                    <a:pt x="15655" y="15291"/>
                    <a:pt x="15655" y="15291"/>
                    <a:pt x="15655" y="15291"/>
                  </a:cubicBezTo>
                  <a:cubicBezTo>
                    <a:pt x="15457" y="15077"/>
                    <a:pt x="15457" y="15077"/>
                    <a:pt x="15457" y="15077"/>
                  </a:cubicBezTo>
                  <a:cubicBezTo>
                    <a:pt x="15457" y="15077"/>
                    <a:pt x="15457" y="15077"/>
                    <a:pt x="15457" y="15077"/>
                  </a:cubicBezTo>
                  <a:cubicBezTo>
                    <a:pt x="15457" y="14970"/>
                    <a:pt x="14862" y="14970"/>
                    <a:pt x="15457" y="14970"/>
                  </a:cubicBezTo>
                  <a:cubicBezTo>
                    <a:pt x="14862" y="14970"/>
                    <a:pt x="14862" y="14970"/>
                    <a:pt x="14862" y="14970"/>
                  </a:cubicBezTo>
                  <a:cubicBezTo>
                    <a:pt x="14664" y="14970"/>
                    <a:pt x="15457" y="14756"/>
                    <a:pt x="14862" y="14756"/>
                  </a:cubicBezTo>
                  <a:cubicBezTo>
                    <a:pt x="14862" y="14756"/>
                    <a:pt x="14862" y="14756"/>
                    <a:pt x="14862" y="14756"/>
                  </a:cubicBezTo>
                  <a:cubicBezTo>
                    <a:pt x="14862" y="14543"/>
                    <a:pt x="14862" y="14543"/>
                    <a:pt x="14862" y="14436"/>
                  </a:cubicBezTo>
                  <a:cubicBezTo>
                    <a:pt x="14862" y="14436"/>
                    <a:pt x="14862" y="14436"/>
                    <a:pt x="14862" y="14436"/>
                  </a:cubicBezTo>
                  <a:cubicBezTo>
                    <a:pt x="14664" y="14436"/>
                    <a:pt x="14664" y="14329"/>
                    <a:pt x="14664" y="14115"/>
                  </a:cubicBezTo>
                  <a:cubicBezTo>
                    <a:pt x="14466" y="14115"/>
                    <a:pt x="14466" y="14329"/>
                    <a:pt x="14466" y="14115"/>
                  </a:cubicBezTo>
                  <a:cubicBezTo>
                    <a:pt x="14466" y="14115"/>
                    <a:pt x="14268" y="14008"/>
                    <a:pt x="14466" y="14008"/>
                  </a:cubicBezTo>
                  <a:cubicBezTo>
                    <a:pt x="14466" y="13901"/>
                    <a:pt x="14268" y="13901"/>
                    <a:pt x="14268" y="13687"/>
                  </a:cubicBezTo>
                  <a:cubicBezTo>
                    <a:pt x="14268" y="13901"/>
                    <a:pt x="13872" y="13687"/>
                    <a:pt x="13872" y="13901"/>
                  </a:cubicBezTo>
                  <a:cubicBezTo>
                    <a:pt x="13872" y="13901"/>
                    <a:pt x="13872" y="13901"/>
                    <a:pt x="13872" y="13901"/>
                  </a:cubicBezTo>
                  <a:cubicBezTo>
                    <a:pt x="13673" y="13901"/>
                    <a:pt x="13872" y="13901"/>
                    <a:pt x="13872" y="13901"/>
                  </a:cubicBezTo>
                  <a:cubicBezTo>
                    <a:pt x="13673" y="13901"/>
                    <a:pt x="13673" y="13687"/>
                    <a:pt x="13673" y="13687"/>
                  </a:cubicBezTo>
                  <a:cubicBezTo>
                    <a:pt x="13673" y="13580"/>
                    <a:pt x="13872" y="13259"/>
                    <a:pt x="13872" y="13259"/>
                  </a:cubicBezTo>
                  <a:cubicBezTo>
                    <a:pt x="13673" y="13259"/>
                    <a:pt x="13673" y="13259"/>
                    <a:pt x="13673" y="13259"/>
                  </a:cubicBezTo>
                  <a:cubicBezTo>
                    <a:pt x="13872" y="13152"/>
                    <a:pt x="13872" y="13152"/>
                    <a:pt x="13872" y="13152"/>
                  </a:cubicBezTo>
                  <a:cubicBezTo>
                    <a:pt x="13872" y="13046"/>
                    <a:pt x="13673" y="13152"/>
                    <a:pt x="13673" y="13046"/>
                  </a:cubicBezTo>
                  <a:cubicBezTo>
                    <a:pt x="13673" y="13046"/>
                    <a:pt x="13673" y="13046"/>
                    <a:pt x="13872" y="13046"/>
                  </a:cubicBezTo>
                  <a:cubicBezTo>
                    <a:pt x="13673" y="13046"/>
                    <a:pt x="13673" y="12939"/>
                    <a:pt x="13475" y="12939"/>
                  </a:cubicBezTo>
                  <a:cubicBezTo>
                    <a:pt x="13475" y="13046"/>
                    <a:pt x="13475" y="13046"/>
                    <a:pt x="13475" y="13046"/>
                  </a:cubicBezTo>
                  <a:cubicBezTo>
                    <a:pt x="13475" y="12939"/>
                    <a:pt x="13475" y="12939"/>
                    <a:pt x="13475" y="12939"/>
                  </a:cubicBezTo>
                  <a:cubicBezTo>
                    <a:pt x="13475" y="12939"/>
                    <a:pt x="13475" y="12939"/>
                    <a:pt x="13475" y="12939"/>
                  </a:cubicBezTo>
                  <a:cubicBezTo>
                    <a:pt x="13079" y="12725"/>
                    <a:pt x="13475" y="12725"/>
                    <a:pt x="13475" y="12725"/>
                  </a:cubicBezTo>
                  <a:cubicBezTo>
                    <a:pt x="13475" y="12725"/>
                    <a:pt x="13475" y="12725"/>
                    <a:pt x="13475" y="12725"/>
                  </a:cubicBezTo>
                  <a:cubicBezTo>
                    <a:pt x="13475" y="12618"/>
                    <a:pt x="13475" y="12618"/>
                    <a:pt x="13475" y="12618"/>
                  </a:cubicBezTo>
                  <a:cubicBezTo>
                    <a:pt x="13475" y="12618"/>
                    <a:pt x="13475" y="12618"/>
                    <a:pt x="13475" y="12618"/>
                  </a:cubicBezTo>
                  <a:cubicBezTo>
                    <a:pt x="13475" y="12511"/>
                    <a:pt x="13475" y="12511"/>
                    <a:pt x="13475" y="12297"/>
                  </a:cubicBezTo>
                  <a:cubicBezTo>
                    <a:pt x="13079" y="12297"/>
                    <a:pt x="13079" y="12297"/>
                    <a:pt x="13079" y="12297"/>
                  </a:cubicBezTo>
                  <a:cubicBezTo>
                    <a:pt x="12881" y="12297"/>
                    <a:pt x="13079" y="11869"/>
                    <a:pt x="12881" y="11869"/>
                  </a:cubicBezTo>
                  <a:cubicBezTo>
                    <a:pt x="13079" y="11869"/>
                    <a:pt x="13079" y="11869"/>
                    <a:pt x="13079" y="11869"/>
                  </a:cubicBezTo>
                  <a:cubicBezTo>
                    <a:pt x="12881" y="11869"/>
                    <a:pt x="12881" y="11869"/>
                    <a:pt x="12881" y="11869"/>
                  </a:cubicBezTo>
                  <a:cubicBezTo>
                    <a:pt x="12683" y="11869"/>
                    <a:pt x="12881" y="11762"/>
                    <a:pt x="12881" y="11762"/>
                  </a:cubicBezTo>
                  <a:cubicBezTo>
                    <a:pt x="12881" y="11762"/>
                    <a:pt x="12881" y="11762"/>
                    <a:pt x="12881" y="11762"/>
                  </a:cubicBezTo>
                  <a:cubicBezTo>
                    <a:pt x="12881" y="11762"/>
                    <a:pt x="12683" y="11549"/>
                    <a:pt x="12088" y="11335"/>
                  </a:cubicBezTo>
                  <a:cubicBezTo>
                    <a:pt x="12683" y="11335"/>
                    <a:pt x="12683" y="11228"/>
                    <a:pt x="12683" y="11228"/>
                  </a:cubicBezTo>
                  <a:cubicBezTo>
                    <a:pt x="12088" y="11335"/>
                    <a:pt x="12088" y="11335"/>
                    <a:pt x="12088" y="11335"/>
                  </a:cubicBezTo>
                  <a:cubicBezTo>
                    <a:pt x="12088" y="11228"/>
                    <a:pt x="12088" y="11228"/>
                    <a:pt x="12088" y="11228"/>
                  </a:cubicBezTo>
                  <a:cubicBezTo>
                    <a:pt x="12088" y="11121"/>
                    <a:pt x="12088" y="11549"/>
                    <a:pt x="12088" y="11335"/>
                  </a:cubicBezTo>
                  <a:cubicBezTo>
                    <a:pt x="12088" y="11228"/>
                    <a:pt x="12088" y="11228"/>
                    <a:pt x="12088" y="11228"/>
                  </a:cubicBezTo>
                  <a:cubicBezTo>
                    <a:pt x="12088" y="11228"/>
                    <a:pt x="12088" y="11121"/>
                    <a:pt x="11890" y="11121"/>
                  </a:cubicBezTo>
                  <a:cubicBezTo>
                    <a:pt x="11890" y="11228"/>
                    <a:pt x="11890" y="11228"/>
                    <a:pt x="11890" y="11228"/>
                  </a:cubicBezTo>
                  <a:cubicBezTo>
                    <a:pt x="11890" y="11121"/>
                    <a:pt x="11890" y="11121"/>
                    <a:pt x="11890" y="11121"/>
                  </a:cubicBezTo>
                  <a:cubicBezTo>
                    <a:pt x="11890" y="10907"/>
                    <a:pt x="11890" y="10907"/>
                    <a:pt x="11890" y="10907"/>
                  </a:cubicBezTo>
                  <a:cubicBezTo>
                    <a:pt x="11890" y="10907"/>
                    <a:pt x="11890" y="10907"/>
                    <a:pt x="11890" y="10907"/>
                  </a:cubicBezTo>
                  <a:cubicBezTo>
                    <a:pt x="11890" y="10907"/>
                    <a:pt x="11890" y="10800"/>
                    <a:pt x="11692" y="10800"/>
                  </a:cubicBezTo>
                  <a:cubicBezTo>
                    <a:pt x="11692" y="10907"/>
                    <a:pt x="11692" y="10907"/>
                    <a:pt x="11692" y="10907"/>
                  </a:cubicBezTo>
                  <a:cubicBezTo>
                    <a:pt x="11692" y="10800"/>
                    <a:pt x="11692" y="10800"/>
                    <a:pt x="11692" y="10800"/>
                  </a:cubicBezTo>
                  <a:cubicBezTo>
                    <a:pt x="11692" y="10800"/>
                    <a:pt x="11692" y="10800"/>
                    <a:pt x="11692" y="10800"/>
                  </a:cubicBezTo>
                  <a:cubicBezTo>
                    <a:pt x="11890" y="10479"/>
                    <a:pt x="11692" y="10479"/>
                    <a:pt x="11692" y="10479"/>
                  </a:cubicBezTo>
                  <a:cubicBezTo>
                    <a:pt x="11295" y="10372"/>
                    <a:pt x="11295" y="10265"/>
                    <a:pt x="11295" y="10372"/>
                  </a:cubicBezTo>
                  <a:cubicBezTo>
                    <a:pt x="11295" y="10265"/>
                    <a:pt x="11295" y="10265"/>
                    <a:pt x="11097" y="10051"/>
                  </a:cubicBezTo>
                  <a:cubicBezTo>
                    <a:pt x="11097" y="10051"/>
                    <a:pt x="11097" y="10051"/>
                    <a:pt x="11097" y="10265"/>
                  </a:cubicBezTo>
                  <a:cubicBezTo>
                    <a:pt x="11097" y="10051"/>
                    <a:pt x="11097" y="10051"/>
                    <a:pt x="11097" y="10051"/>
                  </a:cubicBezTo>
                  <a:cubicBezTo>
                    <a:pt x="10899" y="10051"/>
                    <a:pt x="10899" y="10051"/>
                    <a:pt x="10899" y="10051"/>
                  </a:cubicBezTo>
                  <a:cubicBezTo>
                    <a:pt x="10899" y="9945"/>
                    <a:pt x="10899" y="9945"/>
                    <a:pt x="11097" y="9945"/>
                  </a:cubicBezTo>
                  <a:cubicBezTo>
                    <a:pt x="10899" y="9945"/>
                    <a:pt x="11097" y="9731"/>
                    <a:pt x="10899" y="9731"/>
                  </a:cubicBezTo>
                  <a:cubicBezTo>
                    <a:pt x="10503" y="9838"/>
                    <a:pt x="10503" y="9838"/>
                    <a:pt x="10503" y="9838"/>
                  </a:cubicBezTo>
                  <a:cubicBezTo>
                    <a:pt x="10305" y="9838"/>
                    <a:pt x="10503" y="9731"/>
                    <a:pt x="10503" y="9731"/>
                  </a:cubicBezTo>
                  <a:cubicBezTo>
                    <a:pt x="10503" y="9517"/>
                    <a:pt x="10503" y="9517"/>
                    <a:pt x="10503" y="9517"/>
                  </a:cubicBezTo>
                  <a:cubicBezTo>
                    <a:pt x="10503" y="9517"/>
                    <a:pt x="10503" y="9410"/>
                    <a:pt x="10503" y="9517"/>
                  </a:cubicBezTo>
                  <a:cubicBezTo>
                    <a:pt x="10503" y="9410"/>
                    <a:pt x="10305" y="9410"/>
                    <a:pt x="10503" y="9410"/>
                  </a:cubicBezTo>
                  <a:cubicBezTo>
                    <a:pt x="10305" y="9303"/>
                    <a:pt x="10305" y="8982"/>
                    <a:pt x="9512" y="8982"/>
                  </a:cubicBezTo>
                  <a:cubicBezTo>
                    <a:pt x="9512" y="8875"/>
                    <a:pt x="9512" y="8875"/>
                    <a:pt x="9512" y="8875"/>
                  </a:cubicBezTo>
                  <a:cubicBezTo>
                    <a:pt x="10106" y="8875"/>
                    <a:pt x="9512" y="8982"/>
                    <a:pt x="10106" y="8875"/>
                  </a:cubicBezTo>
                  <a:cubicBezTo>
                    <a:pt x="10106" y="8875"/>
                    <a:pt x="10106" y="8875"/>
                    <a:pt x="10106" y="8875"/>
                  </a:cubicBezTo>
                  <a:cubicBezTo>
                    <a:pt x="9512" y="8875"/>
                    <a:pt x="9512" y="8875"/>
                    <a:pt x="9512" y="8875"/>
                  </a:cubicBezTo>
                  <a:cubicBezTo>
                    <a:pt x="9314" y="8875"/>
                    <a:pt x="10106" y="8661"/>
                    <a:pt x="9512" y="8554"/>
                  </a:cubicBezTo>
                  <a:cubicBezTo>
                    <a:pt x="9512" y="8661"/>
                    <a:pt x="9512" y="8661"/>
                    <a:pt x="9512" y="8554"/>
                  </a:cubicBezTo>
                  <a:cubicBezTo>
                    <a:pt x="9512" y="8554"/>
                    <a:pt x="9512" y="8554"/>
                    <a:pt x="9512" y="8554"/>
                  </a:cubicBezTo>
                  <a:cubicBezTo>
                    <a:pt x="9314" y="8448"/>
                    <a:pt x="9314" y="8554"/>
                    <a:pt x="9116" y="8554"/>
                  </a:cubicBezTo>
                  <a:cubicBezTo>
                    <a:pt x="9116" y="8554"/>
                    <a:pt x="9116" y="8448"/>
                    <a:pt x="9314" y="8448"/>
                  </a:cubicBezTo>
                  <a:cubicBezTo>
                    <a:pt x="9116" y="8448"/>
                    <a:pt x="9116" y="8448"/>
                    <a:pt x="9116" y="8448"/>
                  </a:cubicBezTo>
                  <a:cubicBezTo>
                    <a:pt x="9116" y="8448"/>
                    <a:pt x="9116" y="8448"/>
                    <a:pt x="9116" y="8234"/>
                  </a:cubicBezTo>
                  <a:cubicBezTo>
                    <a:pt x="9116" y="8448"/>
                    <a:pt x="9116" y="8448"/>
                    <a:pt x="9116" y="8448"/>
                  </a:cubicBezTo>
                  <a:cubicBezTo>
                    <a:pt x="9116" y="8234"/>
                    <a:pt x="9116" y="8234"/>
                    <a:pt x="9116" y="8234"/>
                  </a:cubicBezTo>
                  <a:cubicBezTo>
                    <a:pt x="9116" y="8234"/>
                    <a:pt x="9116" y="8234"/>
                    <a:pt x="9116" y="8234"/>
                  </a:cubicBezTo>
                  <a:cubicBezTo>
                    <a:pt x="9314" y="8234"/>
                    <a:pt x="9116" y="8234"/>
                    <a:pt x="9314" y="8234"/>
                  </a:cubicBezTo>
                  <a:cubicBezTo>
                    <a:pt x="9116" y="8234"/>
                    <a:pt x="9116" y="8127"/>
                    <a:pt x="9116" y="8127"/>
                  </a:cubicBezTo>
                  <a:cubicBezTo>
                    <a:pt x="9116" y="8127"/>
                    <a:pt x="9116" y="8127"/>
                    <a:pt x="9116" y="8127"/>
                  </a:cubicBezTo>
                  <a:cubicBezTo>
                    <a:pt x="9116" y="8127"/>
                    <a:pt x="9116" y="8020"/>
                    <a:pt x="8719" y="8127"/>
                  </a:cubicBezTo>
                  <a:cubicBezTo>
                    <a:pt x="9116" y="8127"/>
                    <a:pt x="9116" y="8127"/>
                    <a:pt x="9116" y="8127"/>
                  </a:cubicBezTo>
                  <a:cubicBezTo>
                    <a:pt x="8719" y="8127"/>
                    <a:pt x="8719" y="8127"/>
                    <a:pt x="8719" y="8127"/>
                  </a:cubicBezTo>
                  <a:cubicBezTo>
                    <a:pt x="8719" y="8020"/>
                    <a:pt x="9116" y="8020"/>
                    <a:pt x="9116" y="8020"/>
                  </a:cubicBezTo>
                  <a:cubicBezTo>
                    <a:pt x="8719" y="8020"/>
                    <a:pt x="8719" y="8020"/>
                    <a:pt x="8719" y="8020"/>
                  </a:cubicBezTo>
                  <a:cubicBezTo>
                    <a:pt x="8719" y="8020"/>
                    <a:pt x="8719" y="8020"/>
                    <a:pt x="8719" y="8020"/>
                  </a:cubicBezTo>
                  <a:cubicBezTo>
                    <a:pt x="8719" y="8020"/>
                    <a:pt x="8719" y="8020"/>
                    <a:pt x="8719" y="8020"/>
                  </a:cubicBezTo>
                  <a:cubicBezTo>
                    <a:pt x="8719" y="8020"/>
                    <a:pt x="8719" y="8020"/>
                    <a:pt x="8719" y="8020"/>
                  </a:cubicBezTo>
                  <a:cubicBezTo>
                    <a:pt x="8719" y="7913"/>
                    <a:pt x="8719" y="7913"/>
                    <a:pt x="8719" y="7913"/>
                  </a:cubicBezTo>
                  <a:cubicBezTo>
                    <a:pt x="8719" y="7592"/>
                    <a:pt x="8719" y="7592"/>
                    <a:pt x="8521" y="7592"/>
                  </a:cubicBezTo>
                  <a:cubicBezTo>
                    <a:pt x="8521" y="7592"/>
                    <a:pt x="8521" y="7592"/>
                    <a:pt x="8521" y="7592"/>
                  </a:cubicBezTo>
                  <a:cubicBezTo>
                    <a:pt x="8521" y="7592"/>
                    <a:pt x="8521" y="7592"/>
                    <a:pt x="8521" y="7485"/>
                  </a:cubicBezTo>
                  <a:cubicBezTo>
                    <a:pt x="8521" y="7485"/>
                    <a:pt x="8521" y="7485"/>
                    <a:pt x="8521" y="7485"/>
                  </a:cubicBezTo>
                  <a:cubicBezTo>
                    <a:pt x="8521" y="7485"/>
                    <a:pt x="8521" y="7485"/>
                    <a:pt x="8521" y="7271"/>
                  </a:cubicBezTo>
                  <a:cubicBezTo>
                    <a:pt x="8323" y="7271"/>
                    <a:pt x="7927" y="7485"/>
                    <a:pt x="7927" y="7485"/>
                  </a:cubicBezTo>
                  <a:cubicBezTo>
                    <a:pt x="7927" y="7271"/>
                    <a:pt x="8323" y="7164"/>
                    <a:pt x="8323" y="7164"/>
                  </a:cubicBezTo>
                  <a:cubicBezTo>
                    <a:pt x="8323" y="7164"/>
                    <a:pt x="8323" y="7057"/>
                    <a:pt x="7927" y="6844"/>
                  </a:cubicBezTo>
                  <a:cubicBezTo>
                    <a:pt x="7927" y="6844"/>
                    <a:pt x="7927" y="6844"/>
                    <a:pt x="7927" y="6844"/>
                  </a:cubicBezTo>
                  <a:cubicBezTo>
                    <a:pt x="7728" y="6737"/>
                    <a:pt x="7927" y="6630"/>
                    <a:pt x="7530" y="6523"/>
                  </a:cubicBezTo>
                  <a:cubicBezTo>
                    <a:pt x="7530" y="6630"/>
                    <a:pt x="7530" y="6630"/>
                    <a:pt x="7332" y="6630"/>
                  </a:cubicBezTo>
                  <a:cubicBezTo>
                    <a:pt x="7530" y="6523"/>
                    <a:pt x="7332" y="6630"/>
                    <a:pt x="7530" y="6523"/>
                  </a:cubicBezTo>
                  <a:cubicBezTo>
                    <a:pt x="7530" y="6523"/>
                    <a:pt x="7530" y="6523"/>
                    <a:pt x="7530" y="6523"/>
                  </a:cubicBezTo>
                  <a:cubicBezTo>
                    <a:pt x="7530" y="6202"/>
                    <a:pt x="7530" y="6095"/>
                    <a:pt x="7332" y="6095"/>
                  </a:cubicBezTo>
                  <a:cubicBezTo>
                    <a:pt x="7530" y="6095"/>
                    <a:pt x="7530" y="6095"/>
                    <a:pt x="7530" y="6095"/>
                  </a:cubicBezTo>
                  <a:cubicBezTo>
                    <a:pt x="7332" y="6095"/>
                    <a:pt x="7332" y="6095"/>
                    <a:pt x="7332" y="6095"/>
                  </a:cubicBezTo>
                  <a:cubicBezTo>
                    <a:pt x="7332" y="5881"/>
                    <a:pt x="7332" y="5881"/>
                    <a:pt x="7332" y="5881"/>
                  </a:cubicBezTo>
                  <a:cubicBezTo>
                    <a:pt x="7332" y="5881"/>
                    <a:pt x="7332" y="5881"/>
                    <a:pt x="7332" y="5881"/>
                  </a:cubicBezTo>
                  <a:cubicBezTo>
                    <a:pt x="7332" y="5881"/>
                    <a:pt x="7332" y="5881"/>
                    <a:pt x="7332" y="5881"/>
                  </a:cubicBezTo>
                  <a:cubicBezTo>
                    <a:pt x="6738" y="5881"/>
                    <a:pt x="6738" y="5881"/>
                    <a:pt x="6738" y="5881"/>
                  </a:cubicBezTo>
                  <a:cubicBezTo>
                    <a:pt x="6738" y="5774"/>
                    <a:pt x="7332" y="5667"/>
                    <a:pt x="6738" y="5667"/>
                  </a:cubicBezTo>
                  <a:cubicBezTo>
                    <a:pt x="6539" y="5667"/>
                    <a:pt x="6539" y="5667"/>
                    <a:pt x="6539" y="5667"/>
                  </a:cubicBezTo>
                  <a:cubicBezTo>
                    <a:pt x="6738" y="5667"/>
                    <a:pt x="6738" y="5667"/>
                    <a:pt x="6738" y="5667"/>
                  </a:cubicBezTo>
                  <a:cubicBezTo>
                    <a:pt x="6539" y="5453"/>
                    <a:pt x="6539" y="5453"/>
                    <a:pt x="6143" y="5453"/>
                  </a:cubicBezTo>
                  <a:cubicBezTo>
                    <a:pt x="6539" y="5240"/>
                    <a:pt x="6143" y="5026"/>
                    <a:pt x="5945" y="4705"/>
                  </a:cubicBezTo>
                  <a:cubicBezTo>
                    <a:pt x="5945" y="4812"/>
                    <a:pt x="5945" y="4812"/>
                    <a:pt x="5945" y="4812"/>
                  </a:cubicBezTo>
                  <a:cubicBezTo>
                    <a:pt x="5945" y="4705"/>
                    <a:pt x="5945" y="4705"/>
                    <a:pt x="5945" y="4705"/>
                  </a:cubicBezTo>
                  <a:cubicBezTo>
                    <a:pt x="5945" y="4705"/>
                    <a:pt x="5747" y="4705"/>
                    <a:pt x="5747" y="4812"/>
                  </a:cubicBezTo>
                  <a:cubicBezTo>
                    <a:pt x="5747" y="4705"/>
                    <a:pt x="5747" y="4705"/>
                    <a:pt x="5747" y="4491"/>
                  </a:cubicBezTo>
                  <a:cubicBezTo>
                    <a:pt x="5945" y="4491"/>
                    <a:pt x="5747" y="4705"/>
                    <a:pt x="5945" y="4491"/>
                  </a:cubicBezTo>
                  <a:cubicBezTo>
                    <a:pt x="5945" y="4491"/>
                    <a:pt x="5747" y="4491"/>
                    <a:pt x="5945" y="4384"/>
                  </a:cubicBezTo>
                  <a:cubicBezTo>
                    <a:pt x="5747" y="4384"/>
                    <a:pt x="5747" y="4491"/>
                    <a:pt x="5747" y="4491"/>
                  </a:cubicBezTo>
                  <a:cubicBezTo>
                    <a:pt x="5747" y="4384"/>
                    <a:pt x="5747" y="4384"/>
                    <a:pt x="5747" y="4384"/>
                  </a:cubicBezTo>
                  <a:cubicBezTo>
                    <a:pt x="5350" y="4384"/>
                    <a:pt x="5350" y="4705"/>
                    <a:pt x="5152" y="4705"/>
                  </a:cubicBezTo>
                  <a:cubicBezTo>
                    <a:pt x="5152" y="4705"/>
                    <a:pt x="5152" y="4705"/>
                    <a:pt x="5152" y="4705"/>
                  </a:cubicBezTo>
                  <a:cubicBezTo>
                    <a:pt x="4954" y="4705"/>
                    <a:pt x="4954" y="4812"/>
                    <a:pt x="4954" y="4705"/>
                  </a:cubicBezTo>
                  <a:cubicBezTo>
                    <a:pt x="5152" y="4491"/>
                    <a:pt x="5152" y="4491"/>
                    <a:pt x="5152" y="4491"/>
                  </a:cubicBezTo>
                  <a:cubicBezTo>
                    <a:pt x="5152" y="4491"/>
                    <a:pt x="5350" y="4384"/>
                    <a:pt x="5350" y="4277"/>
                  </a:cubicBezTo>
                  <a:cubicBezTo>
                    <a:pt x="5350" y="4384"/>
                    <a:pt x="5350" y="4384"/>
                    <a:pt x="5350" y="4384"/>
                  </a:cubicBezTo>
                  <a:cubicBezTo>
                    <a:pt x="5152" y="4384"/>
                    <a:pt x="5350" y="4277"/>
                    <a:pt x="5152" y="4277"/>
                  </a:cubicBezTo>
                  <a:cubicBezTo>
                    <a:pt x="5350" y="4277"/>
                    <a:pt x="5350" y="4277"/>
                    <a:pt x="5350" y="4277"/>
                  </a:cubicBezTo>
                  <a:cubicBezTo>
                    <a:pt x="5350" y="4063"/>
                    <a:pt x="5350" y="4277"/>
                    <a:pt x="5152" y="4277"/>
                  </a:cubicBezTo>
                  <a:cubicBezTo>
                    <a:pt x="5350" y="4063"/>
                    <a:pt x="5350" y="4063"/>
                    <a:pt x="5350" y="4063"/>
                  </a:cubicBezTo>
                  <a:cubicBezTo>
                    <a:pt x="5747" y="3956"/>
                    <a:pt x="5350" y="4063"/>
                    <a:pt x="5350" y="3956"/>
                  </a:cubicBezTo>
                  <a:cubicBezTo>
                    <a:pt x="5152" y="3956"/>
                    <a:pt x="5152" y="4063"/>
                    <a:pt x="5152" y="4063"/>
                  </a:cubicBezTo>
                  <a:cubicBezTo>
                    <a:pt x="5152" y="4063"/>
                    <a:pt x="5152" y="3956"/>
                    <a:pt x="5350" y="3956"/>
                  </a:cubicBezTo>
                  <a:cubicBezTo>
                    <a:pt x="5152" y="3956"/>
                    <a:pt x="5152" y="3956"/>
                    <a:pt x="5152" y="3956"/>
                  </a:cubicBezTo>
                  <a:cubicBezTo>
                    <a:pt x="4954" y="3956"/>
                    <a:pt x="5152" y="3850"/>
                    <a:pt x="4954" y="3850"/>
                  </a:cubicBezTo>
                  <a:cubicBezTo>
                    <a:pt x="5152" y="3850"/>
                    <a:pt x="5152" y="3850"/>
                    <a:pt x="5152" y="3850"/>
                  </a:cubicBezTo>
                  <a:cubicBezTo>
                    <a:pt x="4954" y="3850"/>
                    <a:pt x="4954" y="3850"/>
                    <a:pt x="4954" y="3850"/>
                  </a:cubicBezTo>
                  <a:cubicBezTo>
                    <a:pt x="4954" y="3850"/>
                    <a:pt x="4954" y="3636"/>
                    <a:pt x="4756" y="3636"/>
                  </a:cubicBezTo>
                  <a:cubicBezTo>
                    <a:pt x="4756" y="3636"/>
                    <a:pt x="4756" y="3529"/>
                    <a:pt x="4954" y="3529"/>
                  </a:cubicBezTo>
                  <a:cubicBezTo>
                    <a:pt x="4954" y="3529"/>
                    <a:pt x="4954" y="3636"/>
                    <a:pt x="5152" y="3636"/>
                  </a:cubicBezTo>
                  <a:cubicBezTo>
                    <a:pt x="4954" y="3636"/>
                    <a:pt x="4954" y="3529"/>
                    <a:pt x="4954" y="3529"/>
                  </a:cubicBezTo>
                  <a:cubicBezTo>
                    <a:pt x="4954" y="3529"/>
                    <a:pt x="4954" y="3529"/>
                    <a:pt x="4954" y="3529"/>
                  </a:cubicBezTo>
                  <a:cubicBezTo>
                    <a:pt x="4954" y="3529"/>
                    <a:pt x="4954" y="3529"/>
                    <a:pt x="4954" y="3208"/>
                  </a:cubicBezTo>
                  <a:cubicBezTo>
                    <a:pt x="4954" y="3208"/>
                    <a:pt x="4954" y="3529"/>
                    <a:pt x="4954" y="3208"/>
                  </a:cubicBezTo>
                  <a:cubicBezTo>
                    <a:pt x="4954" y="3208"/>
                    <a:pt x="4954" y="3208"/>
                    <a:pt x="4954" y="3208"/>
                  </a:cubicBezTo>
                  <a:cubicBezTo>
                    <a:pt x="4954" y="3101"/>
                    <a:pt x="4756" y="3208"/>
                    <a:pt x="4756" y="3208"/>
                  </a:cubicBezTo>
                  <a:cubicBezTo>
                    <a:pt x="4756" y="3208"/>
                    <a:pt x="4756" y="3208"/>
                    <a:pt x="4756" y="3208"/>
                  </a:cubicBezTo>
                  <a:cubicBezTo>
                    <a:pt x="4161" y="3208"/>
                    <a:pt x="4161" y="3208"/>
                    <a:pt x="4161" y="3208"/>
                  </a:cubicBezTo>
                  <a:cubicBezTo>
                    <a:pt x="4756" y="3101"/>
                    <a:pt x="4756" y="3101"/>
                    <a:pt x="4756" y="3101"/>
                  </a:cubicBezTo>
                  <a:cubicBezTo>
                    <a:pt x="4954" y="3101"/>
                    <a:pt x="4756" y="3101"/>
                    <a:pt x="4756" y="3101"/>
                  </a:cubicBezTo>
                  <a:cubicBezTo>
                    <a:pt x="4756" y="3101"/>
                    <a:pt x="4756" y="3101"/>
                    <a:pt x="4756" y="3101"/>
                  </a:cubicBezTo>
                  <a:cubicBezTo>
                    <a:pt x="4161" y="3101"/>
                    <a:pt x="4161" y="3101"/>
                    <a:pt x="4161" y="3101"/>
                  </a:cubicBezTo>
                  <a:cubicBezTo>
                    <a:pt x="4161" y="3101"/>
                    <a:pt x="4161" y="2994"/>
                    <a:pt x="4756" y="2994"/>
                  </a:cubicBezTo>
                  <a:cubicBezTo>
                    <a:pt x="4161" y="2994"/>
                    <a:pt x="4161" y="2994"/>
                    <a:pt x="4161" y="2994"/>
                  </a:cubicBezTo>
                  <a:cubicBezTo>
                    <a:pt x="4161" y="2994"/>
                    <a:pt x="4161" y="2994"/>
                    <a:pt x="4756" y="2887"/>
                  </a:cubicBezTo>
                  <a:cubicBezTo>
                    <a:pt x="4161" y="2887"/>
                    <a:pt x="3963" y="2887"/>
                    <a:pt x="3963" y="2887"/>
                  </a:cubicBezTo>
                  <a:cubicBezTo>
                    <a:pt x="3567" y="2994"/>
                    <a:pt x="3567" y="2994"/>
                    <a:pt x="3567" y="2994"/>
                  </a:cubicBezTo>
                  <a:cubicBezTo>
                    <a:pt x="3567" y="2994"/>
                    <a:pt x="3567" y="2994"/>
                    <a:pt x="3567" y="2994"/>
                  </a:cubicBezTo>
                  <a:cubicBezTo>
                    <a:pt x="3567" y="2994"/>
                    <a:pt x="3567" y="2994"/>
                    <a:pt x="3369" y="2994"/>
                  </a:cubicBezTo>
                  <a:cubicBezTo>
                    <a:pt x="3369" y="2994"/>
                    <a:pt x="3369" y="2994"/>
                    <a:pt x="3369" y="2994"/>
                  </a:cubicBezTo>
                  <a:cubicBezTo>
                    <a:pt x="3567" y="2994"/>
                    <a:pt x="3567" y="2673"/>
                    <a:pt x="3963" y="2673"/>
                  </a:cubicBezTo>
                  <a:cubicBezTo>
                    <a:pt x="3963" y="2566"/>
                    <a:pt x="3369" y="2887"/>
                    <a:pt x="3567" y="2566"/>
                  </a:cubicBezTo>
                  <a:cubicBezTo>
                    <a:pt x="3567" y="2566"/>
                    <a:pt x="3963" y="2459"/>
                    <a:pt x="3567" y="2566"/>
                  </a:cubicBezTo>
                  <a:cubicBezTo>
                    <a:pt x="3963" y="2459"/>
                    <a:pt x="3963" y="2459"/>
                    <a:pt x="3963" y="2459"/>
                  </a:cubicBezTo>
                  <a:cubicBezTo>
                    <a:pt x="3567" y="2566"/>
                    <a:pt x="3369" y="2459"/>
                    <a:pt x="3369" y="2566"/>
                  </a:cubicBezTo>
                  <a:cubicBezTo>
                    <a:pt x="3567" y="2566"/>
                    <a:pt x="3567" y="2566"/>
                    <a:pt x="3567" y="2566"/>
                  </a:cubicBezTo>
                  <a:cubicBezTo>
                    <a:pt x="3369" y="2566"/>
                    <a:pt x="3369" y="2673"/>
                    <a:pt x="3171" y="2566"/>
                  </a:cubicBezTo>
                  <a:cubicBezTo>
                    <a:pt x="3171" y="2566"/>
                    <a:pt x="3171" y="2566"/>
                    <a:pt x="3369" y="2459"/>
                  </a:cubicBezTo>
                  <a:cubicBezTo>
                    <a:pt x="3369" y="2459"/>
                    <a:pt x="3369" y="2566"/>
                    <a:pt x="3369" y="2459"/>
                  </a:cubicBezTo>
                  <a:cubicBezTo>
                    <a:pt x="3369" y="2459"/>
                    <a:pt x="3171" y="2459"/>
                    <a:pt x="3369" y="2246"/>
                  </a:cubicBezTo>
                  <a:cubicBezTo>
                    <a:pt x="3369" y="2459"/>
                    <a:pt x="3567" y="2246"/>
                    <a:pt x="3567" y="2246"/>
                  </a:cubicBezTo>
                  <a:cubicBezTo>
                    <a:pt x="3567" y="2246"/>
                    <a:pt x="3567" y="2246"/>
                    <a:pt x="3567" y="2246"/>
                  </a:cubicBezTo>
                  <a:cubicBezTo>
                    <a:pt x="3567" y="2246"/>
                    <a:pt x="3567" y="2246"/>
                    <a:pt x="3567" y="2246"/>
                  </a:cubicBezTo>
                  <a:cubicBezTo>
                    <a:pt x="3369" y="2246"/>
                    <a:pt x="3567" y="2139"/>
                    <a:pt x="3567" y="2139"/>
                  </a:cubicBezTo>
                  <a:cubicBezTo>
                    <a:pt x="3369" y="2139"/>
                    <a:pt x="3369" y="2139"/>
                    <a:pt x="3369" y="2139"/>
                  </a:cubicBezTo>
                  <a:cubicBezTo>
                    <a:pt x="3369" y="2139"/>
                    <a:pt x="3567" y="2246"/>
                    <a:pt x="3369" y="2246"/>
                  </a:cubicBezTo>
                  <a:cubicBezTo>
                    <a:pt x="3369" y="2246"/>
                    <a:pt x="3369" y="2139"/>
                    <a:pt x="3171" y="2139"/>
                  </a:cubicBezTo>
                  <a:cubicBezTo>
                    <a:pt x="3171" y="2139"/>
                    <a:pt x="3171" y="2139"/>
                    <a:pt x="3171" y="2246"/>
                  </a:cubicBezTo>
                  <a:cubicBezTo>
                    <a:pt x="3171" y="2139"/>
                    <a:pt x="2774" y="2246"/>
                    <a:pt x="2774" y="2139"/>
                  </a:cubicBezTo>
                  <a:cubicBezTo>
                    <a:pt x="3171" y="2139"/>
                    <a:pt x="3171" y="2139"/>
                    <a:pt x="3171" y="2139"/>
                  </a:cubicBezTo>
                  <a:cubicBezTo>
                    <a:pt x="3171" y="1818"/>
                    <a:pt x="3171" y="1711"/>
                    <a:pt x="3171" y="1711"/>
                  </a:cubicBezTo>
                  <a:cubicBezTo>
                    <a:pt x="2774" y="1711"/>
                    <a:pt x="2774" y="1604"/>
                    <a:pt x="2774" y="1711"/>
                  </a:cubicBezTo>
                  <a:cubicBezTo>
                    <a:pt x="2774" y="1711"/>
                    <a:pt x="3171" y="1818"/>
                    <a:pt x="2774" y="2139"/>
                  </a:cubicBezTo>
                  <a:cubicBezTo>
                    <a:pt x="2576" y="2139"/>
                    <a:pt x="3171" y="2139"/>
                    <a:pt x="2774" y="2246"/>
                  </a:cubicBezTo>
                  <a:cubicBezTo>
                    <a:pt x="2774" y="2139"/>
                    <a:pt x="2576" y="2246"/>
                    <a:pt x="2378" y="2246"/>
                  </a:cubicBezTo>
                  <a:cubicBezTo>
                    <a:pt x="2378" y="2246"/>
                    <a:pt x="2378" y="2246"/>
                    <a:pt x="2378" y="2139"/>
                  </a:cubicBezTo>
                  <a:cubicBezTo>
                    <a:pt x="2576" y="2139"/>
                    <a:pt x="2576" y="2139"/>
                    <a:pt x="2576" y="2139"/>
                  </a:cubicBezTo>
                  <a:cubicBezTo>
                    <a:pt x="2576" y="1818"/>
                    <a:pt x="2576" y="1818"/>
                    <a:pt x="2576" y="1711"/>
                  </a:cubicBezTo>
                  <a:cubicBezTo>
                    <a:pt x="2576" y="1711"/>
                    <a:pt x="2378" y="1711"/>
                    <a:pt x="2576" y="1818"/>
                  </a:cubicBezTo>
                  <a:cubicBezTo>
                    <a:pt x="2378" y="1711"/>
                    <a:pt x="2378" y="1604"/>
                    <a:pt x="2180" y="1604"/>
                  </a:cubicBezTo>
                  <a:cubicBezTo>
                    <a:pt x="2378" y="1604"/>
                    <a:pt x="2180" y="1390"/>
                    <a:pt x="2378" y="1390"/>
                  </a:cubicBezTo>
                  <a:cubicBezTo>
                    <a:pt x="2378" y="1390"/>
                    <a:pt x="2576" y="1390"/>
                    <a:pt x="2576" y="1283"/>
                  </a:cubicBezTo>
                  <a:cubicBezTo>
                    <a:pt x="2576" y="1390"/>
                    <a:pt x="2576" y="1390"/>
                    <a:pt x="2576" y="1390"/>
                  </a:cubicBezTo>
                  <a:cubicBezTo>
                    <a:pt x="2576" y="1283"/>
                    <a:pt x="2378" y="1390"/>
                    <a:pt x="2378" y="1283"/>
                  </a:cubicBezTo>
                  <a:cubicBezTo>
                    <a:pt x="2378" y="1390"/>
                    <a:pt x="2180" y="1390"/>
                    <a:pt x="2180" y="1390"/>
                  </a:cubicBezTo>
                  <a:cubicBezTo>
                    <a:pt x="1783" y="1390"/>
                    <a:pt x="1783" y="1390"/>
                    <a:pt x="1783" y="1390"/>
                  </a:cubicBezTo>
                  <a:cubicBezTo>
                    <a:pt x="1783" y="1283"/>
                    <a:pt x="1783" y="1283"/>
                    <a:pt x="1783" y="1176"/>
                  </a:cubicBezTo>
                  <a:cubicBezTo>
                    <a:pt x="1387" y="1176"/>
                    <a:pt x="1387" y="855"/>
                    <a:pt x="1387" y="855"/>
                  </a:cubicBezTo>
                  <a:cubicBezTo>
                    <a:pt x="991" y="855"/>
                    <a:pt x="991" y="855"/>
                    <a:pt x="793" y="855"/>
                  </a:cubicBezTo>
                  <a:cubicBezTo>
                    <a:pt x="991" y="855"/>
                    <a:pt x="991" y="855"/>
                    <a:pt x="991" y="855"/>
                  </a:cubicBezTo>
                  <a:cubicBezTo>
                    <a:pt x="991" y="855"/>
                    <a:pt x="991" y="855"/>
                    <a:pt x="991" y="855"/>
                  </a:cubicBezTo>
                  <a:cubicBezTo>
                    <a:pt x="991" y="749"/>
                    <a:pt x="793" y="749"/>
                    <a:pt x="793" y="428"/>
                  </a:cubicBezTo>
                  <a:cubicBezTo>
                    <a:pt x="793" y="749"/>
                    <a:pt x="793" y="749"/>
                    <a:pt x="793" y="749"/>
                  </a:cubicBezTo>
                  <a:cubicBezTo>
                    <a:pt x="793" y="749"/>
                    <a:pt x="793" y="749"/>
                    <a:pt x="793" y="428"/>
                  </a:cubicBezTo>
                  <a:cubicBezTo>
                    <a:pt x="793" y="749"/>
                    <a:pt x="594" y="749"/>
                    <a:pt x="594" y="749"/>
                  </a:cubicBezTo>
                  <a:cubicBezTo>
                    <a:pt x="396" y="749"/>
                    <a:pt x="594" y="428"/>
                    <a:pt x="594" y="428"/>
                  </a:cubicBezTo>
                  <a:cubicBezTo>
                    <a:pt x="594" y="428"/>
                    <a:pt x="594" y="428"/>
                    <a:pt x="594" y="428"/>
                  </a:cubicBezTo>
                  <a:cubicBezTo>
                    <a:pt x="594" y="321"/>
                    <a:pt x="594" y="321"/>
                    <a:pt x="396" y="214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396" y="214"/>
                    <a:pt x="0" y="214"/>
                    <a:pt x="0" y="0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0" y="321"/>
                    <a:pt x="0" y="214"/>
                    <a:pt x="396" y="214"/>
                  </a:cubicBezTo>
                  <a:cubicBezTo>
                    <a:pt x="396" y="321"/>
                    <a:pt x="396" y="321"/>
                    <a:pt x="396" y="321"/>
                  </a:cubicBezTo>
                  <a:cubicBezTo>
                    <a:pt x="396" y="321"/>
                    <a:pt x="396" y="321"/>
                    <a:pt x="396" y="321"/>
                  </a:cubicBezTo>
                  <a:cubicBezTo>
                    <a:pt x="0" y="321"/>
                    <a:pt x="396" y="321"/>
                    <a:pt x="0" y="428"/>
                  </a:cubicBezTo>
                  <a:cubicBezTo>
                    <a:pt x="0" y="428"/>
                    <a:pt x="0" y="428"/>
                    <a:pt x="0" y="321"/>
                  </a:cubicBezTo>
                  <a:cubicBezTo>
                    <a:pt x="0" y="428"/>
                    <a:pt x="0" y="428"/>
                    <a:pt x="0" y="428"/>
                  </a:cubicBezTo>
                  <a:cubicBezTo>
                    <a:pt x="396" y="428"/>
                    <a:pt x="396" y="428"/>
                    <a:pt x="396" y="428"/>
                  </a:cubicBezTo>
                  <a:cubicBezTo>
                    <a:pt x="0" y="428"/>
                    <a:pt x="0" y="749"/>
                    <a:pt x="396" y="749"/>
                  </a:cubicBezTo>
                  <a:cubicBezTo>
                    <a:pt x="594" y="749"/>
                    <a:pt x="396" y="855"/>
                    <a:pt x="396" y="1069"/>
                  </a:cubicBezTo>
                  <a:cubicBezTo>
                    <a:pt x="594" y="855"/>
                    <a:pt x="594" y="855"/>
                    <a:pt x="594" y="749"/>
                  </a:cubicBezTo>
                  <a:cubicBezTo>
                    <a:pt x="793" y="855"/>
                    <a:pt x="594" y="855"/>
                    <a:pt x="793" y="855"/>
                  </a:cubicBezTo>
                  <a:cubicBezTo>
                    <a:pt x="594" y="855"/>
                    <a:pt x="594" y="1069"/>
                    <a:pt x="594" y="1069"/>
                  </a:cubicBezTo>
                  <a:cubicBezTo>
                    <a:pt x="594" y="1069"/>
                    <a:pt x="594" y="1069"/>
                    <a:pt x="594" y="1069"/>
                  </a:cubicBezTo>
                  <a:cubicBezTo>
                    <a:pt x="594" y="1176"/>
                    <a:pt x="594" y="1176"/>
                    <a:pt x="594" y="1283"/>
                  </a:cubicBezTo>
                  <a:cubicBezTo>
                    <a:pt x="793" y="1283"/>
                    <a:pt x="793" y="1390"/>
                    <a:pt x="991" y="1604"/>
                  </a:cubicBezTo>
                  <a:cubicBezTo>
                    <a:pt x="991" y="1604"/>
                    <a:pt x="991" y="1604"/>
                    <a:pt x="991" y="1604"/>
                  </a:cubicBezTo>
                  <a:cubicBezTo>
                    <a:pt x="793" y="1604"/>
                    <a:pt x="991" y="1711"/>
                    <a:pt x="991" y="1818"/>
                  </a:cubicBezTo>
                  <a:cubicBezTo>
                    <a:pt x="1387" y="1818"/>
                    <a:pt x="1387" y="2246"/>
                    <a:pt x="1783" y="2246"/>
                  </a:cubicBezTo>
                  <a:cubicBezTo>
                    <a:pt x="1783" y="2566"/>
                    <a:pt x="2180" y="2673"/>
                    <a:pt x="2378" y="2994"/>
                  </a:cubicBezTo>
                  <a:cubicBezTo>
                    <a:pt x="2378" y="2887"/>
                    <a:pt x="2378" y="2887"/>
                    <a:pt x="2378" y="2887"/>
                  </a:cubicBezTo>
                  <a:cubicBezTo>
                    <a:pt x="2576" y="2887"/>
                    <a:pt x="2576" y="2887"/>
                    <a:pt x="2576" y="2887"/>
                  </a:cubicBezTo>
                  <a:cubicBezTo>
                    <a:pt x="2378" y="2887"/>
                    <a:pt x="2378" y="2994"/>
                    <a:pt x="2378" y="2994"/>
                  </a:cubicBezTo>
                  <a:cubicBezTo>
                    <a:pt x="2576" y="3101"/>
                    <a:pt x="2576" y="3208"/>
                    <a:pt x="2576" y="3529"/>
                  </a:cubicBezTo>
                  <a:cubicBezTo>
                    <a:pt x="2576" y="3529"/>
                    <a:pt x="2576" y="3529"/>
                    <a:pt x="2576" y="3529"/>
                  </a:cubicBezTo>
                  <a:cubicBezTo>
                    <a:pt x="2576" y="3636"/>
                    <a:pt x="2774" y="3636"/>
                    <a:pt x="3171" y="3850"/>
                  </a:cubicBezTo>
                  <a:cubicBezTo>
                    <a:pt x="3171" y="3850"/>
                    <a:pt x="3171" y="3850"/>
                    <a:pt x="3171" y="3850"/>
                  </a:cubicBezTo>
                  <a:cubicBezTo>
                    <a:pt x="3171" y="3956"/>
                    <a:pt x="3171" y="3956"/>
                    <a:pt x="3171" y="4063"/>
                  </a:cubicBezTo>
                  <a:cubicBezTo>
                    <a:pt x="3369" y="4277"/>
                    <a:pt x="3369" y="4277"/>
                    <a:pt x="3369" y="4277"/>
                  </a:cubicBezTo>
                  <a:cubicBezTo>
                    <a:pt x="3369" y="4491"/>
                    <a:pt x="3963" y="4812"/>
                    <a:pt x="3963" y="5240"/>
                  </a:cubicBezTo>
                  <a:cubicBezTo>
                    <a:pt x="4161" y="5240"/>
                    <a:pt x="4161" y="5240"/>
                    <a:pt x="4161" y="5240"/>
                  </a:cubicBezTo>
                  <a:cubicBezTo>
                    <a:pt x="4161" y="5453"/>
                    <a:pt x="4954" y="5774"/>
                    <a:pt x="4954" y="5881"/>
                  </a:cubicBezTo>
                  <a:cubicBezTo>
                    <a:pt x="5152" y="5881"/>
                    <a:pt x="5152" y="5881"/>
                    <a:pt x="5152" y="5881"/>
                  </a:cubicBezTo>
                  <a:cubicBezTo>
                    <a:pt x="5350" y="5881"/>
                    <a:pt x="5152" y="6095"/>
                    <a:pt x="5152" y="6095"/>
                  </a:cubicBezTo>
                  <a:cubicBezTo>
                    <a:pt x="5152" y="6202"/>
                    <a:pt x="5152" y="6523"/>
                    <a:pt x="5350" y="6202"/>
                  </a:cubicBezTo>
                  <a:cubicBezTo>
                    <a:pt x="5350" y="6523"/>
                    <a:pt x="5350" y="6523"/>
                    <a:pt x="5350" y="6630"/>
                  </a:cubicBezTo>
                  <a:cubicBezTo>
                    <a:pt x="5747" y="6630"/>
                    <a:pt x="5747" y="6737"/>
                    <a:pt x="5747" y="6844"/>
                  </a:cubicBezTo>
                  <a:cubicBezTo>
                    <a:pt x="5747" y="6844"/>
                    <a:pt x="5747" y="6844"/>
                    <a:pt x="5747" y="6844"/>
                  </a:cubicBezTo>
                  <a:cubicBezTo>
                    <a:pt x="5747" y="6737"/>
                    <a:pt x="5747" y="6737"/>
                    <a:pt x="5945" y="6737"/>
                  </a:cubicBezTo>
                  <a:cubicBezTo>
                    <a:pt x="5945" y="6844"/>
                    <a:pt x="6143" y="7057"/>
                    <a:pt x="5747" y="7057"/>
                  </a:cubicBezTo>
                  <a:cubicBezTo>
                    <a:pt x="5945" y="7057"/>
                    <a:pt x="5945" y="7271"/>
                    <a:pt x="6143" y="7485"/>
                  </a:cubicBezTo>
                  <a:cubicBezTo>
                    <a:pt x="6143" y="7485"/>
                    <a:pt x="6143" y="7485"/>
                    <a:pt x="6143" y="7485"/>
                  </a:cubicBezTo>
                  <a:cubicBezTo>
                    <a:pt x="6143" y="7592"/>
                    <a:pt x="6539" y="7913"/>
                    <a:pt x="6539" y="8020"/>
                  </a:cubicBezTo>
                  <a:cubicBezTo>
                    <a:pt x="6738" y="8020"/>
                    <a:pt x="6738" y="7913"/>
                    <a:pt x="6738" y="7913"/>
                  </a:cubicBezTo>
                  <a:cubicBezTo>
                    <a:pt x="6738" y="8020"/>
                    <a:pt x="6738" y="8020"/>
                    <a:pt x="6738" y="8020"/>
                  </a:cubicBezTo>
                  <a:cubicBezTo>
                    <a:pt x="6738" y="8234"/>
                    <a:pt x="7530" y="8234"/>
                    <a:pt x="7530" y="8554"/>
                  </a:cubicBezTo>
                  <a:cubicBezTo>
                    <a:pt x="7728" y="8875"/>
                    <a:pt x="7927" y="9303"/>
                    <a:pt x="8323" y="9517"/>
                  </a:cubicBezTo>
                  <a:cubicBezTo>
                    <a:pt x="8521" y="9517"/>
                    <a:pt x="8521" y="9517"/>
                    <a:pt x="8521" y="9517"/>
                  </a:cubicBezTo>
                  <a:cubicBezTo>
                    <a:pt x="8323" y="9731"/>
                    <a:pt x="8719" y="9731"/>
                    <a:pt x="8719" y="9945"/>
                  </a:cubicBezTo>
                  <a:cubicBezTo>
                    <a:pt x="8719" y="9945"/>
                    <a:pt x="8719" y="9945"/>
                    <a:pt x="8719" y="9945"/>
                  </a:cubicBezTo>
                  <a:cubicBezTo>
                    <a:pt x="8719" y="10051"/>
                    <a:pt x="9314" y="10051"/>
                    <a:pt x="9116" y="10265"/>
                  </a:cubicBezTo>
                  <a:cubicBezTo>
                    <a:pt x="9116" y="10265"/>
                    <a:pt x="9116" y="10265"/>
                    <a:pt x="9116" y="10265"/>
                  </a:cubicBezTo>
                  <a:cubicBezTo>
                    <a:pt x="9314" y="10372"/>
                    <a:pt x="9314" y="10479"/>
                    <a:pt x="9512" y="10479"/>
                  </a:cubicBezTo>
                  <a:cubicBezTo>
                    <a:pt x="9512" y="10479"/>
                    <a:pt x="9512" y="10479"/>
                    <a:pt x="9512" y="10479"/>
                  </a:cubicBezTo>
                  <a:cubicBezTo>
                    <a:pt x="10106" y="10479"/>
                    <a:pt x="9512" y="10800"/>
                    <a:pt x="10106" y="10800"/>
                  </a:cubicBezTo>
                  <a:cubicBezTo>
                    <a:pt x="9512" y="10800"/>
                    <a:pt x="9512" y="10800"/>
                    <a:pt x="9512" y="10800"/>
                  </a:cubicBezTo>
                  <a:cubicBezTo>
                    <a:pt x="10305" y="11121"/>
                    <a:pt x="10305" y="11335"/>
                    <a:pt x="10503" y="11655"/>
                  </a:cubicBezTo>
                  <a:cubicBezTo>
                    <a:pt x="11097" y="11762"/>
                    <a:pt x="11097" y="11549"/>
                    <a:pt x="11097" y="11762"/>
                  </a:cubicBezTo>
                  <a:cubicBezTo>
                    <a:pt x="11097" y="11762"/>
                    <a:pt x="10899" y="11762"/>
                    <a:pt x="11097" y="11762"/>
                  </a:cubicBezTo>
                  <a:cubicBezTo>
                    <a:pt x="11097" y="11869"/>
                    <a:pt x="11295" y="11762"/>
                    <a:pt x="11295" y="11869"/>
                  </a:cubicBezTo>
                  <a:cubicBezTo>
                    <a:pt x="11097" y="11869"/>
                    <a:pt x="11295" y="11869"/>
                    <a:pt x="11097" y="11869"/>
                  </a:cubicBezTo>
                  <a:cubicBezTo>
                    <a:pt x="11295" y="12190"/>
                    <a:pt x="11692" y="12190"/>
                    <a:pt x="11692" y="12297"/>
                  </a:cubicBezTo>
                  <a:cubicBezTo>
                    <a:pt x="11692" y="12190"/>
                    <a:pt x="11692" y="12190"/>
                    <a:pt x="11692" y="12190"/>
                  </a:cubicBezTo>
                  <a:cubicBezTo>
                    <a:pt x="11295" y="12511"/>
                    <a:pt x="11692" y="12511"/>
                    <a:pt x="11692" y="12725"/>
                  </a:cubicBezTo>
                  <a:cubicBezTo>
                    <a:pt x="12088" y="13259"/>
                    <a:pt x="12881" y="14115"/>
                    <a:pt x="13475" y="14756"/>
                  </a:cubicBezTo>
                  <a:cubicBezTo>
                    <a:pt x="14268" y="15398"/>
                    <a:pt x="14466" y="15933"/>
                    <a:pt x="15457" y="16681"/>
                  </a:cubicBezTo>
                  <a:cubicBezTo>
                    <a:pt x="16051" y="16788"/>
                    <a:pt x="16051" y="16788"/>
                    <a:pt x="16051" y="16895"/>
                  </a:cubicBezTo>
                  <a:cubicBezTo>
                    <a:pt x="16051" y="16895"/>
                    <a:pt x="16051" y="16895"/>
                    <a:pt x="16051" y="16895"/>
                  </a:cubicBezTo>
                  <a:cubicBezTo>
                    <a:pt x="16051" y="17109"/>
                    <a:pt x="16250" y="17109"/>
                    <a:pt x="16051" y="17109"/>
                  </a:cubicBezTo>
                  <a:cubicBezTo>
                    <a:pt x="16250" y="17323"/>
                    <a:pt x="16448" y="17537"/>
                    <a:pt x="16844" y="17964"/>
                  </a:cubicBezTo>
                  <a:cubicBezTo>
                    <a:pt x="16844" y="17964"/>
                    <a:pt x="16844" y="17644"/>
                    <a:pt x="16844" y="17964"/>
                  </a:cubicBezTo>
                  <a:cubicBezTo>
                    <a:pt x="16844" y="17964"/>
                    <a:pt x="16844" y="17964"/>
                    <a:pt x="16844" y="17964"/>
                  </a:cubicBezTo>
                  <a:cubicBezTo>
                    <a:pt x="16844" y="17964"/>
                    <a:pt x="16844" y="17964"/>
                    <a:pt x="16844" y="17964"/>
                  </a:cubicBezTo>
                  <a:cubicBezTo>
                    <a:pt x="16844" y="18071"/>
                    <a:pt x="16844" y="18071"/>
                    <a:pt x="16844" y="18071"/>
                  </a:cubicBezTo>
                  <a:cubicBezTo>
                    <a:pt x="17042" y="18606"/>
                    <a:pt x="18231" y="19034"/>
                    <a:pt x="18826" y="19782"/>
                  </a:cubicBezTo>
                  <a:cubicBezTo>
                    <a:pt x="19024" y="19889"/>
                    <a:pt x="19024" y="20103"/>
                    <a:pt x="19420" y="20317"/>
                  </a:cubicBezTo>
                  <a:cubicBezTo>
                    <a:pt x="19817" y="20745"/>
                    <a:pt x="20807" y="21172"/>
                    <a:pt x="21204" y="21600"/>
                  </a:cubicBezTo>
                  <a:cubicBezTo>
                    <a:pt x="21204" y="21600"/>
                    <a:pt x="21402" y="21386"/>
                    <a:pt x="21402" y="21172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9" name="Полилиния 143"/>
            <p:cNvSpPr/>
            <p:nvPr/>
          </p:nvSpPr>
          <p:spPr>
            <a:xfrm>
              <a:off x="557846" y="723457"/>
              <a:ext cx="142527" cy="264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21377" y="21357"/>
                  </a:moveTo>
                  <a:cubicBezTo>
                    <a:pt x="21600" y="20872"/>
                    <a:pt x="20487" y="20508"/>
                    <a:pt x="20487" y="20144"/>
                  </a:cubicBezTo>
                  <a:cubicBezTo>
                    <a:pt x="20264" y="20144"/>
                    <a:pt x="20264" y="20144"/>
                    <a:pt x="20264" y="20144"/>
                  </a:cubicBezTo>
                  <a:cubicBezTo>
                    <a:pt x="20487" y="19901"/>
                    <a:pt x="20041" y="19537"/>
                    <a:pt x="19373" y="19294"/>
                  </a:cubicBezTo>
                  <a:cubicBezTo>
                    <a:pt x="19151" y="19416"/>
                    <a:pt x="19151" y="19416"/>
                    <a:pt x="19151" y="19416"/>
                  </a:cubicBezTo>
                  <a:cubicBezTo>
                    <a:pt x="19151" y="19294"/>
                    <a:pt x="19373" y="18930"/>
                    <a:pt x="19151" y="18930"/>
                  </a:cubicBezTo>
                  <a:cubicBezTo>
                    <a:pt x="19151" y="18930"/>
                    <a:pt x="19151" y="18930"/>
                    <a:pt x="19151" y="18930"/>
                  </a:cubicBezTo>
                  <a:cubicBezTo>
                    <a:pt x="19151" y="18930"/>
                    <a:pt x="19151" y="18930"/>
                    <a:pt x="19151" y="18809"/>
                  </a:cubicBezTo>
                  <a:cubicBezTo>
                    <a:pt x="18705" y="18809"/>
                    <a:pt x="18705" y="18809"/>
                    <a:pt x="18705" y="18809"/>
                  </a:cubicBezTo>
                  <a:cubicBezTo>
                    <a:pt x="18705" y="18809"/>
                    <a:pt x="18705" y="18809"/>
                    <a:pt x="18705" y="18809"/>
                  </a:cubicBezTo>
                  <a:cubicBezTo>
                    <a:pt x="19151" y="18445"/>
                    <a:pt x="18705" y="18445"/>
                    <a:pt x="18705" y="18324"/>
                  </a:cubicBezTo>
                  <a:cubicBezTo>
                    <a:pt x="18705" y="18324"/>
                    <a:pt x="18705" y="18324"/>
                    <a:pt x="18482" y="18324"/>
                  </a:cubicBezTo>
                  <a:cubicBezTo>
                    <a:pt x="18705" y="18202"/>
                    <a:pt x="18260" y="17838"/>
                    <a:pt x="18260" y="17353"/>
                  </a:cubicBezTo>
                  <a:cubicBezTo>
                    <a:pt x="18260" y="17717"/>
                    <a:pt x="17814" y="17717"/>
                    <a:pt x="17814" y="17717"/>
                  </a:cubicBezTo>
                  <a:cubicBezTo>
                    <a:pt x="18260" y="17353"/>
                    <a:pt x="18260" y="17353"/>
                    <a:pt x="17814" y="17231"/>
                  </a:cubicBezTo>
                  <a:cubicBezTo>
                    <a:pt x="17814" y="17353"/>
                    <a:pt x="18260" y="16989"/>
                    <a:pt x="17814" y="16989"/>
                  </a:cubicBezTo>
                  <a:cubicBezTo>
                    <a:pt x="17814" y="16989"/>
                    <a:pt x="17814" y="16989"/>
                    <a:pt x="17814" y="16989"/>
                  </a:cubicBezTo>
                  <a:cubicBezTo>
                    <a:pt x="17814" y="16989"/>
                    <a:pt x="17369" y="16989"/>
                    <a:pt x="17814" y="16867"/>
                  </a:cubicBezTo>
                  <a:cubicBezTo>
                    <a:pt x="17369" y="16867"/>
                    <a:pt x="17369" y="16867"/>
                    <a:pt x="17369" y="16867"/>
                  </a:cubicBezTo>
                  <a:cubicBezTo>
                    <a:pt x="17814" y="16867"/>
                    <a:pt x="17369" y="16867"/>
                    <a:pt x="17369" y="16746"/>
                  </a:cubicBezTo>
                  <a:cubicBezTo>
                    <a:pt x="17369" y="16746"/>
                    <a:pt x="17369" y="16746"/>
                    <a:pt x="17369" y="16746"/>
                  </a:cubicBezTo>
                  <a:cubicBezTo>
                    <a:pt x="17369" y="16746"/>
                    <a:pt x="17369" y="16746"/>
                    <a:pt x="17369" y="16746"/>
                  </a:cubicBezTo>
                  <a:cubicBezTo>
                    <a:pt x="17146" y="16746"/>
                    <a:pt x="17146" y="16746"/>
                    <a:pt x="17146" y="16746"/>
                  </a:cubicBezTo>
                  <a:cubicBezTo>
                    <a:pt x="17146" y="16625"/>
                    <a:pt x="17146" y="16625"/>
                    <a:pt x="17146" y="16625"/>
                  </a:cubicBezTo>
                  <a:cubicBezTo>
                    <a:pt x="17146" y="16625"/>
                    <a:pt x="17146" y="16625"/>
                    <a:pt x="16701" y="16625"/>
                  </a:cubicBezTo>
                  <a:cubicBezTo>
                    <a:pt x="16701" y="16261"/>
                    <a:pt x="16478" y="15897"/>
                    <a:pt x="16256" y="15411"/>
                  </a:cubicBezTo>
                  <a:cubicBezTo>
                    <a:pt x="15810" y="15411"/>
                    <a:pt x="15810" y="15411"/>
                    <a:pt x="15810" y="15411"/>
                  </a:cubicBezTo>
                  <a:cubicBezTo>
                    <a:pt x="15810" y="15290"/>
                    <a:pt x="15810" y="15290"/>
                    <a:pt x="15810" y="15290"/>
                  </a:cubicBezTo>
                  <a:cubicBezTo>
                    <a:pt x="15588" y="15290"/>
                    <a:pt x="15588" y="15290"/>
                    <a:pt x="15588" y="15290"/>
                  </a:cubicBezTo>
                  <a:cubicBezTo>
                    <a:pt x="15588" y="15290"/>
                    <a:pt x="15810" y="15169"/>
                    <a:pt x="15588" y="15169"/>
                  </a:cubicBezTo>
                  <a:cubicBezTo>
                    <a:pt x="15588" y="15169"/>
                    <a:pt x="15588" y="15169"/>
                    <a:pt x="15588" y="15290"/>
                  </a:cubicBezTo>
                  <a:cubicBezTo>
                    <a:pt x="15588" y="15169"/>
                    <a:pt x="15588" y="15169"/>
                    <a:pt x="15588" y="15047"/>
                  </a:cubicBezTo>
                  <a:cubicBezTo>
                    <a:pt x="15588" y="15047"/>
                    <a:pt x="15588" y="15047"/>
                    <a:pt x="15365" y="15047"/>
                  </a:cubicBezTo>
                  <a:cubicBezTo>
                    <a:pt x="15588" y="15047"/>
                    <a:pt x="15365" y="15047"/>
                    <a:pt x="15365" y="14804"/>
                  </a:cubicBezTo>
                  <a:cubicBezTo>
                    <a:pt x="15365" y="14804"/>
                    <a:pt x="15365" y="14804"/>
                    <a:pt x="15365" y="14804"/>
                  </a:cubicBezTo>
                  <a:cubicBezTo>
                    <a:pt x="14920" y="14804"/>
                    <a:pt x="15365" y="14804"/>
                    <a:pt x="15365" y="14683"/>
                  </a:cubicBezTo>
                  <a:cubicBezTo>
                    <a:pt x="15365" y="14804"/>
                    <a:pt x="15365" y="14804"/>
                    <a:pt x="15365" y="14804"/>
                  </a:cubicBezTo>
                  <a:cubicBezTo>
                    <a:pt x="15365" y="14683"/>
                    <a:pt x="14920" y="14562"/>
                    <a:pt x="14920" y="14562"/>
                  </a:cubicBezTo>
                  <a:cubicBezTo>
                    <a:pt x="14920" y="14562"/>
                    <a:pt x="14920" y="14562"/>
                    <a:pt x="14920" y="14562"/>
                  </a:cubicBezTo>
                  <a:cubicBezTo>
                    <a:pt x="14920" y="14319"/>
                    <a:pt x="14474" y="14319"/>
                    <a:pt x="14474" y="14076"/>
                  </a:cubicBezTo>
                  <a:cubicBezTo>
                    <a:pt x="14474" y="14076"/>
                    <a:pt x="14252" y="14319"/>
                    <a:pt x="14252" y="14076"/>
                  </a:cubicBezTo>
                  <a:cubicBezTo>
                    <a:pt x="14474" y="14076"/>
                    <a:pt x="14252" y="13834"/>
                    <a:pt x="14474" y="13834"/>
                  </a:cubicBezTo>
                  <a:cubicBezTo>
                    <a:pt x="14474" y="13712"/>
                    <a:pt x="14252" y="13712"/>
                    <a:pt x="14252" y="13591"/>
                  </a:cubicBezTo>
                  <a:cubicBezTo>
                    <a:pt x="14252" y="13712"/>
                    <a:pt x="13806" y="13712"/>
                    <a:pt x="13806" y="13712"/>
                  </a:cubicBezTo>
                  <a:cubicBezTo>
                    <a:pt x="13806" y="13712"/>
                    <a:pt x="13806" y="13712"/>
                    <a:pt x="13806" y="13712"/>
                  </a:cubicBezTo>
                  <a:cubicBezTo>
                    <a:pt x="13584" y="13712"/>
                    <a:pt x="13806" y="13712"/>
                    <a:pt x="13584" y="13712"/>
                  </a:cubicBezTo>
                  <a:cubicBezTo>
                    <a:pt x="13584" y="13591"/>
                    <a:pt x="13584" y="13591"/>
                    <a:pt x="13584" y="13591"/>
                  </a:cubicBezTo>
                  <a:cubicBezTo>
                    <a:pt x="13584" y="13591"/>
                    <a:pt x="13806" y="13470"/>
                    <a:pt x="13806" y="13227"/>
                  </a:cubicBezTo>
                  <a:cubicBezTo>
                    <a:pt x="13806" y="13470"/>
                    <a:pt x="13584" y="13227"/>
                    <a:pt x="13584" y="13470"/>
                  </a:cubicBezTo>
                  <a:cubicBezTo>
                    <a:pt x="13806" y="13106"/>
                    <a:pt x="13806" y="13106"/>
                    <a:pt x="13806" y="13106"/>
                  </a:cubicBezTo>
                  <a:cubicBezTo>
                    <a:pt x="13584" y="13106"/>
                    <a:pt x="13584" y="13106"/>
                    <a:pt x="13584" y="13106"/>
                  </a:cubicBezTo>
                  <a:cubicBezTo>
                    <a:pt x="13584" y="13106"/>
                    <a:pt x="13806" y="13106"/>
                    <a:pt x="13806" y="12984"/>
                  </a:cubicBezTo>
                  <a:cubicBezTo>
                    <a:pt x="13806" y="12984"/>
                    <a:pt x="13584" y="12742"/>
                    <a:pt x="13584" y="12984"/>
                  </a:cubicBezTo>
                  <a:cubicBezTo>
                    <a:pt x="13361" y="12984"/>
                    <a:pt x="13584" y="12984"/>
                    <a:pt x="13361" y="12984"/>
                  </a:cubicBezTo>
                  <a:cubicBezTo>
                    <a:pt x="13361" y="12984"/>
                    <a:pt x="13361" y="12984"/>
                    <a:pt x="13361" y="12742"/>
                  </a:cubicBezTo>
                  <a:cubicBezTo>
                    <a:pt x="13361" y="12742"/>
                    <a:pt x="13361" y="12742"/>
                    <a:pt x="13361" y="12742"/>
                  </a:cubicBezTo>
                  <a:cubicBezTo>
                    <a:pt x="13361" y="12499"/>
                    <a:pt x="13361" y="12499"/>
                    <a:pt x="13361" y="12499"/>
                  </a:cubicBezTo>
                  <a:cubicBezTo>
                    <a:pt x="13584" y="12742"/>
                    <a:pt x="13361" y="12742"/>
                    <a:pt x="13361" y="12742"/>
                  </a:cubicBezTo>
                  <a:cubicBezTo>
                    <a:pt x="13584" y="12499"/>
                    <a:pt x="13584" y="12499"/>
                    <a:pt x="13361" y="12256"/>
                  </a:cubicBezTo>
                  <a:cubicBezTo>
                    <a:pt x="13361" y="12499"/>
                    <a:pt x="13361" y="12499"/>
                    <a:pt x="13361" y="12499"/>
                  </a:cubicBezTo>
                  <a:cubicBezTo>
                    <a:pt x="13361" y="12256"/>
                    <a:pt x="13361" y="12135"/>
                    <a:pt x="13361" y="12135"/>
                  </a:cubicBezTo>
                  <a:cubicBezTo>
                    <a:pt x="13361" y="12135"/>
                    <a:pt x="13361" y="12135"/>
                    <a:pt x="13361" y="12135"/>
                  </a:cubicBezTo>
                  <a:cubicBezTo>
                    <a:pt x="12915" y="12135"/>
                    <a:pt x="13361" y="11892"/>
                    <a:pt x="12915" y="11892"/>
                  </a:cubicBezTo>
                  <a:cubicBezTo>
                    <a:pt x="12915" y="11892"/>
                    <a:pt x="12915" y="11892"/>
                    <a:pt x="12915" y="11892"/>
                  </a:cubicBezTo>
                  <a:cubicBezTo>
                    <a:pt x="12693" y="11892"/>
                    <a:pt x="12693" y="11892"/>
                    <a:pt x="12693" y="11892"/>
                  </a:cubicBezTo>
                  <a:cubicBezTo>
                    <a:pt x="12693" y="11649"/>
                    <a:pt x="12693" y="11649"/>
                    <a:pt x="12693" y="11649"/>
                  </a:cubicBezTo>
                  <a:cubicBezTo>
                    <a:pt x="12693" y="11649"/>
                    <a:pt x="12693" y="11649"/>
                    <a:pt x="12693" y="11649"/>
                  </a:cubicBezTo>
                  <a:cubicBezTo>
                    <a:pt x="12693" y="11649"/>
                    <a:pt x="12693" y="11407"/>
                    <a:pt x="12470" y="11407"/>
                  </a:cubicBezTo>
                  <a:cubicBezTo>
                    <a:pt x="12693" y="11164"/>
                    <a:pt x="12693" y="11164"/>
                    <a:pt x="12693" y="11164"/>
                  </a:cubicBezTo>
                  <a:cubicBezTo>
                    <a:pt x="12470" y="11164"/>
                    <a:pt x="12470" y="11164"/>
                    <a:pt x="12470" y="11164"/>
                  </a:cubicBezTo>
                  <a:cubicBezTo>
                    <a:pt x="12470" y="11164"/>
                    <a:pt x="12470" y="11164"/>
                    <a:pt x="12025" y="11164"/>
                  </a:cubicBezTo>
                  <a:cubicBezTo>
                    <a:pt x="12470" y="11043"/>
                    <a:pt x="12470" y="11528"/>
                    <a:pt x="12470" y="11407"/>
                  </a:cubicBezTo>
                  <a:cubicBezTo>
                    <a:pt x="12025" y="11407"/>
                    <a:pt x="12470" y="11164"/>
                    <a:pt x="12470" y="11164"/>
                  </a:cubicBezTo>
                  <a:cubicBezTo>
                    <a:pt x="12025" y="11164"/>
                    <a:pt x="12470" y="11043"/>
                    <a:pt x="12025" y="11043"/>
                  </a:cubicBezTo>
                  <a:cubicBezTo>
                    <a:pt x="12025" y="11043"/>
                    <a:pt x="12025" y="11164"/>
                    <a:pt x="12025" y="11043"/>
                  </a:cubicBezTo>
                  <a:cubicBezTo>
                    <a:pt x="11802" y="11043"/>
                    <a:pt x="12025" y="11043"/>
                    <a:pt x="12025" y="11043"/>
                  </a:cubicBezTo>
                  <a:cubicBezTo>
                    <a:pt x="12025" y="10679"/>
                    <a:pt x="12025" y="10679"/>
                    <a:pt x="12025" y="10679"/>
                  </a:cubicBezTo>
                  <a:cubicBezTo>
                    <a:pt x="12025" y="10679"/>
                    <a:pt x="11802" y="10679"/>
                    <a:pt x="12025" y="10679"/>
                  </a:cubicBezTo>
                  <a:cubicBezTo>
                    <a:pt x="12025" y="10679"/>
                    <a:pt x="12025" y="10557"/>
                    <a:pt x="11802" y="10557"/>
                  </a:cubicBezTo>
                  <a:cubicBezTo>
                    <a:pt x="11802" y="10679"/>
                    <a:pt x="11802" y="10679"/>
                    <a:pt x="11802" y="10679"/>
                  </a:cubicBezTo>
                  <a:cubicBezTo>
                    <a:pt x="11134" y="10679"/>
                    <a:pt x="11802" y="10557"/>
                    <a:pt x="11802" y="10557"/>
                  </a:cubicBezTo>
                  <a:cubicBezTo>
                    <a:pt x="11802" y="10557"/>
                    <a:pt x="11802" y="10557"/>
                    <a:pt x="11802" y="10557"/>
                  </a:cubicBezTo>
                  <a:cubicBezTo>
                    <a:pt x="12025" y="10436"/>
                    <a:pt x="11802" y="10436"/>
                    <a:pt x="11802" y="10436"/>
                  </a:cubicBezTo>
                  <a:cubicBezTo>
                    <a:pt x="11134" y="10315"/>
                    <a:pt x="11134" y="10315"/>
                    <a:pt x="11134" y="10315"/>
                  </a:cubicBezTo>
                  <a:cubicBezTo>
                    <a:pt x="11134" y="10072"/>
                    <a:pt x="11134" y="10072"/>
                    <a:pt x="11134" y="10072"/>
                  </a:cubicBezTo>
                  <a:cubicBezTo>
                    <a:pt x="11134" y="10072"/>
                    <a:pt x="11134" y="10072"/>
                    <a:pt x="10911" y="10072"/>
                  </a:cubicBezTo>
                  <a:cubicBezTo>
                    <a:pt x="10911" y="10072"/>
                    <a:pt x="10911" y="10072"/>
                    <a:pt x="10911" y="9951"/>
                  </a:cubicBezTo>
                  <a:cubicBezTo>
                    <a:pt x="10911" y="10072"/>
                    <a:pt x="10689" y="9951"/>
                    <a:pt x="10689" y="9951"/>
                  </a:cubicBezTo>
                  <a:cubicBezTo>
                    <a:pt x="10911" y="9829"/>
                    <a:pt x="10911" y="9829"/>
                    <a:pt x="10911" y="9829"/>
                  </a:cubicBezTo>
                  <a:cubicBezTo>
                    <a:pt x="10689" y="9829"/>
                    <a:pt x="10911" y="9587"/>
                    <a:pt x="10689" y="9587"/>
                  </a:cubicBezTo>
                  <a:cubicBezTo>
                    <a:pt x="10689" y="9587"/>
                    <a:pt x="10689" y="9829"/>
                    <a:pt x="10466" y="9829"/>
                  </a:cubicBezTo>
                  <a:cubicBezTo>
                    <a:pt x="10021" y="9829"/>
                    <a:pt x="10689" y="9587"/>
                    <a:pt x="10466" y="9465"/>
                  </a:cubicBezTo>
                  <a:cubicBezTo>
                    <a:pt x="10689" y="9465"/>
                    <a:pt x="10689" y="9465"/>
                    <a:pt x="10689" y="9465"/>
                  </a:cubicBezTo>
                  <a:cubicBezTo>
                    <a:pt x="10466" y="9465"/>
                    <a:pt x="10689" y="9101"/>
                    <a:pt x="10466" y="9465"/>
                  </a:cubicBezTo>
                  <a:cubicBezTo>
                    <a:pt x="10466" y="9101"/>
                    <a:pt x="10021" y="9101"/>
                    <a:pt x="10466" y="9101"/>
                  </a:cubicBezTo>
                  <a:cubicBezTo>
                    <a:pt x="10021" y="8980"/>
                    <a:pt x="10466" y="8858"/>
                    <a:pt x="9798" y="8858"/>
                  </a:cubicBezTo>
                  <a:cubicBezTo>
                    <a:pt x="9798" y="8858"/>
                    <a:pt x="9798" y="8858"/>
                    <a:pt x="9798" y="8737"/>
                  </a:cubicBezTo>
                  <a:cubicBezTo>
                    <a:pt x="10021" y="8737"/>
                    <a:pt x="9798" y="8858"/>
                    <a:pt x="9798" y="8858"/>
                  </a:cubicBezTo>
                  <a:cubicBezTo>
                    <a:pt x="9798" y="8858"/>
                    <a:pt x="9798" y="8737"/>
                    <a:pt x="10021" y="8737"/>
                  </a:cubicBezTo>
                  <a:cubicBezTo>
                    <a:pt x="9798" y="8737"/>
                    <a:pt x="9798" y="8737"/>
                    <a:pt x="9798" y="8858"/>
                  </a:cubicBezTo>
                  <a:cubicBezTo>
                    <a:pt x="9575" y="8737"/>
                    <a:pt x="10021" y="8494"/>
                    <a:pt x="9798" y="8494"/>
                  </a:cubicBezTo>
                  <a:cubicBezTo>
                    <a:pt x="9575" y="8494"/>
                    <a:pt x="9575" y="8494"/>
                    <a:pt x="9575" y="8494"/>
                  </a:cubicBezTo>
                  <a:cubicBezTo>
                    <a:pt x="9798" y="8373"/>
                    <a:pt x="9798" y="8373"/>
                    <a:pt x="9798" y="8373"/>
                  </a:cubicBezTo>
                  <a:cubicBezTo>
                    <a:pt x="9575" y="8373"/>
                    <a:pt x="9575" y="8373"/>
                    <a:pt x="9130" y="8494"/>
                  </a:cubicBezTo>
                  <a:cubicBezTo>
                    <a:pt x="9130" y="8373"/>
                    <a:pt x="9130" y="8373"/>
                    <a:pt x="9130" y="8373"/>
                  </a:cubicBezTo>
                  <a:cubicBezTo>
                    <a:pt x="9130" y="8373"/>
                    <a:pt x="9130" y="8373"/>
                    <a:pt x="9130" y="8373"/>
                  </a:cubicBezTo>
                  <a:cubicBezTo>
                    <a:pt x="9130" y="8252"/>
                    <a:pt x="9130" y="8252"/>
                    <a:pt x="9130" y="8252"/>
                  </a:cubicBezTo>
                  <a:cubicBezTo>
                    <a:pt x="9130" y="8252"/>
                    <a:pt x="9130" y="8252"/>
                    <a:pt x="9130" y="8252"/>
                  </a:cubicBezTo>
                  <a:cubicBezTo>
                    <a:pt x="8907" y="8252"/>
                    <a:pt x="8907" y="8252"/>
                    <a:pt x="8907" y="8252"/>
                  </a:cubicBezTo>
                  <a:cubicBezTo>
                    <a:pt x="9130" y="8252"/>
                    <a:pt x="9130" y="8252"/>
                    <a:pt x="9130" y="8252"/>
                  </a:cubicBezTo>
                  <a:cubicBezTo>
                    <a:pt x="9130" y="8252"/>
                    <a:pt x="9130" y="8252"/>
                    <a:pt x="9130" y="8009"/>
                  </a:cubicBezTo>
                  <a:cubicBezTo>
                    <a:pt x="9130" y="8252"/>
                    <a:pt x="9130" y="8009"/>
                    <a:pt x="9130" y="8009"/>
                  </a:cubicBezTo>
                  <a:cubicBezTo>
                    <a:pt x="8907" y="8009"/>
                    <a:pt x="9130" y="7888"/>
                    <a:pt x="9130" y="7888"/>
                  </a:cubicBezTo>
                  <a:cubicBezTo>
                    <a:pt x="9130" y="7888"/>
                    <a:pt x="9130" y="7888"/>
                    <a:pt x="8907" y="7888"/>
                  </a:cubicBezTo>
                  <a:cubicBezTo>
                    <a:pt x="8907" y="7888"/>
                    <a:pt x="9130" y="7888"/>
                    <a:pt x="9130" y="8009"/>
                  </a:cubicBezTo>
                  <a:cubicBezTo>
                    <a:pt x="8907" y="8009"/>
                    <a:pt x="8907" y="8009"/>
                    <a:pt x="8907" y="7888"/>
                  </a:cubicBezTo>
                  <a:cubicBezTo>
                    <a:pt x="9130" y="7888"/>
                    <a:pt x="9130" y="7888"/>
                    <a:pt x="9130" y="7888"/>
                  </a:cubicBezTo>
                  <a:cubicBezTo>
                    <a:pt x="8907" y="7888"/>
                    <a:pt x="8907" y="7888"/>
                    <a:pt x="8907" y="7888"/>
                  </a:cubicBezTo>
                  <a:cubicBezTo>
                    <a:pt x="8907" y="7888"/>
                    <a:pt x="8907" y="7888"/>
                    <a:pt x="8907" y="7888"/>
                  </a:cubicBezTo>
                  <a:cubicBezTo>
                    <a:pt x="8907" y="7888"/>
                    <a:pt x="8907" y="7888"/>
                    <a:pt x="8907" y="7888"/>
                  </a:cubicBezTo>
                  <a:cubicBezTo>
                    <a:pt x="8907" y="7888"/>
                    <a:pt x="8907" y="7888"/>
                    <a:pt x="8907" y="7888"/>
                  </a:cubicBezTo>
                  <a:cubicBezTo>
                    <a:pt x="8907" y="7524"/>
                    <a:pt x="8907" y="7524"/>
                    <a:pt x="8907" y="7524"/>
                  </a:cubicBezTo>
                  <a:cubicBezTo>
                    <a:pt x="8907" y="7402"/>
                    <a:pt x="8907" y="7402"/>
                    <a:pt x="8685" y="7402"/>
                  </a:cubicBezTo>
                  <a:cubicBezTo>
                    <a:pt x="8685" y="7402"/>
                    <a:pt x="8685" y="7402"/>
                    <a:pt x="8685" y="7402"/>
                  </a:cubicBezTo>
                  <a:cubicBezTo>
                    <a:pt x="8685" y="7402"/>
                    <a:pt x="8685" y="7402"/>
                    <a:pt x="8685" y="7281"/>
                  </a:cubicBezTo>
                  <a:cubicBezTo>
                    <a:pt x="8685" y="7281"/>
                    <a:pt x="8685" y="7281"/>
                    <a:pt x="8685" y="7281"/>
                  </a:cubicBezTo>
                  <a:cubicBezTo>
                    <a:pt x="8685" y="7281"/>
                    <a:pt x="8685" y="7281"/>
                    <a:pt x="8685" y="7281"/>
                  </a:cubicBezTo>
                  <a:cubicBezTo>
                    <a:pt x="8685" y="7160"/>
                    <a:pt x="7794" y="7281"/>
                    <a:pt x="8016" y="7281"/>
                  </a:cubicBezTo>
                  <a:cubicBezTo>
                    <a:pt x="7794" y="7160"/>
                    <a:pt x="8016" y="7160"/>
                    <a:pt x="8685" y="7160"/>
                  </a:cubicBezTo>
                  <a:cubicBezTo>
                    <a:pt x="8016" y="6917"/>
                    <a:pt x="8016" y="6796"/>
                    <a:pt x="7794" y="6796"/>
                  </a:cubicBezTo>
                  <a:cubicBezTo>
                    <a:pt x="8016" y="6796"/>
                    <a:pt x="8016" y="6796"/>
                    <a:pt x="8016" y="6796"/>
                  </a:cubicBezTo>
                  <a:cubicBezTo>
                    <a:pt x="7794" y="6674"/>
                    <a:pt x="7794" y="6310"/>
                    <a:pt x="7348" y="6310"/>
                  </a:cubicBezTo>
                  <a:cubicBezTo>
                    <a:pt x="7348" y="6431"/>
                    <a:pt x="7126" y="6310"/>
                    <a:pt x="7126" y="6431"/>
                  </a:cubicBezTo>
                  <a:cubicBezTo>
                    <a:pt x="7126" y="6310"/>
                    <a:pt x="6903" y="6431"/>
                    <a:pt x="7126" y="6310"/>
                  </a:cubicBezTo>
                  <a:cubicBezTo>
                    <a:pt x="7348" y="6310"/>
                    <a:pt x="7348" y="6310"/>
                    <a:pt x="7348" y="6310"/>
                  </a:cubicBezTo>
                  <a:cubicBezTo>
                    <a:pt x="7348" y="6189"/>
                    <a:pt x="7348" y="5825"/>
                    <a:pt x="7126" y="5825"/>
                  </a:cubicBezTo>
                  <a:cubicBezTo>
                    <a:pt x="7126" y="5825"/>
                    <a:pt x="7126" y="5825"/>
                    <a:pt x="7126" y="5825"/>
                  </a:cubicBezTo>
                  <a:cubicBezTo>
                    <a:pt x="6903" y="5825"/>
                    <a:pt x="6903" y="5825"/>
                    <a:pt x="6903" y="5825"/>
                  </a:cubicBezTo>
                  <a:cubicBezTo>
                    <a:pt x="7126" y="5703"/>
                    <a:pt x="7126" y="5703"/>
                    <a:pt x="7126" y="5703"/>
                  </a:cubicBezTo>
                  <a:cubicBezTo>
                    <a:pt x="6903" y="5703"/>
                    <a:pt x="6903" y="5703"/>
                    <a:pt x="6903" y="5703"/>
                  </a:cubicBezTo>
                  <a:cubicBezTo>
                    <a:pt x="7126" y="5703"/>
                    <a:pt x="7126" y="5703"/>
                    <a:pt x="7126" y="5703"/>
                  </a:cubicBezTo>
                  <a:cubicBezTo>
                    <a:pt x="6903" y="5703"/>
                    <a:pt x="6903" y="5703"/>
                    <a:pt x="6903" y="5703"/>
                  </a:cubicBezTo>
                  <a:cubicBezTo>
                    <a:pt x="6903" y="5582"/>
                    <a:pt x="7126" y="5582"/>
                    <a:pt x="6903" y="5582"/>
                  </a:cubicBezTo>
                  <a:cubicBezTo>
                    <a:pt x="6680" y="5582"/>
                    <a:pt x="6680" y="5582"/>
                    <a:pt x="6680" y="5582"/>
                  </a:cubicBezTo>
                  <a:cubicBezTo>
                    <a:pt x="6680" y="5339"/>
                    <a:pt x="6680" y="5339"/>
                    <a:pt x="6903" y="5339"/>
                  </a:cubicBezTo>
                  <a:cubicBezTo>
                    <a:pt x="6680" y="5339"/>
                    <a:pt x="6680" y="5218"/>
                    <a:pt x="6235" y="5339"/>
                  </a:cubicBezTo>
                  <a:cubicBezTo>
                    <a:pt x="6680" y="5097"/>
                    <a:pt x="6235" y="4733"/>
                    <a:pt x="6012" y="4611"/>
                  </a:cubicBezTo>
                  <a:cubicBezTo>
                    <a:pt x="6012" y="4733"/>
                    <a:pt x="6012" y="4733"/>
                    <a:pt x="6012" y="4733"/>
                  </a:cubicBezTo>
                  <a:cubicBezTo>
                    <a:pt x="6012" y="4611"/>
                    <a:pt x="6235" y="4611"/>
                    <a:pt x="6012" y="4611"/>
                  </a:cubicBezTo>
                  <a:cubicBezTo>
                    <a:pt x="6012" y="4611"/>
                    <a:pt x="6012" y="4611"/>
                    <a:pt x="5790" y="4733"/>
                  </a:cubicBezTo>
                  <a:cubicBezTo>
                    <a:pt x="5790" y="4611"/>
                    <a:pt x="6012" y="4611"/>
                    <a:pt x="6012" y="4247"/>
                  </a:cubicBezTo>
                  <a:cubicBezTo>
                    <a:pt x="6012" y="4247"/>
                    <a:pt x="5790" y="4611"/>
                    <a:pt x="6012" y="4247"/>
                  </a:cubicBezTo>
                  <a:cubicBezTo>
                    <a:pt x="6012" y="4247"/>
                    <a:pt x="5790" y="4247"/>
                    <a:pt x="6012" y="4247"/>
                  </a:cubicBezTo>
                  <a:cubicBezTo>
                    <a:pt x="5790" y="4247"/>
                    <a:pt x="5790" y="4247"/>
                    <a:pt x="5790" y="4247"/>
                  </a:cubicBezTo>
                  <a:cubicBezTo>
                    <a:pt x="5790" y="4247"/>
                    <a:pt x="5790" y="4247"/>
                    <a:pt x="5790" y="4247"/>
                  </a:cubicBezTo>
                  <a:cubicBezTo>
                    <a:pt x="5344" y="4247"/>
                    <a:pt x="5344" y="4611"/>
                    <a:pt x="4899" y="4611"/>
                  </a:cubicBezTo>
                  <a:cubicBezTo>
                    <a:pt x="4899" y="4611"/>
                    <a:pt x="4899" y="4611"/>
                    <a:pt x="4899" y="4611"/>
                  </a:cubicBezTo>
                  <a:cubicBezTo>
                    <a:pt x="4454" y="4611"/>
                    <a:pt x="4899" y="4733"/>
                    <a:pt x="4454" y="4733"/>
                  </a:cubicBezTo>
                  <a:cubicBezTo>
                    <a:pt x="4454" y="4611"/>
                    <a:pt x="4899" y="4247"/>
                    <a:pt x="4899" y="4247"/>
                  </a:cubicBezTo>
                  <a:cubicBezTo>
                    <a:pt x="4899" y="4247"/>
                    <a:pt x="5790" y="4126"/>
                    <a:pt x="5344" y="4126"/>
                  </a:cubicBezTo>
                  <a:cubicBezTo>
                    <a:pt x="5344" y="4126"/>
                    <a:pt x="5790" y="4126"/>
                    <a:pt x="5344" y="4126"/>
                  </a:cubicBezTo>
                  <a:cubicBezTo>
                    <a:pt x="4899" y="4126"/>
                    <a:pt x="5344" y="4126"/>
                    <a:pt x="5344" y="4126"/>
                  </a:cubicBezTo>
                  <a:cubicBezTo>
                    <a:pt x="5344" y="4004"/>
                    <a:pt x="5344" y="4004"/>
                    <a:pt x="5344" y="4004"/>
                  </a:cubicBezTo>
                  <a:cubicBezTo>
                    <a:pt x="5344" y="4004"/>
                    <a:pt x="5344" y="4004"/>
                    <a:pt x="5344" y="4004"/>
                  </a:cubicBezTo>
                  <a:cubicBezTo>
                    <a:pt x="5344" y="4004"/>
                    <a:pt x="5344" y="3762"/>
                    <a:pt x="5790" y="3762"/>
                  </a:cubicBezTo>
                  <a:cubicBezTo>
                    <a:pt x="5790" y="3762"/>
                    <a:pt x="5344" y="3762"/>
                    <a:pt x="5790" y="3762"/>
                  </a:cubicBezTo>
                  <a:cubicBezTo>
                    <a:pt x="5344" y="3762"/>
                    <a:pt x="4899" y="4004"/>
                    <a:pt x="4899" y="3762"/>
                  </a:cubicBezTo>
                  <a:cubicBezTo>
                    <a:pt x="5344" y="3762"/>
                    <a:pt x="4899" y="3640"/>
                    <a:pt x="5344" y="3640"/>
                  </a:cubicBezTo>
                  <a:cubicBezTo>
                    <a:pt x="5344" y="3640"/>
                    <a:pt x="5344" y="3640"/>
                    <a:pt x="4899" y="3762"/>
                  </a:cubicBezTo>
                  <a:cubicBezTo>
                    <a:pt x="4899" y="3762"/>
                    <a:pt x="5344" y="3519"/>
                    <a:pt x="4899" y="3640"/>
                  </a:cubicBezTo>
                  <a:cubicBezTo>
                    <a:pt x="4899" y="3640"/>
                    <a:pt x="4899" y="3640"/>
                    <a:pt x="4899" y="3640"/>
                  </a:cubicBezTo>
                  <a:cubicBezTo>
                    <a:pt x="4899" y="3640"/>
                    <a:pt x="4899" y="3640"/>
                    <a:pt x="4899" y="3640"/>
                  </a:cubicBezTo>
                  <a:cubicBezTo>
                    <a:pt x="4454" y="3519"/>
                    <a:pt x="4899" y="3276"/>
                    <a:pt x="4454" y="3519"/>
                  </a:cubicBezTo>
                  <a:cubicBezTo>
                    <a:pt x="4454" y="3276"/>
                    <a:pt x="4454" y="3276"/>
                    <a:pt x="4454" y="3276"/>
                  </a:cubicBezTo>
                  <a:cubicBezTo>
                    <a:pt x="4899" y="3276"/>
                    <a:pt x="4454" y="3519"/>
                    <a:pt x="4899" y="3276"/>
                  </a:cubicBezTo>
                  <a:cubicBezTo>
                    <a:pt x="4454" y="3519"/>
                    <a:pt x="4899" y="3276"/>
                    <a:pt x="4899" y="3276"/>
                  </a:cubicBezTo>
                  <a:cubicBezTo>
                    <a:pt x="4899" y="3276"/>
                    <a:pt x="4899" y="3276"/>
                    <a:pt x="4899" y="3276"/>
                  </a:cubicBezTo>
                  <a:cubicBezTo>
                    <a:pt x="4899" y="3155"/>
                    <a:pt x="4899" y="3155"/>
                    <a:pt x="4899" y="3155"/>
                  </a:cubicBezTo>
                  <a:cubicBezTo>
                    <a:pt x="4454" y="3155"/>
                    <a:pt x="4454" y="3155"/>
                    <a:pt x="4454" y="3155"/>
                  </a:cubicBezTo>
                  <a:cubicBezTo>
                    <a:pt x="4899" y="3155"/>
                    <a:pt x="4899" y="3155"/>
                    <a:pt x="4899" y="3155"/>
                  </a:cubicBezTo>
                  <a:cubicBezTo>
                    <a:pt x="4899" y="3034"/>
                    <a:pt x="4454" y="3155"/>
                    <a:pt x="4454" y="3155"/>
                  </a:cubicBezTo>
                  <a:cubicBezTo>
                    <a:pt x="4454" y="3155"/>
                    <a:pt x="4454" y="3155"/>
                    <a:pt x="4454" y="3155"/>
                  </a:cubicBezTo>
                  <a:cubicBezTo>
                    <a:pt x="4231" y="3155"/>
                    <a:pt x="4231" y="3155"/>
                    <a:pt x="4231" y="3155"/>
                  </a:cubicBezTo>
                  <a:cubicBezTo>
                    <a:pt x="4454" y="3034"/>
                    <a:pt x="4454" y="3034"/>
                    <a:pt x="4454" y="3034"/>
                  </a:cubicBezTo>
                  <a:cubicBezTo>
                    <a:pt x="4454" y="3034"/>
                    <a:pt x="4454" y="3034"/>
                    <a:pt x="4454" y="3034"/>
                  </a:cubicBezTo>
                  <a:cubicBezTo>
                    <a:pt x="4454" y="3034"/>
                    <a:pt x="4454" y="3034"/>
                    <a:pt x="4454" y="3034"/>
                  </a:cubicBezTo>
                  <a:cubicBezTo>
                    <a:pt x="4231" y="3034"/>
                    <a:pt x="4231" y="3034"/>
                    <a:pt x="4231" y="3034"/>
                  </a:cubicBezTo>
                  <a:cubicBezTo>
                    <a:pt x="4231" y="3034"/>
                    <a:pt x="4231" y="2670"/>
                    <a:pt x="4454" y="2670"/>
                  </a:cubicBezTo>
                  <a:cubicBezTo>
                    <a:pt x="4231" y="2670"/>
                    <a:pt x="4231" y="2670"/>
                    <a:pt x="4231" y="2670"/>
                  </a:cubicBezTo>
                  <a:cubicBezTo>
                    <a:pt x="4231" y="2670"/>
                    <a:pt x="4231" y="2670"/>
                    <a:pt x="4231" y="2670"/>
                  </a:cubicBezTo>
                  <a:cubicBezTo>
                    <a:pt x="4008" y="2548"/>
                    <a:pt x="4008" y="2548"/>
                    <a:pt x="4008" y="2548"/>
                  </a:cubicBezTo>
                  <a:cubicBezTo>
                    <a:pt x="3786" y="2670"/>
                    <a:pt x="3786" y="2670"/>
                    <a:pt x="3786" y="2670"/>
                  </a:cubicBezTo>
                  <a:cubicBezTo>
                    <a:pt x="3786" y="2670"/>
                    <a:pt x="3786" y="2670"/>
                    <a:pt x="3786" y="2670"/>
                  </a:cubicBezTo>
                  <a:cubicBezTo>
                    <a:pt x="3786" y="3034"/>
                    <a:pt x="3786" y="2670"/>
                    <a:pt x="3340" y="3034"/>
                  </a:cubicBezTo>
                  <a:cubicBezTo>
                    <a:pt x="3340" y="2670"/>
                    <a:pt x="3340" y="2670"/>
                    <a:pt x="3340" y="2670"/>
                  </a:cubicBezTo>
                  <a:cubicBezTo>
                    <a:pt x="3786" y="2670"/>
                    <a:pt x="3786" y="2548"/>
                    <a:pt x="4008" y="2427"/>
                  </a:cubicBezTo>
                  <a:cubicBezTo>
                    <a:pt x="4008" y="2427"/>
                    <a:pt x="3340" y="2548"/>
                    <a:pt x="3786" y="2427"/>
                  </a:cubicBezTo>
                  <a:cubicBezTo>
                    <a:pt x="3786" y="2427"/>
                    <a:pt x="4008" y="2184"/>
                    <a:pt x="3786" y="2184"/>
                  </a:cubicBezTo>
                  <a:cubicBezTo>
                    <a:pt x="3786" y="2184"/>
                    <a:pt x="4008" y="2184"/>
                    <a:pt x="4008" y="2063"/>
                  </a:cubicBezTo>
                  <a:cubicBezTo>
                    <a:pt x="3786" y="2184"/>
                    <a:pt x="3340" y="2184"/>
                    <a:pt x="3340" y="2184"/>
                  </a:cubicBezTo>
                  <a:cubicBezTo>
                    <a:pt x="3786" y="2427"/>
                    <a:pt x="3786" y="2427"/>
                    <a:pt x="3786" y="2427"/>
                  </a:cubicBezTo>
                  <a:cubicBezTo>
                    <a:pt x="3340" y="2427"/>
                    <a:pt x="3340" y="2427"/>
                    <a:pt x="3118" y="2427"/>
                  </a:cubicBezTo>
                  <a:cubicBezTo>
                    <a:pt x="3118" y="2427"/>
                    <a:pt x="3118" y="2184"/>
                    <a:pt x="3340" y="2184"/>
                  </a:cubicBezTo>
                  <a:cubicBezTo>
                    <a:pt x="3340" y="2184"/>
                    <a:pt x="3340" y="2184"/>
                    <a:pt x="3340" y="2184"/>
                  </a:cubicBezTo>
                  <a:cubicBezTo>
                    <a:pt x="3340" y="2063"/>
                    <a:pt x="3118" y="2184"/>
                    <a:pt x="3340" y="2063"/>
                  </a:cubicBezTo>
                  <a:cubicBezTo>
                    <a:pt x="3786" y="2063"/>
                    <a:pt x="3786" y="2063"/>
                    <a:pt x="3786" y="2063"/>
                  </a:cubicBezTo>
                  <a:cubicBezTo>
                    <a:pt x="3786" y="1942"/>
                    <a:pt x="3786" y="1942"/>
                    <a:pt x="3786" y="1942"/>
                  </a:cubicBezTo>
                  <a:cubicBezTo>
                    <a:pt x="3786" y="2063"/>
                    <a:pt x="3786" y="2063"/>
                    <a:pt x="3786" y="2063"/>
                  </a:cubicBezTo>
                  <a:cubicBezTo>
                    <a:pt x="3340" y="1942"/>
                    <a:pt x="3786" y="1942"/>
                    <a:pt x="3786" y="1942"/>
                  </a:cubicBezTo>
                  <a:cubicBezTo>
                    <a:pt x="3340" y="1942"/>
                    <a:pt x="3340" y="1942"/>
                    <a:pt x="3340" y="1942"/>
                  </a:cubicBezTo>
                  <a:cubicBezTo>
                    <a:pt x="3340" y="1942"/>
                    <a:pt x="3786" y="1942"/>
                    <a:pt x="3340" y="2063"/>
                  </a:cubicBezTo>
                  <a:cubicBezTo>
                    <a:pt x="3340" y="1942"/>
                    <a:pt x="3340" y="1942"/>
                    <a:pt x="3340" y="1942"/>
                  </a:cubicBezTo>
                  <a:cubicBezTo>
                    <a:pt x="3340" y="1942"/>
                    <a:pt x="3340" y="1942"/>
                    <a:pt x="3340" y="1942"/>
                  </a:cubicBezTo>
                  <a:cubicBezTo>
                    <a:pt x="3118" y="1942"/>
                    <a:pt x="2895" y="2063"/>
                    <a:pt x="3118" y="1942"/>
                  </a:cubicBezTo>
                  <a:cubicBezTo>
                    <a:pt x="3118" y="1699"/>
                    <a:pt x="3118" y="1942"/>
                    <a:pt x="3118" y="1699"/>
                  </a:cubicBezTo>
                  <a:cubicBezTo>
                    <a:pt x="3118" y="1578"/>
                    <a:pt x="3118" y="1578"/>
                    <a:pt x="3118" y="1578"/>
                  </a:cubicBezTo>
                  <a:cubicBezTo>
                    <a:pt x="2895" y="1578"/>
                    <a:pt x="3118" y="1456"/>
                    <a:pt x="2895" y="1578"/>
                  </a:cubicBezTo>
                  <a:cubicBezTo>
                    <a:pt x="3118" y="1578"/>
                    <a:pt x="3118" y="1699"/>
                    <a:pt x="3118" y="1942"/>
                  </a:cubicBezTo>
                  <a:cubicBezTo>
                    <a:pt x="2895" y="1942"/>
                    <a:pt x="3118" y="1942"/>
                    <a:pt x="2895" y="2063"/>
                  </a:cubicBezTo>
                  <a:cubicBezTo>
                    <a:pt x="2895" y="1942"/>
                    <a:pt x="2449" y="2063"/>
                    <a:pt x="2449" y="2063"/>
                  </a:cubicBezTo>
                  <a:cubicBezTo>
                    <a:pt x="2227" y="2063"/>
                    <a:pt x="2449" y="1942"/>
                    <a:pt x="2449" y="1942"/>
                  </a:cubicBezTo>
                  <a:cubicBezTo>
                    <a:pt x="2449" y="1942"/>
                    <a:pt x="2449" y="1942"/>
                    <a:pt x="2895" y="1942"/>
                  </a:cubicBezTo>
                  <a:cubicBezTo>
                    <a:pt x="2449" y="1699"/>
                    <a:pt x="2449" y="1699"/>
                    <a:pt x="2895" y="1578"/>
                  </a:cubicBezTo>
                  <a:cubicBezTo>
                    <a:pt x="2449" y="1578"/>
                    <a:pt x="2449" y="1578"/>
                    <a:pt x="2449" y="1699"/>
                  </a:cubicBezTo>
                  <a:cubicBezTo>
                    <a:pt x="2449" y="1578"/>
                    <a:pt x="2227" y="1456"/>
                    <a:pt x="2227" y="1456"/>
                  </a:cubicBezTo>
                  <a:cubicBezTo>
                    <a:pt x="2449" y="1456"/>
                    <a:pt x="2227" y="1213"/>
                    <a:pt x="2227" y="1213"/>
                  </a:cubicBezTo>
                  <a:cubicBezTo>
                    <a:pt x="2449" y="1213"/>
                    <a:pt x="2449" y="1213"/>
                    <a:pt x="2895" y="1213"/>
                  </a:cubicBezTo>
                  <a:cubicBezTo>
                    <a:pt x="2449" y="1213"/>
                    <a:pt x="2449" y="1213"/>
                    <a:pt x="2449" y="1213"/>
                  </a:cubicBezTo>
                  <a:cubicBezTo>
                    <a:pt x="2895" y="971"/>
                    <a:pt x="2227" y="1213"/>
                    <a:pt x="2449" y="971"/>
                  </a:cubicBezTo>
                  <a:cubicBezTo>
                    <a:pt x="2449" y="1213"/>
                    <a:pt x="2227" y="1213"/>
                    <a:pt x="1559" y="1213"/>
                  </a:cubicBezTo>
                  <a:cubicBezTo>
                    <a:pt x="1559" y="1213"/>
                    <a:pt x="1559" y="1456"/>
                    <a:pt x="1559" y="1213"/>
                  </a:cubicBezTo>
                  <a:cubicBezTo>
                    <a:pt x="1559" y="971"/>
                    <a:pt x="1559" y="971"/>
                    <a:pt x="1559" y="971"/>
                  </a:cubicBezTo>
                  <a:cubicBezTo>
                    <a:pt x="1336" y="849"/>
                    <a:pt x="1336" y="607"/>
                    <a:pt x="1336" y="607"/>
                  </a:cubicBezTo>
                  <a:cubicBezTo>
                    <a:pt x="1113" y="485"/>
                    <a:pt x="668" y="607"/>
                    <a:pt x="668" y="607"/>
                  </a:cubicBezTo>
                  <a:cubicBezTo>
                    <a:pt x="668" y="485"/>
                    <a:pt x="1113" y="607"/>
                    <a:pt x="668" y="485"/>
                  </a:cubicBezTo>
                  <a:cubicBezTo>
                    <a:pt x="668" y="485"/>
                    <a:pt x="668" y="485"/>
                    <a:pt x="668" y="485"/>
                  </a:cubicBezTo>
                  <a:cubicBezTo>
                    <a:pt x="668" y="485"/>
                    <a:pt x="445" y="485"/>
                    <a:pt x="668" y="364"/>
                  </a:cubicBezTo>
                  <a:cubicBezTo>
                    <a:pt x="668" y="485"/>
                    <a:pt x="668" y="485"/>
                    <a:pt x="668" y="485"/>
                  </a:cubicBezTo>
                  <a:cubicBezTo>
                    <a:pt x="445" y="485"/>
                    <a:pt x="668" y="364"/>
                    <a:pt x="668" y="364"/>
                  </a:cubicBezTo>
                  <a:cubicBezTo>
                    <a:pt x="445" y="364"/>
                    <a:pt x="445" y="364"/>
                    <a:pt x="445" y="485"/>
                  </a:cubicBezTo>
                  <a:cubicBezTo>
                    <a:pt x="223" y="485"/>
                    <a:pt x="445" y="364"/>
                    <a:pt x="445" y="364"/>
                  </a:cubicBezTo>
                  <a:cubicBezTo>
                    <a:pt x="445" y="364"/>
                    <a:pt x="445" y="364"/>
                    <a:pt x="445" y="364"/>
                  </a:cubicBezTo>
                  <a:cubicBezTo>
                    <a:pt x="445" y="121"/>
                    <a:pt x="223" y="121"/>
                    <a:pt x="223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223" y="0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0" y="121"/>
                    <a:pt x="0" y="121"/>
                    <a:pt x="0" y="364"/>
                  </a:cubicBezTo>
                  <a:cubicBezTo>
                    <a:pt x="0" y="364"/>
                    <a:pt x="0" y="364"/>
                    <a:pt x="0" y="121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64"/>
                    <a:pt x="0" y="364"/>
                    <a:pt x="223" y="36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223" y="485"/>
                    <a:pt x="0" y="607"/>
                    <a:pt x="223" y="849"/>
                  </a:cubicBezTo>
                  <a:cubicBezTo>
                    <a:pt x="223" y="607"/>
                    <a:pt x="445" y="607"/>
                    <a:pt x="445" y="485"/>
                  </a:cubicBezTo>
                  <a:cubicBezTo>
                    <a:pt x="445" y="607"/>
                    <a:pt x="445" y="607"/>
                    <a:pt x="445" y="607"/>
                  </a:cubicBezTo>
                  <a:cubicBezTo>
                    <a:pt x="223" y="849"/>
                    <a:pt x="223" y="849"/>
                    <a:pt x="223" y="849"/>
                  </a:cubicBezTo>
                  <a:cubicBezTo>
                    <a:pt x="445" y="849"/>
                    <a:pt x="445" y="849"/>
                    <a:pt x="445" y="849"/>
                  </a:cubicBezTo>
                  <a:cubicBezTo>
                    <a:pt x="445" y="849"/>
                    <a:pt x="223" y="971"/>
                    <a:pt x="445" y="971"/>
                  </a:cubicBezTo>
                  <a:cubicBezTo>
                    <a:pt x="445" y="1213"/>
                    <a:pt x="668" y="1456"/>
                    <a:pt x="668" y="1456"/>
                  </a:cubicBezTo>
                  <a:cubicBezTo>
                    <a:pt x="1113" y="1456"/>
                    <a:pt x="1113" y="1456"/>
                    <a:pt x="1113" y="1456"/>
                  </a:cubicBezTo>
                  <a:cubicBezTo>
                    <a:pt x="668" y="1578"/>
                    <a:pt x="1113" y="1578"/>
                    <a:pt x="1113" y="1699"/>
                  </a:cubicBezTo>
                  <a:cubicBezTo>
                    <a:pt x="1336" y="1699"/>
                    <a:pt x="1113" y="2063"/>
                    <a:pt x="1336" y="2063"/>
                  </a:cubicBezTo>
                  <a:cubicBezTo>
                    <a:pt x="1559" y="2184"/>
                    <a:pt x="1559" y="2548"/>
                    <a:pt x="2227" y="2670"/>
                  </a:cubicBezTo>
                  <a:cubicBezTo>
                    <a:pt x="2227" y="2548"/>
                    <a:pt x="2227" y="2548"/>
                    <a:pt x="2227" y="2548"/>
                  </a:cubicBezTo>
                  <a:cubicBezTo>
                    <a:pt x="2227" y="2670"/>
                    <a:pt x="2449" y="2548"/>
                    <a:pt x="2449" y="2670"/>
                  </a:cubicBezTo>
                  <a:cubicBezTo>
                    <a:pt x="2227" y="2670"/>
                    <a:pt x="2227" y="2670"/>
                    <a:pt x="2227" y="3034"/>
                  </a:cubicBezTo>
                  <a:cubicBezTo>
                    <a:pt x="2449" y="3034"/>
                    <a:pt x="2449" y="3155"/>
                    <a:pt x="2449" y="3276"/>
                  </a:cubicBezTo>
                  <a:cubicBezTo>
                    <a:pt x="2449" y="3276"/>
                    <a:pt x="2449" y="3276"/>
                    <a:pt x="2449" y="3276"/>
                  </a:cubicBezTo>
                  <a:cubicBezTo>
                    <a:pt x="2449" y="3519"/>
                    <a:pt x="2895" y="3519"/>
                    <a:pt x="2895" y="3640"/>
                  </a:cubicBezTo>
                  <a:cubicBezTo>
                    <a:pt x="3118" y="3640"/>
                    <a:pt x="3118" y="3640"/>
                    <a:pt x="3118" y="3640"/>
                  </a:cubicBezTo>
                  <a:cubicBezTo>
                    <a:pt x="3118" y="3762"/>
                    <a:pt x="3118" y="3762"/>
                    <a:pt x="3118" y="4004"/>
                  </a:cubicBezTo>
                  <a:cubicBezTo>
                    <a:pt x="3118" y="4004"/>
                    <a:pt x="3118" y="4126"/>
                    <a:pt x="3340" y="4126"/>
                  </a:cubicBezTo>
                  <a:cubicBezTo>
                    <a:pt x="3340" y="4611"/>
                    <a:pt x="3786" y="4733"/>
                    <a:pt x="4008" y="5097"/>
                  </a:cubicBezTo>
                  <a:cubicBezTo>
                    <a:pt x="4008" y="5097"/>
                    <a:pt x="4008" y="5097"/>
                    <a:pt x="4008" y="5097"/>
                  </a:cubicBezTo>
                  <a:cubicBezTo>
                    <a:pt x="4008" y="5339"/>
                    <a:pt x="4454" y="5582"/>
                    <a:pt x="4454" y="5825"/>
                  </a:cubicBezTo>
                  <a:cubicBezTo>
                    <a:pt x="4899" y="5703"/>
                    <a:pt x="4899" y="5703"/>
                    <a:pt x="4899" y="5703"/>
                  </a:cubicBezTo>
                  <a:cubicBezTo>
                    <a:pt x="4899" y="5825"/>
                    <a:pt x="4899" y="5825"/>
                    <a:pt x="4899" y="6189"/>
                  </a:cubicBezTo>
                  <a:cubicBezTo>
                    <a:pt x="4899" y="6189"/>
                    <a:pt x="4899" y="6310"/>
                    <a:pt x="5344" y="6310"/>
                  </a:cubicBezTo>
                  <a:cubicBezTo>
                    <a:pt x="5344" y="6310"/>
                    <a:pt x="4899" y="6310"/>
                    <a:pt x="5344" y="6431"/>
                  </a:cubicBezTo>
                  <a:cubicBezTo>
                    <a:pt x="5344" y="6674"/>
                    <a:pt x="5344" y="6674"/>
                    <a:pt x="5790" y="6796"/>
                  </a:cubicBezTo>
                  <a:cubicBezTo>
                    <a:pt x="5790" y="6796"/>
                    <a:pt x="5790" y="6796"/>
                    <a:pt x="5790" y="6796"/>
                  </a:cubicBezTo>
                  <a:cubicBezTo>
                    <a:pt x="5790" y="6674"/>
                    <a:pt x="5790" y="6674"/>
                    <a:pt x="5790" y="6674"/>
                  </a:cubicBezTo>
                  <a:cubicBezTo>
                    <a:pt x="5790" y="6796"/>
                    <a:pt x="6012" y="6796"/>
                    <a:pt x="5790" y="6917"/>
                  </a:cubicBezTo>
                  <a:cubicBezTo>
                    <a:pt x="6012" y="6917"/>
                    <a:pt x="5790" y="7281"/>
                    <a:pt x="6235" y="7281"/>
                  </a:cubicBezTo>
                  <a:cubicBezTo>
                    <a:pt x="6012" y="7281"/>
                    <a:pt x="6012" y="7402"/>
                    <a:pt x="6012" y="7402"/>
                  </a:cubicBezTo>
                  <a:cubicBezTo>
                    <a:pt x="6235" y="7524"/>
                    <a:pt x="6680" y="7524"/>
                    <a:pt x="6680" y="7888"/>
                  </a:cubicBezTo>
                  <a:cubicBezTo>
                    <a:pt x="6680" y="7888"/>
                    <a:pt x="6680" y="7524"/>
                    <a:pt x="6680" y="7888"/>
                  </a:cubicBezTo>
                  <a:cubicBezTo>
                    <a:pt x="6680" y="7888"/>
                    <a:pt x="6680" y="7888"/>
                    <a:pt x="6680" y="7888"/>
                  </a:cubicBezTo>
                  <a:cubicBezTo>
                    <a:pt x="6680" y="8252"/>
                    <a:pt x="7126" y="8252"/>
                    <a:pt x="7126" y="8494"/>
                  </a:cubicBezTo>
                  <a:cubicBezTo>
                    <a:pt x="7348" y="8858"/>
                    <a:pt x="7794" y="9101"/>
                    <a:pt x="8016" y="9587"/>
                  </a:cubicBezTo>
                  <a:cubicBezTo>
                    <a:pt x="8016" y="9465"/>
                    <a:pt x="8016" y="9465"/>
                    <a:pt x="8016" y="9465"/>
                  </a:cubicBezTo>
                  <a:cubicBezTo>
                    <a:pt x="8016" y="9587"/>
                    <a:pt x="8907" y="9587"/>
                    <a:pt x="8685" y="9951"/>
                  </a:cubicBezTo>
                  <a:cubicBezTo>
                    <a:pt x="8685" y="9951"/>
                    <a:pt x="8685" y="9951"/>
                    <a:pt x="8907" y="9951"/>
                  </a:cubicBezTo>
                  <a:cubicBezTo>
                    <a:pt x="8685" y="10072"/>
                    <a:pt x="9130" y="10072"/>
                    <a:pt x="9130" y="10315"/>
                  </a:cubicBezTo>
                  <a:cubicBezTo>
                    <a:pt x="9130" y="10315"/>
                    <a:pt x="9130" y="10315"/>
                    <a:pt x="9130" y="10315"/>
                  </a:cubicBezTo>
                  <a:cubicBezTo>
                    <a:pt x="9575" y="10315"/>
                    <a:pt x="9130" y="10436"/>
                    <a:pt x="9575" y="10557"/>
                  </a:cubicBezTo>
                  <a:cubicBezTo>
                    <a:pt x="9575" y="10436"/>
                    <a:pt x="9575" y="10436"/>
                    <a:pt x="9575" y="10436"/>
                  </a:cubicBezTo>
                  <a:cubicBezTo>
                    <a:pt x="9798" y="10436"/>
                    <a:pt x="9575" y="10679"/>
                    <a:pt x="9798" y="10557"/>
                  </a:cubicBezTo>
                  <a:cubicBezTo>
                    <a:pt x="9798" y="10557"/>
                    <a:pt x="9798" y="10679"/>
                    <a:pt x="9798" y="10557"/>
                  </a:cubicBezTo>
                  <a:cubicBezTo>
                    <a:pt x="10021" y="11043"/>
                    <a:pt x="10021" y="11407"/>
                    <a:pt x="10466" y="11649"/>
                  </a:cubicBezTo>
                  <a:cubicBezTo>
                    <a:pt x="10689" y="11892"/>
                    <a:pt x="10911" y="11528"/>
                    <a:pt x="10689" y="11649"/>
                  </a:cubicBezTo>
                  <a:cubicBezTo>
                    <a:pt x="10911" y="11649"/>
                    <a:pt x="10689" y="11892"/>
                    <a:pt x="10689" y="11892"/>
                  </a:cubicBezTo>
                  <a:cubicBezTo>
                    <a:pt x="10689" y="11892"/>
                    <a:pt x="11134" y="11892"/>
                    <a:pt x="10911" y="11892"/>
                  </a:cubicBezTo>
                  <a:cubicBezTo>
                    <a:pt x="10911" y="11892"/>
                    <a:pt x="10911" y="11892"/>
                    <a:pt x="10911" y="12013"/>
                  </a:cubicBezTo>
                  <a:cubicBezTo>
                    <a:pt x="11134" y="12013"/>
                    <a:pt x="11134" y="12013"/>
                    <a:pt x="11134" y="12135"/>
                  </a:cubicBezTo>
                  <a:cubicBezTo>
                    <a:pt x="11134" y="12135"/>
                    <a:pt x="11134" y="12135"/>
                    <a:pt x="11134" y="12135"/>
                  </a:cubicBezTo>
                  <a:cubicBezTo>
                    <a:pt x="11134" y="12256"/>
                    <a:pt x="11802" y="12499"/>
                    <a:pt x="11134" y="12742"/>
                  </a:cubicBezTo>
                  <a:cubicBezTo>
                    <a:pt x="12025" y="13470"/>
                    <a:pt x="12693" y="14076"/>
                    <a:pt x="13361" y="14804"/>
                  </a:cubicBezTo>
                  <a:cubicBezTo>
                    <a:pt x="13806" y="15290"/>
                    <a:pt x="14474" y="16139"/>
                    <a:pt x="15365" y="16746"/>
                  </a:cubicBezTo>
                  <a:cubicBezTo>
                    <a:pt x="15810" y="16746"/>
                    <a:pt x="15810" y="16746"/>
                    <a:pt x="15810" y="16867"/>
                  </a:cubicBezTo>
                  <a:cubicBezTo>
                    <a:pt x="15810" y="16867"/>
                    <a:pt x="15810" y="16867"/>
                    <a:pt x="15810" y="16867"/>
                  </a:cubicBezTo>
                  <a:cubicBezTo>
                    <a:pt x="15588" y="16989"/>
                    <a:pt x="15810" y="16989"/>
                    <a:pt x="15810" y="16989"/>
                  </a:cubicBezTo>
                  <a:cubicBezTo>
                    <a:pt x="16256" y="17353"/>
                    <a:pt x="16256" y="17717"/>
                    <a:pt x="16478" y="17960"/>
                  </a:cubicBezTo>
                  <a:cubicBezTo>
                    <a:pt x="16478" y="17838"/>
                    <a:pt x="16701" y="17838"/>
                    <a:pt x="16701" y="17838"/>
                  </a:cubicBezTo>
                  <a:cubicBezTo>
                    <a:pt x="16478" y="17960"/>
                    <a:pt x="16478" y="17960"/>
                    <a:pt x="16478" y="17960"/>
                  </a:cubicBezTo>
                  <a:cubicBezTo>
                    <a:pt x="16701" y="17960"/>
                    <a:pt x="16701" y="17960"/>
                    <a:pt x="16701" y="17960"/>
                  </a:cubicBezTo>
                  <a:cubicBezTo>
                    <a:pt x="16478" y="17960"/>
                    <a:pt x="16478" y="17960"/>
                    <a:pt x="16478" y="17960"/>
                  </a:cubicBezTo>
                  <a:cubicBezTo>
                    <a:pt x="16701" y="18566"/>
                    <a:pt x="18260" y="19294"/>
                    <a:pt x="18705" y="19901"/>
                  </a:cubicBezTo>
                  <a:cubicBezTo>
                    <a:pt x="18705" y="19901"/>
                    <a:pt x="19151" y="20144"/>
                    <a:pt x="19151" y="20387"/>
                  </a:cubicBezTo>
                  <a:cubicBezTo>
                    <a:pt x="20041" y="20872"/>
                    <a:pt x="20487" y="21115"/>
                    <a:pt x="21155" y="21600"/>
                  </a:cubicBezTo>
                  <a:cubicBezTo>
                    <a:pt x="21155" y="21600"/>
                    <a:pt x="21377" y="21479"/>
                    <a:pt x="21377" y="21357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0" name="Полилиния 144"/>
            <p:cNvSpPr/>
            <p:nvPr/>
          </p:nvSpPr>
          <p:spPr>
            <a:xfrm>
              <a:off x="701659" y="630513"/>
              <a:ext cx="173329" cy="281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" y="21486"/>
                  </a:moveTo>
                  <a:cubicBezTo>
                    <a:pt x="1292" y="21486"/>
                    <a:pt x="1292" y="21032"/>
                    <a:pt x="1846" y="20577"/>
                  </a:cubicBezTo>
                  <a:cubicBezTo>
                    <a:pt x="1846" y="20577"/>
                    <a:pt x="1477" y="20577"/>
                    <a:pt x="1846" y="20577"/>
                  </a:cubicBezTo>
                  <a:cubicBezTo>
                    <a:pt x="2585" y="20463"/>
                    <a:pt x="2769" y="20008"/>
                    <a:pt x="2769" y="19554"/>
                  </a:cubicBezTo>
                  <a:cubicBezTo>
                    <a:pt x="2769" y="19554"/>
                    <a:pt x="2769" y="19554"/>
                    <a:pt x="2769" y="19554"/>
                  </a:cubicBezTo>
                  <a:cubicBezTo>
                    <a:pt x="2769" y="19554"/>
                    <a:pt x="2954" y="19554"/>
                    <a:pt x="2954" y="19440"/>
                  </a:cubicBezTo>
                  <a:cubicBezTo>
                    <a:pt x="2954" y="19440"/>
                    <a:pt x="2954" y="19440"/>
                    <a:pt x="2769" y="19440"/>
                  </a:cubicBezTo>
                  <a:cubicBezTo>
                    <a:pt x="2954" y="19440"/>
                    <a:pt x="2954" y="19099"/>
                    <a:pt x="3138" y="19099"/>
                  </a:cubicBezTo>
                  <a:cubicBezTo>
                    <a:pt x="2954" y="19099"/>
                    <a:pt x="2954" y="19099"/>
                    <a:pt x="2954" y="18985"/>
                  </a:cubicBezTo>
                  <a:cubicBezTo>
                    <a:pt x="3138" y="18985"/>
                    <a:pt x="3138" y="18985"/>
                    <a:pt x="3138" y="18985"/>
                  </a:cubicBezTo>
                  <a:cubicBezTo>
                    <a:pt x="3508" y="19099"/>
                    <a:pt x="3138" y="18872"/>
                    <a:pt x="3692" y="18644"/>
                  </a:cubicBezTo>
                  <a:cubicBezTo>
                    <a:pt x="3508" y="18644"/>
                    <a:pt x="3508" y="18644"/>
                    <a:pt x="3508" y="18644"/>
                  </a:cubicBezTo>
                  <a:cubicBezTo>
                    <a:pt x="3877" y="18531"/>
                    <a:pt x="4246" y="18189"/>
                    <a:pt x="4615" y="18076"/>
                  </a:cubicBezTo>
                  <a:cubicBezTo>
                    <a:pt x="4615" y="18076"/>
                    <a:pt x="4246" y="18076"/>
                    <a:pt x="4246" y="17962"/>
                  </a:cubicBezTo>
                  <a:cubicBezTo>
                    <a:pt x="4615" y="18076"/>
                    <a:pt x="4615" y="17962"/>
                    <a:pt x="4985" y="17962"/>
                  </a:cubicBezTo>
                  <a:cubicBezTo>
                    <a:pt x="4615" y="17735"/>
                    <a:pt x="5169" y="17962"/>
                    <a:pt x="5169" y="17735"/>
                  </a:cubicBezTo>
                  <a:cubicBezTo>
                    <a:pt x="5169" y="17735"/>
                    <a:pt x="5169" y="17735"/>
                    <a:pt x="5169" y="17735"/>
                  </a:cubicBezTo>
                  <a:cubicBezTo>
                    <a:pt x="5169" y="17507"/>
                    <a:pt x="5169" y="17507"/>
                    <a:pt x="5169" y="17507"/>
                  </a:cubicBezTo>
                  <a:cubicBezTo>
                    <a:pt x="5169" y="17507"/>
                    <a:pt x="5169" y="17507"/>
                    <a:pt x="5169" y="17507"/>
                  </a:cubicBezTo>
                  <a:cubicBezTo>
                    <a:pt x="5354" y="17507"/>
                    <a:pt x="5169" y="17394"/>
                    <a:pt x="5354" y="17394"/>
                  </a:cubicBezTo>
                  <a:cubicBezTo>
                    <a:pt x="5354" y="17394"/>
                    <a:pt x="5354" y="17394"/>
                    <a:pt x="5354" y="17394"/>
                  </a:cubicBezTo>
                  <a:cubicBezTo>
                    <a:pt x="5354" y="17166"/>
                    <a:pt x="5354" y="17166"/>
                    <a:pt x="5354" y="17166"/>
                  </a:cubicBezTo>
                  <a:cubicBezTo>
                    <a:pt x="5354" y="17166"/>
                    <a:pt x="5354" y="17166"/>
                    <a:pt x="5354" y="17166"/>
                  </a:cubicBezTo>
                  <a:cubicBezTo>
                    <a:pt x="5538" y="17166"/>
                    <a:pt x="5354" y="17053"/>
                    <a:pt x="5538" y="17053"/>
                  </a:cubicBezTo>
                  <a:cubicBezTo>
                    <a:pt x="5538" y="17053"/>
                    <a:pt x="5354" y="17166"/>
                    <a:pt x="5354" y="17053"/>
                  </a:cubicBezTo>
                  <a:cubicBezTo>
                    <a:pt x="5908" y="16712"/>
                    <a:pt x="6092" y="16484"/>
                    <a:pt x="6277" y="16029"/>
                  </a:cubicBezTo>
                  <a:cubicBezTo>
                    <a:pt x="6277" y="15802"/>
                    <a:pt x="6277" y="15802"/>
                    <a:pt x="6277" y="15802"/>
                  </a:cubicBezTo>
                  <a:cubicBezTo>
                    <a:pt x="6277" y="15802"/>
                    <a:pt x="6277" y="15688"/>
                    <a:pt x="6646" y="15688"/>
                  </a:cubicBezTo>
                  <a:cubicBezTo>
                    <a:pt x="6646" y="15688"/>
                    <a:pt x="6646" y="15688"/>
                    <a:pt x="6646" y="15688"/>
                  </a:cubicBezTo>
                  <a:cubicBezTo>
                    <a:pt x="6646" y="15575"/>
                    <a:pt x="7015" y="15688"/>
                    <a:pt x="7015" y="15575"/>
                  </a:cubicBezTo>
                  <a:cubicBezTo>
                    <a:pt x="6646" y="15575"/>
                    <a:pt x="6646" y="15575"/>
                    <a:pt x="6646" y="15575"/>
                  </a:cubicBezTo>
                  <a:cubicBezTo>
                    <a:pt x="7015" y="15575"/>
                    <a:pt x="7015" y="15575"/>
                    <a:pt x="7015" y="15461"/>
                  </a:cubicBezTo>
                  <a:cubicBezTo>
                    <a:pt x="7015" y="15461"/>
                    <a:pt x="7015" y="15461"/>
                    <a:pt x="7015" y="15461"/>
                  </a:cubicBezTo>
                  <a:cubicBezTo>
                    <a:pt x="7385" y="15461"/>
                    <a:pt x="7015" y="15234"/>
                    <a:pt x="7385" y="15234"/>
                  </a:cubicBezTo>
                  <a:cubicBezTo>
                    <a:pt x="7015" y="15234"/>
                    <a:pt x="7015" y="15234"/>
                    <a:pt x="7015" y="15234"/>
                  </a:cubicBezTo>
                  <a:cubicBezTo>
                    <a:pt x="7015" y="15120"/>
                    <a:pt x="7385" y="15234"/>
                    <a:pt x="7385" y="15234"/>
                  </a:cubicBezTo>
                  <a:cubicBezTo>
                    <a:pt x="7385" y="15120"/>
                    <a:pt x="7385" y="15120"/>
                    <a:pt x="7385" y="15120"/>
                  </a:cubicBezTo>
                  <a:cubicBezTo>
                    <a:pt x="7569" y="15120"/>
                    <a:pt x="7569" y="15006"/>
                    <a:pt x="7569" y="15006"/>
                  </a:cubicBezTo>
                  <a:cubicBezTo>
                    <a:pt x="7569" y="15006"/>
                    <a:pt x="7569" y="15006"/>
                    <a:pt x="7569" y="15006"/>
                  </a:cubicBezTo>
                  <a:cubicBezTo>
                    <a:pt x="7754" y="14779"/>
                    <a:pt x="7754" y="14779"/>
                    <a:pt x="8123" y="14665"/>
                  </a:cubicBezTo>
                  <a:cubicBezTo>
                    <a:pt x="7754" y="14665"/>
                    <a:pt x="7754" y="14665"/>
                    <a:pt x="7754" y="14324"/>
                  </a:cubicBezTo>
                  <a:cubicBezTo>
                    <a:pt x="8123" y="14665"/>
                    <a:pt x="8123" y="14211"/>
                    <a:pt x="8308" y="14324"/>
                  </a:cubicBezTo>
                  <a:cubicBezTo>
                    <a:pt x="8308" y="14324"/>
                    <a:pt x="8308" y="14211"/>
                    <a:pt x="8308" y="14097"/>
                  </a:cubicBezTo>
                  <a:cubicBezTo>
                    <a:pt x="8308" y="14097"/>
                    <a:pt x="8308" y="14097"/>
                    <a:pt x="8123" y="14097"/>
                  </a:cubicBezTo>
                  <a:cubicBezTo>
                    <a:pt x="8123" y="13983"/>
                    <a:pt x="8123" y="13983"/>
                    <a:pt x="8123" y="13983"/>
                  </a:cubicBezTo>
                  <a:cubicBezTo>
                    <a:pt x="8123" y="13983"/>
                    <a:pt x="8123" y="14097"/>
                    <a:pt x="8123" y="13983"/>
                  </a:cubicBezTo>
                  <a:cubicBezTo>
                    <a:pt x="8123" y="13983"/>
                    <a:pt x="8123" y="13983"/>
                    <a:pt x="8123" y="13983"/>
                  </a:cubicBezTo>
                  <a:cubicBezTo>
                    <a:pt x="8308" y="13756"/>
                    <a:pt x="8492" y="13983"/>
                    <a:pt x="8677" y="13756"/>
                  </a:cubicBezTo>
                  <a:cubicBezTo>
                    <a:pt x="8492" y="13756"/>
                    <a:pt x="8492" y="13642"/>
                    <a:pt x="8492" y="13642"/>
                  </a:cubicBezTo>
                  <a:cubicBezTo>
                    <a:pt x="9046" y="13642"/>
                    <a:pt x="9046" y="13642"/>
                    <a:pt x="9046" y="13642"/>
                  </a:cubicBezTo>
                  <a:cubicBezTo>
                    <a:pt x="9046" y="13642"/>
                    <a:pt x="8677" y="13642"/>
                    <a:pt x="9046" y="13642"/>
                  </a:cubicBezTo>
                  <a:cubicBezTo>
                    <a:pt x="9046" y="13642"/>
                    <a:pt x="9046" y="13642"/>
                    <a:pt x="9046" y="13642"/>
                  </a:cubicBezTo>
                  <a:cubicBezTo>
                    <a:pt x="9046" y="13642"/>
                    <a:pt x="9415" y="13528"/>
                    <a:pt x="9046" y="13528"/>
                  </a:cubicBezTo>
                  <a:cubicBezTo>
                    <a:pt x="9046" y="13301"/>
                    <a:pt x="9046" y="13528"/>
                    <a:pt x="9046" y="13301"/>
                  </a:cubicBezTo>
                  <a:cubicBezTo>
                    <a:pt x="9046" y="13301"/>
                    <a:pt x="9046" y="13301"/>
                    <a:pt x="9046" y="13301"/>
                  </a:cubicBezTo>
                  <a:cubicBezTo>
                    <a:pt x="9046" y="13301"/>
                    <a:pt x="9046" y="13301"/>
                    <a:pt x="9046" y="13301"/>
                  </a:cubicBezTo>
                  <a:cubicBezTo>
                    <a:pt x="9046" y="13187"/>
                    <a:pt x="9415" y="13187"/>
                    <a:pt x="9415" y="13301"/>
                  </a:cubicBezTo>
                  <a:cubicBezTo>
                    <a:pt x="9415" y="13301"/>
                    <a:pt x="9415" y="13187"/>
                    <a:pt x="9415" y="13301"/>
                  </a:cubicBezTo>
                  <a:cubicBezTo>
                    <a:pt x="9785" y="13301"/>
                    <a:pt x="9785" y="13187"/>
                    <a:pt x="9785" y="13187"/>
                  </a:cubicBezTo>
                  <a:cubicBezTo>
                    <a:pt x="9785" y="13187"/>
                    <a:pt x="9785" y="13187"/>
                    <a:pt x="9785" y="13187"/>
                  </a:cubicBezTo>
                  <a:cubicBezTo>
                    <a:pt x="9785" y="13187"/>
                    <a:pt x="9969" y="12846"/>
                    <a:pt x="10154" y="12846"/>
                  </a:cubicBezTo>
                  <a:cubicBezTo>
                    <a:pt x="9969" y="12846"/>
                    <a:pt x="9969" y="12846"/>
                    <a:pt x="9969" y="12846"/>
                  </a:cubicBezTo>
                  <a:cubicBezTo>
                    <a:pt x="9969" y="12733"/>
                    <a:pt x="10523" y="12733"/>
                    <a:pt x="10154" y="12619"/>
                  </a:cubicBezTo>
                  <a:cubicBezTo>
                    <a:pt x="10523" y="12619"/>
                    <a:pt x="10523" y="12619"/>
                    <a:pt x="10523" y="12619"/>
                  </a:cubicBezTo>
                  <a:cubicBezTo>
                    <a:pt x="10523" y="12505"/>
                    <a:pt x="10154" y="12505"/>
                    <a:pt x="10523" y="12505"/>
                  </a:cubicBezTo>
                  <a:cubicBezTo>
                    <a:pt x="10154" y="12505"/>
                    <a:pt x="10523" y="12505"/>
                    <a:pt x="10523" y="12505"/>
                  </a:cubicBezTo>
                  <a:cubicBezTo>
                    <a:pt x="10523" y="12505"/>
                    <a:pt x="10523" y="12278"/>
                    <a:pt x="10523" y="12505"/>
                  </a:cubicBezTo>
                  <a:cubicBezTo>
                    <a:pt x="10523" y="12278"/>
                    <a:pt x="10892" y="12164"/>
                    <a:pt x="10892" y="12051"/>
                  </a:cubicBezTo>
                  <a:cubicBezTo>
                    <a:pt x="11077" y="12051"/>
                    <a:pt x="11077" y="12051"/>
                    <a:pt x="11077" y="12051"/>
                  </a:cubicBezTo>
                  <a:cubicBezTo>
                    <a:pt x="10892" y="12051"/>
                    <a:pt x="10892" y="12051"/>
                    <a:pt x="10892" y="12051"/>
                  </a:cubicBezTo>
                  <a:cubicBezTo>
                    <a:pt x="10892" y="12051"/>
                    <a:pt x="11077" y="11823"/>
                    <a:pt x="10892" y="11823"/>
                  </a:cubicBezTo>
                  <a:cubicBezTo>
                    <a:pt x="11077" y="11823"/>
                    <a:pt x="10708" y="12051"/>
                    <a:pt x="10892" y="12051"/>
                  </a:cubicBezTo>
                  <a:cubicBezTo>
                    <a:pt x="10708" y="12051"/>
                    <a:pt x="11077" y="12051"/>
                    <a:pt x="10892" y="11823"/>
                  </a:cubicBezTo>
                  <a:cubicBezTo>
                    <a:pt x="10892" y="11823"/>
                    <a:pt x="11077" y="11823"/>
                    <a:pt x="11077" y="11709"/>
                  </a:cubicBezTo>
                  <a:cubicBezTo>
                    <a:pt x="11077" y="11823"/>
                    <a:pt x="10892" y="11709"/>
                    <a:pt x="10892" y="11709"/>
                  </a:cubicBezTo>
                  <a:cubicBezTo>
                    <a:pt x="11077" y="11709"/>
                    <a:pt x="10892" y="11709"/>
                    <a:pt x="11077" y="11709"/>
                  </a:cubicBezTo>
                  <a:cubicBezTo>
                    <a:pt x="11077" y="11709"/>
                    <a:pt x="11077" y="11709"/>
                    <a:pt x="11077" y="11709"/>
                  </a:cubicBezTo>
                  <a:cubicBezTo>
                    <a:pt x="11446" y="11709"/>
                    <a:pt x="11077" y="11596"/>
                    <a:pt x="11446" y="11596"/>
                  </a:cubicBezTo>
                  <a:cubicBezTo>
                    <a:pt x="11077" y="11596"/>
                    <a:pt x="11631" y="11596"/>
                    <a:pt x="11446" y="11255"/>
                  </a:cubicBezTo>
                  <a:cubicBezTo>
                    <a:pt x="11077" y="11255"/>
                    <a:pt x="11077" y="11255"/>
                    <a:pt x="11077" y="11255"/>
                  </a:cubicBezTo>
                  <a:cubicBezTo>
                    <a:pt x="11446" y="11255"/>
                    <a:pt x="11446" y="11255"/>
                    <a:pt x="11446" y="11255"/>
                  </a:cubicBezTo>
                  <a:cubicBezTo>
                    <a:pt x="11446" y="11255"/>
                    <a:pt x="11446" y="11255"/>
                    <a:pt x="11446" y="11255"/>
                  </a:cubicBezTo>
                  <a:cubicBezTo>
                    <a:pt x="11631" y="11255"/>
                    <a:pt x="11446" y="11141"/>
                    <a:pt x="11631" y="11255"/>
                  </a:cubicBezTo>
                  <a:cubicBezTo>
                    <a:pt x="11631" y="11141"/>
                    <a:pt x="12185" y="11027"/>
                    <a:pt x="11631" y="11027"/>
                  </a:cubicBezTo>
                  <a:cubicBezTo>
                    <a:pt x="12185" y="11027"/>
                    <a:pt x="12185" y="10800"/>
                    <a:pt x="12185" y="10800"/>
                  </a:cubicBezTo>
                  <a:cubicBezTo>
                    <a:pt x="12185" y="10800"/>
                    <a:pt x="12185" y="10800"/>
                    <a:pt x="12185" y="10800"/>
                  </a:cubicBezTo>
                  <a:cubicBezTo>
                    <a:pt x="12185" y="10686"/>
                    <a:pt x="12185" y="10800"/>
                    <a:pt x="12185" y="10686"/>
                  </a:cubicBezTo>
                  <a:cubicBezTo>
                    <a:pt x="12185" y="10686"/>
                    <a:pt x="12185" y="10686"/>
                    <a:pt x="12185" y="10573"/>
                  </a:cubicBezTo>
                  <a:cubicBezTo>
                    <a:pt x="12369" y="10573"/>
                    <a:pt x="12369" y="10573"/>
                    <a:pt x="12369" y="10573"/>
                  </a:cubicBezTo>
                  <a:cubicBezTo>
                    <a:pt x="12369" y="10573"/>
                    <a:pt x="12923" y="10573"/>
                    <a:pt x="12554" y="10345"/>
                  </a:cubicBezTo>
                  <a:cubicBezTo>
                    <a:pt x="12369" y="10345"/>
                    <a:pt x="12369" y="10345"/>
                    <a:pt x="12369" y="10345"/>
                  </a:cubicBezTo>
                  <a:cubicBezTo>
                    <a:pt x="12185" y="10232"/>
                    <a:pt x="12554" y="10232"/>
                    <a:pt x="12554" y="10232"/>
                  </a:cubicBezTo>
                  <a:cubicBezTo>
                    <a:pt x="12923" y="10232"/>
                    <a:pt x="12923" y="10232"/>
                    <a:pt x="12923" y="10232"/>
                  </a:cubicBezTo>
                  <a:cubicBezTo>
                    <a:pt x="12554" y="10232"/>
                    <a:pt x="13108" y="10232"/>
                    <a:pt x="12923" y="10118"/>
                  </a:cubicBezTo>
                  <a:cubicBezTo>
                    <a:pt x="12923" y="10118"/>
                    <a:pt x="12923" y="9777"/>
                    <a:pt x="13108" y="10118"/>
                  </a:cubicBezTo>
                  <a:cubicBezTo>
                    <a:pt x="13108" y="9777"/>
                    <a:pt x="13292" y="9663"/>
                    <a:pt x="13108" y="9549"/>
                  </a:cubicBezTo>
                  <a:cubicBezTo>
                    <a:pt x="13108" y="9549"/>
                    <a:pt x="13292" y="9322"/>
                    <a:pt x="13292" y="9549"/>
                  </a:cubicBezTo>
                  <a:cubicBezTo>
                    <a:pt x="13292" y="9549"/>
                    <a:pt x="13108" y="9549"/>
                    <a:pt x="13292" y="9549"/>
                  </a:cubicBezTo>
                  <a:cubicBezTo>
                    <a:pt x="13292" y="9549"/>
                    <a:pt x="13292" y="9549"/>
                    <a:pt x="13292" y="9549"/>
                  </a:cubicBezTo>
                  <a:cubicBezTo>
                    <a:pt x="13292" y="9549"/>
                    <a:pt x="13292" y="9322"/>
                    <a:pt x="13108" y="9322"/>
                  </a:cubicBezTo>
                  <a:cubicBezTo>
                    <a:pt x="13108" y="9208"/>
                    <a:pt x="13662" y="9322"/>
                    <a:pt x="13662" y="9208"/>
                  </a:cubicBezTo>
                  <a:cubicBezTo>
                    <a:pt x="13662" y="9208"/>
                    <a:pt x="13662" y="9208"/>
                    <a:pt x="13662" y="9208"/>
                  </a:cubicBezTo>
                  <a:cubicBezTo>
                    <a:pt x="13846" y="9208"/>
                    <a:pt x="13846" y="9208"/>
                    <a:pt x="13846" y="9208"/>
                  </a:cubicBezTo>
                  <a:cubicBezTo>
                    <a:pt x="13846" y="9095"/>
                    <a:pt x="13662" y="9095"/>
                    <a:pt x="13662" y="9095"/>
                  </a:cubicBezTo>
                  <a:cubicBezTo>
                    <a:pt x="13662" y="9095"/>
                    <a:pt x="13662" y="8867"/>
                    <a:pt x="13846" y="8867"/>
                  </a:cubicBezTo>
                  <a:cubicBezTo>
                    <a:pt x="13662" y="8867"/>
                    <a:pt x="13662" y="8867"/>
                    <a:pt x="13662" y="8867"/>
                  </a:cubicBezTo>
                  <a:cubicBezTo>
                    <a:pt x="13662" y="8867"/>
                    <a:pt x="13662" y="8867"/>
                    <a:pt x="13846" y="8867"/>
                  </a:cubicBezTo>
                  <a:cubicBezTo>
                    <a:pt x="13662" y="8867"/>
                    <a:pt x="13662" y="8867"/>
                    <a:pt x="13662" y="8867"/>
                  </a:cubicBezTo>
                  <a:cubicBezTo>
                    <a:pt x="13662" y="8754"/>
                    <a:pt x="13846" y="8754"/>
                    <a:pt x="13846" y="8754"/>
                  </a:cubicBezTo>
                  <a:cubicBezTo>
                    <a:pt x="13846" y="8867"/>
                    <a:pt x="13846" y="8867"/>
                    <a:pt x="13846" y="8867"/>
                  </a:cubicBezTo>
                  <a:cubicBezTo>
                    <a:pt x="13846" y="8867"/>
                    <a:pt x="13846" y="8867"/>
                    <a:pt x="14031" y="8867"/>
                  </a:cubicBezTo>
                  <a:cubicBezTo>
                    <a:pt x="13846" y="8754"/>
                    <a:pt x="14031" y="8754"/>
                    <a:pt x="14031" y="8754"/>
                  </a:cubicBezTo>
                  <a:cubicBezTo>
                    <a:pt x="14031" y="8754"/>
                    <a:pt x="14031" y="8754"/>
                    <a:pt x="14031" y="8754"/>
                  </a:cubicBezTo>
                  <a:cubicBezTo>
                    <a:pt x="14031" y="8754"/>
                    <a:pt x="14585" y="8640"/>
                    <a:pt x="14031" y="8640"/>
                  </a:cubicBezTo>
                  <a:cubicBezTo>
                    <a:pt x="14031" y="8754"/>
                    <a:pt x="14031" y="8754"/>
                    <a:pt x="14031" y="8754"/>
                  </a:cubicBezTo>
                  <a:cubicBezTo>
                    <a:pt x="14031" y="8640"/>
                    <a:pt x="13846" y="8640"/>
                    <a:pt x="14031" y="8640"/>
                  </a:cubicBezTo>
                  <a:cubicBezTo>
                    <a:pt x="14031" y="8640"/>
                    <a:pt x="14585" y="8754"/>
                    <a:pt x="14585" y="8640"/>
                  </a:cubicBezTo>
                  <a:cubicBezTo>
                    <a:pt x="14031" y="8640"/>
                    <a:pt x="14031" y="8640"/>
                    <a:pt x="14031" y="8640"/>
                  </a:cubicBezTo>
                  <a:cubicBezTo>
                    <a:pt x="14031" y="8413"/>
                    <a:pt x="14031" y="8413"/>
                    <a:pt x="14031" y="8413"/>
                  </a:cubicBezTo>
                  <a:cubicBezTo>
                    <a:pt x="14585" y="8640"/>
                    <a:pt x="14585" y="8640"/>
                    <a:pt x="14585" y="8640"/>
                  </a:cubicBezTo>
                  <a:cubicBezTo>
                    <a:pt x="14585" y="8413"/>
                    <a:pt x="14031" y="8413"/>
                    <a:pt x="14031" y="8413"/>
                  </a:cubicBezTo>
                  <a:cubicBezTo>
                    <a:pt x="14585" y="8640"/>
                    <a:pt x="14585" y="8413"/>
                    <a:pt x="14769" y="8413"/>
                  </a:cubicBezTo>
                  <a:cubicBezTo>
                    <a:pt x="14769" y="8185"/>
                    <a:pt x="14769" y="8185"/>
                    <a:pt x="14769" y="8185"/>
                  </a:cubicBezTo>
                  <a:cubicBezTo>
                    <a:pt x="14769" y="8185"/>
                    <a:pt x="14769" y="8185"/>
                    <a:pt x="14769" y="8185"/>
                  </a:cubicBezTo>
                  <a:cubicBezTo>
                    <a:pt x="14585" y="8185"/>
                    <a:pt x="14769" y="7958"/>
                    <a:pt x="14769" y="7958"/>
                  </a:cubicBezTo>
                  <a:cubicBezTo>
                    <a:pt x="14769" y="7958"/>
                    <a:pt x="14769" y="7958"/>
                    <a:pt x="14769" y="7958"/>
                  </a:cubicBezTo>
                  <a:cubicBezTo>
                    <a:pt x="14769" y="7958"/>
                    <a:pt x="14769" y="7958"/>
                    <a:pt x="14954" y="7958"/>
                  </a:cubicBezTo>
                  <a:cubicBezTo>
                    <a:pt x="14954" y="7844"/>
                    <a:pt x="14585" y="7844"/>
                    <a:pt x="14769" y="7844"/>
                  </a:cubicBezTo>
                  <a:cubicBezTo>
                    <a:pt x="14769" y="7731"/>
                    <a:pt x="14954" y="7844"/>
                    <a:pt x="14954" y="7844"/>
                  </a:cubicBezTo>
                  <a:cubicBezTo>
                    <a:pt x="14954" y="7731"/>
                    <a:pt x="15508" y="7731"/>
                    <a:pt x="15323" y="7617"/>
                  </a:cubicBezTo>
                  <a:cubicBezTo>
                    <a:pt x="15508" y="7617"/>
                    <a:pt x="15508" y="7617"/>
                    <a:pt x="15508" y="7617"/>
                  </a:cubicBezTo>
                  <a:cubicBezTo>
                    <a:pt x="15508" y="7389"/>
                    <a:pt x="16062" y="7276"/>
                    <a:pt x="15692" y="7162"/>
                  </a:cubicBezTo>
                  <a:cubicBezTo>
                    <a:pt x="15692" y="7162"/>
                    <a:pt x="15692" y="6935"/>
                    <a:pt x="15508" y="6935"/>
                  </a:cubicBezTo>
                  <a:cubicBezTo>
                    <a:pt x="15692" y="6935"/>
                    <a:pt x="15508" y="6935"/>
                    <a:pt x="15692" y="6935"/>
                  </a:cubicBezTo>
                  <a:cubicBezTo>
                    <a:pt x="15692" y="6935"/>
                    <a:pt x="15692" y="6935"/>
                    <a:pt x="15692" y="7162"/>
                  </a:cubicBezTo>
                  <a:cubicBezTo>
                    <a:pt x="16062" y="6935"/>
                    <a:pt x="16246" y="6935"/>
                    <a:pt x="16062" y="6707"/>
                  </a:cubicBezTo>
                  <a:cubicBezTo>
                    <a:pt x="16246" y="6707"/>
                    <a:pt x="16246" y="6707"/>
                    <a:pt x="16246" y="6707"/>
                  </a:cubicBezTo>
                  <a:cubicBezTo>
                    <a:pt x="16062" y="6707"/>
                    <a:pt x="16062" y="6480"/>
                    <a:pt x="16246" y="6480"/>
                  </a:cubicBezTo>
                  <a:cubicBezTo>
                    <a:pt x="16246" y="6480"/>
                    <a:pt x="16246" y="6480"/>
                    <a:pt x="16246" y="6480"/>
                  </a:cubicBezTo>
                  <a:cubicBezTo>
                    <a:pt x="16246" y="6480"/>
                    <a:pt x="16246" y="6480"/>
                    <a:pt x="16246" y="6480"/>
                  </a:cubicBezTo>
                  <a:cubicBezTo>
                    <a:pt x="16431" y="6480"/>
                    <a:pt x="16431" y="6480"/>
                    <a:pt x="16431" y="6480"/>
                  </a:cubicBezTo>
                  <a:cubicBezTo>
                    <a:pt x="16246" y="6480"/>
                    <a:pt x="16246" y="6366"/>
                    <a:pt x="16246" y="6366"/>
                  </a:cubicBezTo>
                  <a:cubicBezTo>
                    <a:pt x="16431" y="6366"/>
                    <a:pt x="16985" y="6366"/>
                    <a:pt x="16431" y="6366"/>
                  </a:cubicBezTo>
                  <a:cubicBezTo>
                    <a:pt x="16431" y="6253"/>
                    <a:pt x="16431" y="6253"/>
                    <a:pt x="16431" y="6253"/>
                  </a:cubicBezTo>
                  <a:cubicBezTo>
                    <a:pt x="16985" y="6253"/>
                    <a:pt x="16985" y="6253"/>
                    <a:pt x="16985" y="6253"/>
                  </a:cubicBezTo>
                  <a:cubicBezTo>
                    <a:pt x="16985" y="6139"/>
                    <a:pt x="16985" y="6139"/>
                    <a:pt x="16985" y="5912"/>
                  </a:cubicBezTo>
                  <a:cubicBezTo>
                    <a:pt x="17169" y="5912"/>
                    <a:pt x="17354" y="5684"/>
                    <a:pt x="17723" y="5457"/>
                  </a:cubicBezTo>
                  <a:cubicBezTo>
                    <a:pt x="17723" y="5457"/>
                    <a:pt x="17723" y="5457"/>
                    <a:pt x="17723" y="5457"/>
                  </a:cubicBezTo>
                  <a:cubicBezTo>
                    <a:pt x="17723" y="5457"/>
                    <a:pt x="17723" y="5457"/>
                    <a:pt x="17723" y="5457"/>
                  </a:cubicBezTo>
                  <a:cubicBezTo>
                    <a:pt x="17723" y="5457"/>
                    <a:pt x="17723" y="5343"/>
                    <a:pt x="17354" y="5343"/>
                  </a:cubicBezTo>
                  <a:cubicBezTo>
                    <a:pt x="17723" y="5343"/>
                    <a:pt x="17723" y="5343"/>
                    <a:pt x="17723" y="5343"/>
                  </a:cubicBezTo>
                  <a:cubicBezTo>
                    <a:pt x="17908" y="5343"/>
                    <a:pt x="17723" y="5343"/>
                    <a:pt x="17908" y="5343"/>
                  </a:cubicBezTo>
                  <a:cubicBezTo>
                    <a:pt x="17908" y="5002"/>
                    <a:pt x="17908" y="5002"/>
                    <a:pt x="17908" y="5002"/>
                  </a:cubicBezTo>
                  <a:cubicBezTo>
                    <a:pt x="17908" y="5002"/>
                    <a:pt x="17908" y="5002"/>
                    <a:pt x="17723" y="5002"/>
                  </a:cubicBezTo>
                  <a:cubicBezTo>
                    <a:pt x="17908" y="5002"/>
                    <a:pt x="17908" y="5002"/>
                    <a:pt x="17908" y="5002"/>
                  </a:cubicBezTo>
                  <a:cubicBezTo>
                    <a:pt x="17723" y="4888"/>
                    <a:pt x="17354" y="5002"/>
                    <a:pt x="17169" y="4888"/>
                  </a:cubicBezTo>
                  <a:cubicBezTo>
                    <a:pt x="17354" y="4888"/>
                    <a:pt x="17354" y="4888"/>
                    <a:pt x="17354" y="4888"/>
                  </a:cubicBezTo>
                  <a:cubicBezTo>
                    <a:pt x="17169" y="4775"/>
                    <a:pt x="17169" y="4888"/>
                    <a:pt x="17169" y="4775"/>
                  </a:cubicBezTo>
                  <a:cubicBezTo>
                    <a:pt x="17169" y="4775"/>
                    <a:pt x="17354" y="4775"/>
                    <a:pt x="17354" y="4888"/>
                  </a:cubicBezTo>
                  <a:cubicBezTo>
                    <a:pt x="17723" y="4775"/>
                    <a:pt x="17908" y="4888"/>
                    <a:pt x="17908" y="4888"/>
                  </a:cubicBezTo>
                  <a:cubicBezTo>
                    <a:pt x="17908" y="4775"/>
                    <a:pt x="17908" y="4888"/>
                    <a:pt x="17723" y="4888"/>
                  </a:cubicBezTo>
                  <a:cubicBezTo>
                    <a:pt x="17723" y="4775"/>
                    <a:pt x="17908" y="4775"/>
                    <a:pt x="17908" y="4775"/>
                  </a:cubicBezTo>
                  <a:cubicBezTo>
                    <a:pt x="17908" y="4775"/>
                    <a:pt x="18092" y="4888"/>
                    <a:pt x="18092" y="4775"/>
                  </a:cubicBezTo>
                  <a:cubicBezTo>
                    <a:pt x="18092" y="4775"/>
                    <a:pt x="17908" y="4775"/>
                    <a:pt x="18092" y="4775"/>
                  </a:cubicBezTo>
                  <a:cubicBezTo>
                    <a:pt x="18462" y="4775"/>
                    <a:pt x="18462" y="4775"/>
                    <a:pt x="18462" y="4775"/>
                  </a:cubicBezTo>
                  <a:cubicBezTo>
                    <a:pt x="18462" y="4775"/>
                    <a:pt x="18462" y="4775"/>
                    <a:pt x="18462" y="4775"/>
                  </a:cubicBezTo>
                  <a:cubicBezTo>
                    <a:pt x="18462" y="4661"/>
                    <a:pt x="18092" y="4661"/>
                    <a:pt x="18092" y="4661"/>
                  </a:cubicBezTo>
                  <a:cubicBezTo>
                    <a:pt x="18092" y="4661"/>
                    <a:pt x="18462" y="4434"/>
                    <a:pt x="18646" y="4661"/>
                  </a:cubicBezTo>
                  <a:cubicBezTo>
                    <a:pt x="18462" y="4661"/>
                    <a:pt x="18462" y="4661"/>
                    <a:pt x="18462" y="4661"/>
                  </a:cubicBezTo>
                  <a:cubicBezTo>
                    <a:pt x="18462" y="4434"/>
                    <a:pt x="18646" y="4434"/>
                    <a:pt x="18462" y="4434"/>
                  </a:cubicBezTo>
                  <a:cubicBezTo>
                    <a:pt x="18646" y="4434"/>
                    <a:pt x="18646" y="4434"/>
                    <a:pt x="18646" y="4434"/>
                  </a:cubicBezTo>
                  <a:cubicBezTo>
                    <a:pt x="18646" y="4434"/>
                    <a:pt x="18646" y="4434"/>
                    <a:pt x="18462" y="4320"/>
                  </a:cubicBezTo>
                  <a:cubicBezTo>
                    <a:pt x="18462" y="4320"/>
                    <a:pt x="18831" y="4320"/>
                    <a:pt x="18646" y="4206"/>
                  </a:cubicBezTo>
                  <a:cubicBezTo>
                    <a:pt x="18646" y="4206"/>
                    <a:pt x="18646" y="4206"/>
                    <a:pt x="18831" y="4206"/>
                  </a:cubicBezTo>
                  <a:cubicBezTo>
                    <a:pt x="18831" y="4320"/>
                    <a:pt x="18646" y="4320"/>
                    <a:pt x="18831" y="4320"/>
                  </a:cubicBezTo>
                  <a:cubicBezTo>
                    <a:pt x="18646" y="4320"/>
                    <a:pt x="18831" y="4320"/>
                    <a:pt x="18831" y="4320"/>
                  </a:cubicBezTo>
                  <a:cubicBezTo>
                    <a:pt x="18831" y="4206"/>
                    <a:pt x="18831" y="4206"/>
                    <a:pt x="18831" y="4206"/>
                  </a:cubicBezTo>
                  <a:cubicBezTo>
                    <a:pt x="18831" y="4206"/>
                    <a:pt x="18831" y="4206"/>
                    <a:pt x="19385" y="4206"/>
                  </a:cubicBezTo>
                  <a:cubicBezTo>
                    <a:pt x="18831" y="4206"/>
                    <a:pt x="18831" y="4206"/>
                    <a:pt x="18831" y="4206"/>
                  </a:cubicBezTo>
                  <a:cubicBezTo>
                    <a:pt x="19385" y="4206"/>
                    <a:pt x="19385" y="4206"/>
                    <a:pt x="19385" y="4206"/>
                  </a:cubicBezTo>
                  <a:cubicBezTo>
                    <a:pt x="18831" y="3979"/>
                    <a:pt x="18831" y="3979"/>
                    <a:pt x="18831" y="3979"/>
                  </a:cubicBezTo>
                  <a:cubicBezTo>
                    <a:pt x="18831" y="3979"/>
                    <a:pt x="18831" y="3979"/>
                    <a:pt x="18831" y="3979"/>
                  </a:cubicBezTo>
                  <a:cubicBezTo>
                    <a:pt x="18831" y="3979"/>
                    <a:pt x="18831" y="3979"/>
                    <a:pt x="18831" y="3865"/>
                  </a:cubicBezTo>
                  <a:cubicBezTo>
                    <a:pt x="19385" y="3979"/>
                    <a:pt x="19385" y="3979"/>
                    <a:pt x="19385" y="3979"/>
                  </a:cubicBezTo>
                  <a:cubicBezTo>
                    <a:pt x="19569" y="3979"/>
                    <a:pt x="19385" y="3865"/>
                    <a:pt x="19569" y="3865"/>
                  </a:cubicBezTo>
                  <a:cubicBezTo>
                    <a:pt x="19385" y="3979"/>
                    <a:pt x="19385" y="3979"/>
                    <a:pt x="19385" y="3979"/>
                  </a:cubicBezTo>
                  <a:cubicBezTo>
                    <a:pt x="19385" y="3865"/>
                    <a:pt x="18831" y="3865"/>
                    <a:pt x="18831" y="3524"/>
                  </a:cubicBezTo>
                  <a:cubicBezTo>
                    <a:pt x="19385" y="3524"/>
                    <a:pt x="19569" y="3524"/>
                    <a:pt x="19569" y="3865"/>
                  </a:cubicBezTo>
                  <a:cubicBezTo>
                    <a:pt x="19569" y="3865"/>
                    <a:pt x="19569" y="3524"/>
                    <a:pt x="19385" y="3524"/>
                  </a:cubicBezTo>
                  <a:cubicBezTo>
                    <a:pt x="19569" y="3524"/>
                    <a:pt x="19569" y="3865"/>
                    <a:pt x="19569" y="3524"/>
                  </a:cubicBezTo>
                  <a:cubicBezTo>
                    <a:pt x="19569" y="3411"/>
                    <a:pt x="19569" y="3411"/>
                    <a:pt x="19569" y="3411"/>
                  </a:cubicBezTo>
                  <a:cubicBezTo>
                    <a:pt x="19385" y="3411"/>
                    <a:pt x="19385" y="3411"/>
                    <a:pt x="19385" y="3411"/>
                  </a:cubicBezTo>
                  <a:cubicBezTo>
                    <a:pt x="19385" y="3297"/>
                    <a:pt x="19385" y="3297"/>
                    <a:pt x="19385" y="3297"/>
                  </a:cubicBezTo>
                  <a:cubicBezTo>
                    <a:pt x="18831" y="3297"/>
                    <a:pt x="18831" y="3297"/>
                    <a:pt x="18831" y="3297"/>
                  </a:cubicBezTo>
                  <a:cubicBezTo>
                    <a:pt x="18831" y="3297"/>
                    <a:pt x="18831" y="3297"/>
                    <a:pt x="18831" y="3183"/>
                  </a:cubicBezTo>
                  <a:cubicBezTo>
                    <a:pt x="19385" y="3411"/>
                    <a:pt x="19569" y="3297"/>
                    <a:pt x="19754" y="3297"/>
                  </a:cubicBezTo>
                  <a:cubicBezTo>
                    <a:pt x="19754" y="3297"/>
                    <a:pt x="19385" y="3183"/>
                    <a:pt x="19754" y="3183"/>
                  </a:cubicBezTo>
                  <a:cubicBezTo>
                    <a:pt x="19754" y="3183"/>
                    <a:pt x="20123" y="3183"/>
                    <a:pt x="19754" y="3183"/>
                  </a:cubicBezTo>
                  <a:cubicBezTo>
                    <a:pt x="19754" y="3183"/>
                    <a:pt x="20123" y="3297"/>
                    <a:pt x="20123" y="3183"/>
                  </a:cubicBezTo>
                  <a:cubicBezTo>
                    <a:pt x="20123" y="3183"/>
                    <a:pt x="20123" y="2956"/>
                    <a:pt x="19754" y="2956"/>
                  </a:cubicBezTo>
                  <a:cubicBezTo>
                    <a:pt x="19754" y="3183"/>
                    <a:pt x="19754" y="3183"/>
                    <a:pt x="19754" y="3183"/>
                  </a:cubicBezTo>
                  <a:cubicBezTo>
                    <a:pt x="19569" y="2956"/>
                    <a:pt x="19569" y="2956"/>
                    <a:pt x="19569" y="2956"/>
                  </a:cubicBezTo>
                  <a:cubicBezTo>
                    <a:pt x="19569" y="2842"/>
                    <a:pt x="19569" y="2842"/>
                    <a:pt x="19754" y="2842"/>
                  </a:cubicBezTo>
                  <a:cubicBezTo>
                    <a:pt x="19754" y="2956"/>
                    <a:pt x="19754" y="2956"/>
                    <a:pt x="19754" y="2956"/>
                  </a:cubicBezTo>
                  <a:cubicBezTo>
                    <a:pt x="20123" y="2956"/>
                    <a:pt x="19754" y="2842"/>
                    <a:pt x="20123" y="2842"/>
                  </a:cubicBezTo>
                  <a:cubicBezTo>
                    <a:pt x="20123" y="2956"/>
                    <a:pt x="20123" y="2956"/>
                    <a:pt x="20308" y="2956"/>
                  </a:cubicBezTo>
                  <a:cubicBezTo>
                    <a:pt x="20308" y="2956"/>
                    <a:pt x="20308" y="2956"/>
                    <a:pt x="20308" y="2956"/>
                  </a:cubicBezTo>
                  <a:cubicBezTo>
                    <a:pt x="20308" y="2956"/>
                    <a:pt x="20308" y="2956"/>
                    <a:pt x="20308" y="2956"/>
                  </a:cubicBezTo>
                  <a:cubicBezTo>
                    <a:pt x="20308" y="2842"/>
                    <a:pt x="20308" y="2956"/>
                    <a:pt x="20492" y="2842"/>
                  </a:cubicBezTo>
                  <a:cubicBezTo>
                    <a:pt x="20308" y="2842"/>
                    <a:pt x="20308" y="2842"/>
                    <a:pt x="20308" y="2842"/>
                  </a:cubicBezTo>
                  <a:cubicBezTo>
                    <a:pt x="20123" y="2728"/>
                    <a:pt x="20308" y="2956"/>
                    <a:pt x="20123" y="2842"/>
                  </a:cubicBezTo>
                  <a:cubicBezTo>
                    <a:pt x="20123" y="2842"/>
                    <a:pt x="20308" y="2842"/>
                    <a:pt x="20308" y="2728"/>
                  </a:cubicBezTo>
                  <a:cubicBezTo>
                    <a:pt x="20123" y="2728"/>
                    <a:pt x="20123" y="2728"/>
                    <a:pt x="20123" y="2728"/>
                  </a:cubicBezTo>
                  <a:cubicBezTo>
                    <a:pt x="20123" y="2728"/>
                    <a:pt x="19754" y="2501"/>
                    <a:pt x="20123" y="2501"/>
                  </a:cubicBezTo>
                  <a:cubicBezTo>
                    <a:pt x="20308" y="2501"/>
                    <a:pt x="20308" y="2501"/>
                    <a:pt x="20308" y="2728"/>
                  </a:cubicBezTo>
                  <a:cubicBezTo>
                    <a:pt x="20308" y="2501"/>
                    <a:pt x="20492" y="2501"/>
                    <a:pt x="20492" y="2501"/>
                  </a:cubicBezTo>
                  <a:cubicBezTo>
                    <a:pt x="20308" y="2387"/>
                    <a:pt x="20862" y="2387"/>
                    <a:pt x="20492" y="2387"/>
                  </a:cubicBezTo>
                  <a:cubicBezTo>
                    <a:pt x="20308" y="2501"/>
                    <a:pt x="20308" y="2501"/>
                    <a:pt x="20308" y="2501"/>
                  </a:cubicBezTo>
                  <a:cubicBezTo>
                    <a:pt x="20123" y="2387"/>
                    <a:pt x="20123" y="2728"/>
                    <a:pt x="19754" y="2501"/>
                  </a:cubicBezTo>
                  <a:cubicBezTo>
                    <a:pt x="20123" y="2501"/>
                    <a:pt x="19754" y="2387"/>
                    <a:pt x="19569" y="2387"/>
                  </a:cubicBezTo>
                  <a:cubicBezTo>
                    <a:pt x="19754" y="2387"/>
                    <a:pt x="19754" y="2387"/>
                    <a:pt x="19754" y="2387"/>
                  </a:cubicBezTo>
                  <a:cubicBezTo>
                    <a:pt x="19754" y="2387"/>
                    <a:pt x="19754" y="2387"/>
                    <a:pt x="20123" y="2387"/>
                  </a:cubicBezTo>
                  <a:cubicBezTo>
                    <a:pt x="20308" y="2274"/>
                    <a:pt x="20308" y="2274"/>
                    <a:pt x="20308" y="2274"/>
                  </a:cubicBezTo>
                  <a:cubicBezTo>
                    <a:pt x="20308" y="2274"/>
                    <a:pt x="20308" y="2274"/>
                    <a:pt x="20123" y="2274"/>
                  </a:cubicBezTo>
                  <a:cubicBezTo>
                    <a:pt x="20308" y="1933"/>
                    <a:pt x="20308" y="1933"/>
                    <a:pt x="20492" y="1819"/>
                  </a:cubicBezTo>
                  <a:cubicBezTo>
                    <a:pt x="20492" y="1933"/>
                    <a:pt x="20492" y="1705"/>
                    <a:pt x="20862" y="1819"/>
                  </a:cubicBezTo>
                  <a:cubicBezTo>
                    <a:pt x="20862" y="1819"/>
                    <a:pt x="20862" y="1933"/>
                    <a:pt x="21046" y="1933"/>
                  </a:cubicBezTo>
                  <a:cubicBezTo>
                    <a:pt x="20862" y="1933"/>
                    <a:pt x="20862" y="1933"/>
                    <a:pt x="20862" y="1933"/>
                  </a:cubicBezTo>
                  <a:cubicBezTo>
                    <a:pt x="21046" y="1933"/>
                    <a:pt x="20862" y="1819"/>
                    <a:pt x="20862" y="1819"/>
                  </a:cubicBezTo>
                  <a:cubicBezTo>
                    <a:pt x="20862" y="1933"/>
                    <a:pt x="20492" y="1819"/>
                    <a:pt x="20492" y="1705"/>
                  </a:cubicBezTo>
                  <a:cubicBezTo>
                    <a:pt x="20308" y="1705"/>
                    <a:pt x="20308" y="1705"/>
                    <a:pt x="20308" y="1705"/>
                  </a:cubicBezTo>
                  <a:cubicBezTo>
                    <a:pt x="20492" y="1478"/>
                    <a:pt x="20862" y="1478"/>
                    <a:pt x="20862" y="1478"/>
                  </a:cubicBezTo>
                  <a:cubicBezTo>
                    <a:pt x="20862" y="1364"/>
                    <a:pt x="21046" y="1251"/>
                    <a:pt x="21046" y="1023"/>
                  </a:cubicBezTo>
                  <a:cubicBezTo>
                    <a:pt x="21046" y="1023"/>
                    <a:pt x="20862" y="1023"/>
                    <a:pt x="20862" y="909"/>
                  </a:cubicBezTo>
                  <a:cubicBezTo>
                    <a:pt x="21046" y="909"/>
                    <a:pt x="21046" y="1023"/>
                    <a:pt x="21046" y="909"/>
                  </a:cubicBezTo>
                  <a:cubicBezTo>
                    <a:pt x="21046" y="909"/>
                    <a:pt x="21046" y="909"/>
                    <a:pt x="21046" y="909"/>
                  </a:cubicBezTo>
                  <a:cubicBezTo>
                    <a:pt x="21046" y="909"/>
                    <a:pt x="21046" y="796"/>
                    <a:pt x="21231" y="796"/>
                  </a:cubicBezTo>
                  <a:cubicBezTo>
                    <a:pt x="21046" y="796"/>
                    <a:pt x="21046" y="796"/>
                    <a:pt x="21046" y="796"/>
                  </a:cubicBezTo>
                  <a:cubicBezTo>
                    <a:pt x="21046" y="796"/>
                    <a:pt x="21046" y="796"/>
                    <a:pt x="21231" y="796"/>
                  </a:cubicBezTo>
                  <a:cubicBezTo>
                    <a:pt x="21046" y="796"/>
                    <a:pt x="21046" y="796"/>
                    <a:pt x="21046" y="796"/>
                  </a:cubicBezTo>
                  <a:cubicBezTo>
                    <a:pt x="21046" y="455"/>
                    <a:pt x="21046" y="455"/>
                    <a:pt x="21231" y="455"/>
                  </a:cubicBezTo>
                  <a:cubicBezTo>
                    <a:pt x="21231" y="455"/>
                    <a:pt x="21231" y="455"/>
                    <a:pt x="21231" y="455"/>
                  </a:cubicBezTo>
                  <a:cubicBezTo>
                    <a:pt x="21600" y="455"/>
                    <a:pt x="21231" y="341"/>
                    <a:pt x="21600" y="341"/>
                  </a:cubicBezTo>
                  <a:cubicBezTo>
                    <a:pt x="21231" y="114"/>
                    <a:pt x="21231" y="114"/>
                    <a:pt x="21231" y="114"/>
                  </a:cubicBezTo>
                  <a:cubicBezTo>
                    <a:pt x="21600" y="114"/>
                    <a:pt x="21600" y="114"/>
                    <a:pt x="21600" y="114"/>
                  </a:cubicBezTo>
                  <a:cubicBezTo>
                    <a:pt x="21231" y="114"/>
                    <a:pt x="21231" y="0"/>
                    <a:pt x="21600" y="0"/>
                  </a:cubicBezTo>
                  <a:cubicBezTo>
                    <a:pt x="21046" y="114"/>
                    <a:pt x="21046" y="114"/>
                    <a:pt x="21046" y="114"/>
                  </a:cubicBezTo>
                  <a:cubicBezTo>
                    <a:pt x="21231" y="114"/>
                    <a:pt x="21231" y="114"/>
                    <a:pt x="21231" y="114"/>
                  </a:cubicBezTo>
                  <a:cubicBezTo>
                    <a:pt x="21600" y="341"/>
                    <a:pt x="21231" y="341"/>
                    <a:pt x="21231" y="341"/>
                  </a:cubicBezTo>
                  <a:cubicBezTo>
                    <a:pt x="21231" y="341"/>
                    <a:pt x="21231" y="341"/>
                    <a:pt x="21231" y="341"/>
                  </a:cubicBezTo>
                  <a:cubicBezTo>
                    <a:pt x="21046" y="114"/>
                    <a:pt x="21046" y="341"/>
                    <a:pt x="21046" y="114"/>
                  </a:cubicBezTo>
                  <a:cubicBezTo>
                    <a:pt x="21046" y="114"/>
                    <a:pt x="21046" y="114"/>
                    <a:pt x="21046" y="114"/>
                  </a:cubicBezTo>
                  <a:cubicBezTo>
                    <a:pt x="21046" y="114"/>
                    <a:pt x="20862" y="114"/>
                    <a:pt x="20862" y="341"/>
                  </a:cubicBezTo>
                  <a:cubicBezTo>
                    <a:pt x="21046" y="341"/>
                    <a:pt x="20862" y="341"/>
                    <a:pt x="21046" y="341"/>
                  </a:cubicBezTo>
                  <a:cubicBezTo>
                    <a:pt x="20862" y="341"/>
                    <a:pt x="20862" y="341"/>
                    <a:pt x="20862" y="455"/>
                  </a:cubicBezTo>
                  <a:cubicBezTo>
                    <a:pt x="20862" y="455"/>
                    <a:pt x="20492" y="455"/>
                    <a:pt x="20492" y="796"/>
                  </a:cubicBezTo>
                  <a:cubicBezTo>
                    <a:pt x="20862" y="796"/>
                    <a:pt x="20862" y="796"/>
                    <a:pt x="20862" y="796"/>
                  </a:cubicBezTo>
                  <a:cubicBezTo>
                    <a:pt x="20862" y="796"/>
                    <a:pt x="20862" y="796"/>
                    <a:pt x="20862" y="909"/>
                  </a:cubicBezTo>
                  <a:cubicBezTo>
                    <a:pt x="20862" y="909"/>
                    <a:pt x="20492" y="796"/>
                    <a:pt x="20308" y="909"/>
                  </a:cubicBezTo>
                  <a:cubicBezTo>
                    <a:pt x="20492" y="909"/>
                    <a:pt x="20492" y="909"/>
                    <a:pt x="20492" y="909"/>
                  </a:cubicBezTo>
                  <a:cubicBezTo>
                    <a:pt x="20308" y="909"/>
                    <a:pt x="20308" y="909"/>
                    <a:pt x="20308" y="909"/>
                  </a:cubicBezTo>
                  <a:cubicBezTo>
                    <a:pt x="20123" y="1023"/>
                    <a:pt x="20123" y="1251"/>
                    <a:pt x="19754" y="1364"/>
                  </a:cubicBezTo>
                  <a:cubicBezTo>
                    <a:pt x="20123" y="1364"/>
                    <a:pt x="20123" y="1364"/>
                    <a:pt x="20123" y="1364"/>
                  </a:cubicBezTo>
                  <a:cubicBezTo>
                    <a:pt x="19754" y="1364"/>
                    <a:pt x="19754" y="1478"/>
                    <a:pt x="19569" y="1478"/>
                  </a:cubicBezTo>
                  <a:cubicBezTo>
                    <a:pt x="19569" y="1705"/>
                    <a:pt x="19385" y="1819"/>
                    <a:pt x="19385" y="1933"/>
                  </a:cubicBezTo>
                  <a:cubicBezTo>
                    <a:pt x="18831" y="2274"/>
                    <a:pt x="18646" y="2387"/>
                    <a:pt x="18462" y="2728"/>
                  </a:cubicBezTo>
                  <a:cubicBezTo>
                    <a:pt x="18646" y="2728"/>
                    <a:pt x="18646" y="2728"/>
                    <a:pt x="18646" y="2728"/>
                  </a:cubicBezTo>
                  <a:cubicBezTo>
                    <a:pt x="18462" y="2728"/>
                    <a:pt x="18646" y="2728"/>
                    <a:pt x="18646" y="2842"/>
                  </a:cubicBezTo>
                  <a:cubicBezTo>
                    <a:pt x="18646" y="2728"/>
                    <a:pt x="18462" y="2842"/>
                    <a:pt x="18462" y="2728"/>
                  </a:cubicBezTo>
                  <a:cubicBezTo>
                    <a:pt x="18462" y="2842"/>
                    <a:pt x="18092" y="2956"/>
                    <a:pt x="17908" y="2956"/>
                  </a:cubicBezTo>
                  <a:cubicBezTo>
                    <a:pt x="17908" y="3183"/>
                    <a:pt x="17908" y="3183"/>
                    <a:pt x="17908" y="3183"/>
                  </a:cubicBezTo>
                  <a:cubicBezTo>
                    <a:pt x="17723" y="3183"/>
                    <a:pt x="17723" y="3297"/>
                    <a:pt x="17723" y="3411"/>
                  </a:cubicBezTo>
                  <a:cubicBezTo>
                    <a:pt x="17723" y="3411"/>
                    <a:pt x="17908" y="3411"/>
                    <a:pt x="17723" y="3411"/>
                  </a:cubicBezTo>
                  <a:cubicBezTo>
                    <a:pt x="17354" y="3524"/>
                    <a:pt x="17354" y="3524"/>
                    <a:pt x="17354" y="3524"/>
                  </a:cubicBezTo>
                  <a:cubicBezTo>
                    <a:pt x="17169" y="3865"/>
                    <a:pt x="17169" y="3865"/>
                    <a:pt x="17169" y="3979"/>
                  </a:cubicBezTo>
                  <a:cubicBezTo>
                    <a:pt x="16431" y="4206"/>
                    <a:pt x="16431" y="4434"/>
                    <a:pt x="16062" y="4661"/>
                  </a:cubicBezTo>
                  <a:cubicBezTo>
                    <a:pt x="16246" y="4775"/>
                    <a:pt x="16246" y="4775"/>
                    <a:pt x="16246" y="4775"/>
                  </a:cubicBezTo>
                  <a:cubicBezTo>
                    <a:pt x="15692" y="4888"/>
                    <a:pt x="15508" y="5457"/>
                    <a:pt x="15323" y="5684"/>
                  </a:cubicBezTo>
                  <a:cubicBezTo>
                    <a:pt x="15508" y="5684"/>
                    <a:pt x="15508" y="5684"/>
                    <a:pt x="15508" y="5684"/>
                  </a:cubicBezTo>
                  <a:cubicBezTo>
                    <a:pt x="15508" y="5798"/>
                    <a:pt x="15323" y="5798"/>
                    <a:pt x="15323" y="5684"/>
                  </a:cubicBezTo>
                  <a:cubicBezTo>
                    <a:pt x="15323" y="5798"/>
                    <a:pt x="14954" y="5798"/>
                    <a:pt x="14954" y="5912"/>
                  </a:cubicBezTo>
                  <a:cubicBezTo>
                    <a:pt x="14954" y="6139"/>
                    <a:pt x="14769" y="5912"/>
                    <a:pt x="14769" y="6139"/>
                  </a:cubicBezTo>
                  <a:cubicBezTo>
                    <a:pt x="14769" y="6253"/>
                    <a:pt x="14585" y="6253"/>
                    <a:pt x="14585" y="6366"/>
                  </a:cubicBezTo>
                  <a:cubicBezTo>
                    <a:pt x="14585" y="6366"/>
                    <a:pt x="14585" y="6366"/>
                    <a:pt x="14585" y="6366"/>
                  </a:cubicBezTo>
                  <a:cubicBezTo>
                    <a:pt x="14585" y="6366"/>
                    <a:pt x="14769" y="6366"/>
                    <a:pt x="14585" y="6366"/>
                  </a:cubicBezTo>
                  <a:cubicBezTo>
                    <a:pt x="14585" y="6366"/>
                    <a:pt x="14585" y="6480"/>
                    <a:pt x="14031" y="6366"/>
                  </a:cubicBezTo>
                  <a:cubicBezTo>
                    <a:pt x="14031" y="6707"/>
                    <a:pt x="13662" y="6707"/>
                    <a:pt x="13846" y="7162"/>
                  </a:cubicBezTo>
                  <a:cubicBezTo>
                    <a:pt x="13662" y="6935"/>
                    <a:pt x="13662" y="7162"/>
                    <a:pt x="13662" y="7162"/>
                  </a:cubicBezTo>
                  <a:cubicBezTo>
                    <a:pt x="13662" y="7162"/>
                    <a:pt x="13662" y="7389"/>
                    <a:pt x="13292" y="7389"/>
                  </a:cubicBezTo>
                  <a:cubicBezTo>
                    <a:pt x="13292" y="7389"/>
                    <a:pt x="13292" y="7389"/>
                    <a:pt x="13292" y="7389"/>
                  </a:cubicBezTo>
                  <a:cubicBezTo>
                    <a:pt x="13292" y="7389"/>
                    <a:pt x="13292" y="7389"/>
                    <a:pt x="13292" y="7389"/>
                  </a:cubicBezTo>
                  <a:cubicBezTo>
                    <a:pt x="12923" y="7617"/>
                    <a:pt x="13108" y="7844"/>
                    <a:pt x="12923" y="7958"/>
                  </a:cubicBezTo>
                  <a:cubicBezTo>
                    <a:pt x="12369" y="8413"/>
                    <a:pt x="12185" y="8867"/>
                    <a:pt x="11631" y="9095"/>
                  </a:cubicBezTo>
                  <a:cubicBezTo>
                    <a:pt x="11631" y="9208"/>
                    <a:pt x="11631" y="9208"/>
                    <a:pt x="11631" y="9208"/>
                  </a:cubicBezTo>
                  <a:cubicBezTo>
                    <a:pt x="11446" y="9208"/>
                    <a:pt x="11631" y="9549"/>
                    <a:pt x="11077" y="9322"/>
                  </a:cubicBezTo>
                  <a:cubicBezTo>
                    <a:pt x="11077" y="9549"/>
                    <a:pt x="11077" y="9549"/>
                    <a:pt x="11077" y="9549"/>
                  </a:cubicBezTo>
                  <a:cubicBezTo>
                    <a:pt x="11077" y="9549"/>
                    <a:pt x="11077" y="9777"/>
                    <a:pt x="10892" y="9777"/>
                  </a:cubicBezTo>
                  <a:cubicBezTo>
                    <a:pt x="10892" y="9777"/>
                    <a:pt x="10892" y="9777"/>
                    <a:pt x="10892" y="9777"/>
                  </a:cubicBezTo>
                  <a:cubicBezTo>
                    <a:pt x="10892" y="10118"/>
                    <a:pt x="10708" y="10232"/>
                    <a:pt x="10708" y="10345"/>
                  </a:cubicBezTo>
                  <a:cubicBezTo>
                    <a:pt x="10708" y="10345"/>
                    <a:pt x="10708" y="10345"/>
                    <a:pt x="10892" y="10345"/>
                  </a:cubicBezTo>
                  <a:cubicBezTo>
                    <a:pt x="10892" y="10345"/>
                    <a:pt x="10523" y="10345"/>
                    <a:pt x="10708" y="10573"/>
                  </a:cubicBezTo>
                  <a:cubicBezTo>
                    <a:pt x="10708" y="10573"/>
                    <a:pt x="10708" y="10573"/>
                    <a:pt x="10708" y="10345"/>
                  </a:cubicBezTo>
                  <a:cubicBezTo>
                    <a:pt x="10523" y="10800"/>
                    <a:pt x="9969" y="11027"/>
                    <a:pt x="9785" y="11255"/>
                  </a:cubicBezTo>
                  <a:cubicBezTo>
                    <a:pt x="9785" y="11709"/>
                    <a:pt x="9969" y="11596"/>
                    <a:pt x="9785" y="11709"/>
                  </a:cubicBezTo>
                  <a:cubicBezTo>
                    <a:pt x="9785" y="11709"/>
                    <a:pt x="9785" y="11596"/>
                    <a:pt x="9785" y="11709"/>
                  </a:cubicBezTo>
                  <a:cubicBezTo>
                    <a:pt x="9415" y="11709"/>
                    <a:pt x="9969" y="11823"/>
                    <a:pt x="9785" y="11823"/>
                  </a:cubicBezTo>
                  <a:cubicBezTo>
                    <a:pt x="9415" y="11709"/>
                    <a:pt x="9415" y="11823"/>
                    <a:pt x="9415" y="11823"/>
                  </a:cubicBezTo>
                  <a:cubicBezTo>
                    <a:pt x="9415" y="12051"/>
                    <a:pt x="9415" y="12051"/>
                    <a:pt x="9415" y="12164"/>
                  </a:cubicBezTo>
                  <a:cubicBezTo>
                    <a:pt x="9415" y="12164"/>
                    <a:pt x="9415" y="12164"/>
                    <a:pt x="9415" y="12164"/>
                  </a:cubicBezTo>
                  <a:cubicBezTo>
                    <a:pt x="9046" y="12164"/>
                    <a:pt x="9046" y="12278"/>
                    <a:pt x="8492" y="12278"/>
                  </a:cubicBezTo>
                  <a:cubicBezTo>
                    <a:pt x="7754" y="12846"/>
                    <a:pt x="7385" y="13642"/>
                    <a:pt x="6277" y="14211"/>
                  </a:cubicBezTo>
                  <a:cubicBezTo>
                    <a:pt x="5908" y="15006"/>
                    <a:pt x="5169" y="15575"/>
                    <a:pt x="4615" y="16257"/>
                  </a:cubicBezTo>
                  <a:cubicBezTo>
                    <a:pt x="4615" y="16598"/>
                    <a:pt x="4615" y="16598"/>
                    <a:pt x="4246" y="16712"/>
                  </a:cubicBezTo>
                  <a:cubicBezTo>
                    <a:pt x="4615" y="16712"/>
                    <a:pt x="4615" y="16712"/>
                    <a:pt x="4615" y="16712"/>
                  </a:cubicBezTo>
                  <a:cubicBezTo>
                    <a:pt x="4246" y="16712"/>
                    <a:pt x="4246" y="16939"/>
                    <a:pt x="3877" y="16712"/>
                  </a:cubicBezTo>
                  <a:cubicBezTo>
                    <a:pt x="3877" y="17053"/>
                    <a:pt x="3692" y="17166"/>
                    <a:pt x="3508" y="17507"/>
                  </a:cubicBezTo>
                  <a:cubicBezTo>
                    <a:pt x="3508" y="17507"/>
                    <a:pt x="3692" y="17507"/>
                    <a:pt x="3508" y="17507"/>
                  </a:cubicBezTo>
                  <a:cubicBezTo>
                    <a:pt x="3508" y="17507"/>
                    <a:pt x="3508" y="17507"/>
                    <a:pt x="3508" y="17507"/>
                  </a:cubicBezTo>
                  <a:cubicBezTo>
                    <a:pt x="3508" y="17507"/>
                    <a:pt x="3508" y="17507"/>
                    <a:pt x="3508" y="17507"/>
                  </a:cubicBezTo>
                  <a:cubicBezTo>
                    <a:pt x="3508" y="17735"/>
                    <a:pt x="3138" y="17735"/>
                    <a:pt x="3138" y="17507"/>
                  </a:cubicBezTo>
                  <a:cubicBezTo>
                    <a:pt x="2585" y="18189"/>
                    <a:pt x="2215" y="18985"/>
                    <a:pt x="1477" y="19554"/>
                  </a:cubicBezTo>
                  <a:cubicBezTo>
                    <a:pt x="1477" y="19667"/>
                    <a:pt x="1292" y="20008"/>
                    <a:pt x="1108" y="20008"/>
                  </a:cubicBezTo>
                  <a:cubicBezTo>
                    <a:pt x="738" y="20577"/>
                    <a:pt x="554" y="21145"/>
                    <a:pt x="0" y="21600"/>
                  </a:cubicBezTo>
                  <a:cubicBezTo>
                    <a:pt x="0" y="21600"/>
                    <a:pt x="554" y="21600"/>
                    <a:pt x="738" y="21486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1" name="Полилиния 145"/>
            <p:cNvSpPr/>
            <p:nvPr/>
          </p:nvSpPr>
          <p:spPr>
            <a:xfrm>
              <a:off x="704799" y="960842"/>
              <a:ext cx="172073" cy="281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5" y="21486"/>
                  </a:moveTo>
                  <a:cubicBezTo>
                    <a:pt x="1117" y="21486"/>
                    <a:pt x="1117" y="20918"/>
                    <a:pt x="1862" y="20804"/>
                  </a:cubicBezTo>
                  <a:cubicBezTo>
                    <a:pt x="1862" y="20577"/>
                    <a:pt x="1676" y="20577"/>
                    <a:pt x="1862" y="20577"/>
                  </a:cubicBezTo>
                  <a:cubicBezTo>
                    <a:pt x="2421" y="20463"/>
                    <a:pt x="2607" y="20008"/>
                    <a:pt x="2607" y="19554"/>
                  </a:cubicBezTo>
                  <a:cubicBezTo>
                    <a:pt x="2607" y="19554"/>
                    <a:pt x="2607" y="19554"/>
                    <a:pt x="2607" y="19554"/>
                  </a:cubicBezTo>
                  <a:cubicBezTo>
                    <a:pt x="2607" y="19554"/>
                    <a:pt x="2979" y="19554"/>
                    <a:pt x="2979" y="19326"/>
                  </a:cubicBezTo>
                  <a:cubicBezTo>
                    <a:pt x="2979" y="19326"/>
                    <a:pt x="2979" y="19326"/>
                    <a:pt x="2607" y="19326"/>
                  </a:cubicBezTo>
                  <a:cubicBezTo>
                    <a:pt x="2979" y="19326"/>
                    <a:pt x="2979" y="19099"/>
                    <a:pt x="3166" y="19099"/>
                  </a:cubicBezTo>
                  <a:cubicBezTo>
                    <a:pt x="2979" y="19099"/>
                    <a:pt x="2979" y="19099"/>
                    <a:pt x="2979" y="18985"/>
                  </a:cubicBezTo>
                  <a:cubicBezTo>
                    <a:pt x="3166" y="19099"/>
                    <a:pt x="3166" y="19099"/>
                    <a:pt x="3166" y="19099"/>
                  </a:cubicBezTo>
                  <a:cubicBezTo>
                    <a:pt x="3352" y="19099"/>
                    <a:pt x="3166" y="18872"/>
                    <a:pt x="3538" y="18644"/>
                  </a:cubicBezTo>
                  <a:cubicBezTo>
                    <a:pt x="3352" y="18644"/>
                    <a:pt x="3352" y="18644"/>
                    <a:pt x="3352" y="18644"/>
                  </a:cubicBezTo>
                  <a:cubicBezTo>
                    <a:pt x="3910" y="18531"/>
                    <a:pt x="4097" y="18189"/>
                    <a:pt x="4655" y="18076"/>
                  </a:cubicBezTo>
                  <a:cubicBezTo>
                    <a:pt x="4655" y="18076"/>
                    <a:pt x="4097" y="18076"/>
                    <a:pt x="4097" y="17848"/>
                  </a:cubicBezTo>
                  <a:cubicBezTo>
                    <a:pt x="4655" y="18076"/>
                    <a:pt x="4655" y="17848"/>
                    <a:pt x="4841" y="17848"/>
                  </a:cubicBezTo>
                  <a:cubicBezTo>
                    <a:pt x="4655" y="17621"/>
                    <a:pt x="5028" y="17848"/>
                    <a:pt x="5028" y="17621"/>
                  </a:cubicBezTo>
                  <a:cubicBezTo>
                    <a:pt x="5028" y="17621"/>
                    <a:pt x="5028" y="17621"/>
                    <a:pt x="5028" y="17621"/>
                  </a:cubicBezTo>
                  <a:cubicBezTo>
                    <a:pt x="5028" y="17621"/>
                    <a:pt x="4841" y="17507"/>
                    <a:pt x="5028" y="17507"/>
                  </a:cubicBezTo>
                  <a:cubicBezTo>
                    <a:pt x="5028" y="17507"/>
                    <a:pt x="5028" y="17507"/>
                    <a:pt x="5028" y="17507"/>
                  </a:cubicBezTo>
                  <a:cubicBezTo>
                    <a:pt x="5400" y="17507"/>
                    <a:pt x="5028" y="17394"/>
                    <a:pt x="5400" y="17394"/>
                  </a:cubicBezTo>
                  <a:cubicBezTo>
                    <a:pt x="5400" y="17394"/>
                    <a:pt x="5400" y="17394"/>
                    <a:pt x="5400" y="17394"/>
                  </a:cubicBezTo>
                  <a:cubicBezTo>
                    <a:pt x="5400" y="17166"/>
                    <a:pt x="5400" y="17166"/>
                    <a:pt x="5400" y="17166"/>
                  </a:cubicBezTo>
                  <a:cubicBezTo>
                    <a:pt x="5400" y="17166"/>
                    <a:pt x="5400" y="17166"/>
                    <a:pt x="5400" y="17166"/>
                  </a:cubicBezTo>
                  <a:cubicBezTo>
                    <a:pt x="5586" y="17166"/>
                    <a:pt x="5400" y="17053"/>
                    <a:pt x="5586" y="17053"/>
                  </a:cubicBezTo>
                  <a:cubicBezTo>
                    <a:pt x="5586" y="17053"/>
                    <a:pt x="5400" y="17166"/>
                    <a:pt x="5400" y="17053"/>
                  </a:cubicBezTo>
                  <a:cubicBezTo>
                    <a:pt x="5772" y="16712"/>
                    <a:pt x="6145" y="16484"/>
                    <a:pt x="6331" y="16029"/>
                  </a:cubicBezTo>
                  <a:cubicBezTo>
                    <a:pt x="6331" y="15916"/>
                    <a:pt x="6331" y="15916"/>
                    <a:pt x="6331" y="15916"/>
                  </a:cubicBezTo>
                  <a:cubicBezTo>
                    <a:pt x="6331" y="15916"/>
                    <a:pt x="6331" y="15688"/>
                    <a:pt x="6517" y="15688"/>
                  </a:cubicBezTo>
                  <a:cubicBezTo>
                    <a:pt x="6517" y="15916"/>
                    <a:pt x="6517" y="15688"/>
                    <a:pt x="6517" y="15688"/>
                  </a:cubicBezTo>
                  <a:cubicBezTo>
                    <a:pt x="6517" y="15575"/>
                    <a:pt x="6703" y="15688"/>
                    <a:pt x="6703" y="15575"/>
                  </a:cubicBezTo>
                  <a:cubicBezTo>
                    <a:pt x="6517" y="15575"/>
                    <a:pt x="6517" y="15575"/>
                    <a:pt x="6517" y="15575"/>
                  </a:cubicBezTo>
                  <a:cubicBezTo>
                    <a:pt x="6517" y="15575"/>
                    <a:pt x="6703" y="15575"/>
                    <a:pt x="6703" y="15461"/>
                  </a:cubicBezTo>
                  <a:cubicBezTo>
                    <a:pt x="6703" y="15461"/>
                    <a:pt x="6703" y="15461"/>
                    <a:pt x="6703" y="15461"/>
                  </a:cubicBezTo>
                  <a:cubicBezTo>
                    <a:pt x="6703" y="15461"/>
                    <a:pt x="6703" y="15234"/>
                    <a:pt x="7262" y="15234"/>
                  </a:cubicBezTo>
                  <a:cubicBezTo>
                    <a:pt x="6703" y="15234"/>
                    <a:pt x="6703" y="15234"/>
                    <a:pt x="6703" y="15234"/>
                  </a:cubicBezTo>
                  <a:cubicBezTo>
                    <a:pt x="6703" y="15120"/>
                    <a:pt x="7262" y="15234"/>
                    <a:pt x="7262" y="15234"/>
                  </a:cubicBezTo>
                  <a:cubicBezTo>
                    <a:pt x="7262" y="15234"/>
                    <a:pt x="7262" y="15234"/>
                    <a:pt x="7262" y="15120"/>
                  </a:cubicBezTo>
                  <a:cubicBezTo>
                    <a:pt x="7448" y="15120"/>
                    <a:pt x="7448" y="15006"/>
                    <a:pt x="7448" y="15006"/>
                  </a:cubicBezTo>
                  <a:cubicBezTo>
                    <a:pt x="7448" y="15006"/>
                    <a:pt x="7448" y="15006"/>
                    <a:pt x="7448" y="15006"/>
                  </a:cubicBezTo>
                  <a:cubicBezTo>
                    <a:pt x="7821" y="14665"/>
                    <a:pt x="7821" y="14665"/>
                    <a:pt x="8007" y="14552"/>
                  </a:cubicBezTo>
                  <a:cubicBezTo>
                    <a:pt x="7821" y="14552"/>
                    <a:pt x="7821" y="14552"/>
                    <a:pt x="7821" y="14438"/>
                  </a:cubicBezTo>
                  <a:cubicBezTo>
                    <a:pt x="8007" y="14552"/>
                    <a:pt x="8007" y="14211"/>
                    <a:pt x="8193" y="14438"/>
                  </a:cubicBezTo>
                  <a:cubicBezTo>
                    <a:pt x="8193" y="14438"/>
                    <a:pt x="8193" y="14211"/>
                    <a:pt x="8193" y="14097"/>
                  </a:cubicBezTo>
                  <a:cubicBezTo>
                    <a:pt x="8193" y="14097"/>
                    <a:pt x="8193" y="14097"/>
                    <a:pt x="8007" y="14097"/>
                  </a:cubicBezTo>
                  <a:cubicBezTo>
                    <a:pt x="8007" y="13983"/>
                    <a:pt x="8007" y="13983"/>
                    <a:pt x="8007" y="13983"/>
                  </a:cubicBezTo>
                  <a:cubicBezTo>
                    <a:pt x="8007" y="13983"/>
                    <a:pt x="8007" y="14097"/>
                    <a:pt x="8007" y="13983"/>
                  </a:cubicBezTo>
                  <a:cubicBezTo>
                    <a:pt x="8007" y="13983"/>
                    <a:pt x="8007" y="13983"/>
                    <a:pt x="8007" y="13983"/>
                  </a:cubicBezTo>
                  <a:cubicBezTo>
                    <a:pt x="8193" y="13756"/>
                    <a:pt x="8566" y="13983"/>
                    <a:pt x="8752" y="13756"/>
                  </a:cubicBezTo>
                  <a:cubicBezTo>
                    <a:pt x="8566" y="13756"/>
                    <a:pt x="8566" y="13642"/>
                    <a:pt x="8566" y="13642"/>
                  </a:cubicBezTo>
                  <a:cubicBezTo>
                    <a:pt x="8938" y="13642"/>
                    <a:pt x="8938" y="13642"/>
                    <a:pt x="8938" y="13642"/>
                  </a:cubicBezTo>
                  <a:cubicBezTo>
                    <a:pt x="8938" y="13642"/>
                    <a:pt x="8752" y="13642"/>
                    <a:pt x="8938" y="13642"/>
                  </a:cubicBezTo>
                  <a:cubicBezTo>
                    <a:pt x="8938" y="13642"/>
                    <a:pt x="8938" y="13642"/>
                    <a:pt x="8938" y="13642"/>
                  </a:cubicBezTo>
                  <a:cubicBezTo>
                    <a:pt x="8938" y="13642"/>
                    <a:pt x="9124" y="13528"/>
                    <a:pt x="8938" y="13528"/>
                  </a:cubicBezTo>
                  <a:cubicBezTo>
                    <a:pt x="8938" y="13301"/>
                    <a:pt x="8938" y="13528"/>
                    <a:pt x="8938" y="13301"/>
                  </a:cubicBezTo>
                  <a:cubicBezTo>
                    <a:pt x="8938" y="13301"/>
                    <a:pt x="8938" y="13301"/>
                    <a:pt x="8938" y="13301"/>
                  </a:cubicBezTo>
                  <a:cubicBezTo>
                    <a:pt x="8938" y="13301"/>
                    <a:pt x="8938" y="13301"/>
                    <a:pt x="8938" y="13301"/>
                  </a:cubicBezTo>
                  <a:cubicBezTo>
                    <a:pt x="8938" y="13074"/>
                    <a:pt x="9124" y="13074"/>
                    <a:pt x="9124" y="13301"/>
                  </a:cubicBezTo>
                  <a:cubicBezTo>
                    <a:pt x="9124" y="13301"/>
                    <a:pt x="9124" y="13074"/>
                    <a:pt x="9124" y="13301"/>
                  </a:cubicBezTo>
                  <a:cubicBezTo>
                    <a:pt x="9497" y="13301"/>
                    <a:pt x="9497" y="13074"/>
                    <a:pt x="9497" y="13074"/>
                  </a:cubicBezTo>
                  <a:cubicBezTo>
                    <a:pt x="9497" y="13074"/>
                    <a:pt x="9497" y="13074"/>
                    <a:pt x="9497" y="13074"/>
                  </a:cubicBezTo>
                  <a:cubicBezTo>
                    <a:pt x="9497" y="13074"/>
                    <a:pt x="9683" y="12846"/>
                    <a:pt x="10241" y="12846"/>
                  </a:cubicBezTo>
                  <a:cubicBezTo>
                    <a:pt x="9683" y="12846"/>
                    <a:pt x="9683" y="12846"/>
                    <a:pt x="9683" y="12846"/>
                  </a:cubicBezTo>
                  <a:cubicBezTo>
                    <a:pt x="9683" y="12733"/>
                    <a:pt x="10428" y="12733"/>
                    <a:pt x="10241" y="12619"/>
                  </a:cubicBezTo>
                  <a:cubicBezTo>
                    <a:pt x="10428" y="12619"/>
                    <a:pt x="10428" y="12619"/>
                    <a:pt x="10428" y="12619"/>
                  </a:cubicBezTo>
                  <a:cubicBezTo>
                    <a:pt x="10428" y="12505"/>
                    <a:pt x="10241" y="12505"/>
                    <a:pt x="10428" y="12505"/>
                  </a:cubicBezTo>
                  <a:cubicBezTo>
                    <a:pt x="10241" y="12505"/>
                    <a:pt x="10428" y="12505"/>
                    <a:pt x="10428" y="12505"/>
                  </a:cubicBezTo>
                  <a:cubicBezTo>
                    <a:pt x="10428" y="12505"/>
                    <a:pt x="10428" y="12278"/>
                    <a:pt x="10428" y="12505"/>
                  </a:cubicBezTo>
                  <a:cubicBezTo>
                    <a:pt x="10428" y="12278"/>
                    <a:pt x="10986" y="12164"/>
                    <a:pt x="10986" y="12051"/>
                  </a:cubicBezTo>
                  <a:cubicBezTo>
                    <a:pt x="11172" y="12051"/>
                    <a:pt x="11172" y="12051"/>
                    <a:pt x="11172" y="12051"/>
                  </a:cubicBezTo>
                  <a:cubicBezTo>
                    <a:pt x="10986" y="12051"/>
                    <a:pt x="10986" y="12051"/>
                    <a:pt x="10986" y="12051"/>
                  </a:cubicBezTo>
                  <a:cubicBezTo>
                    <a:pt x="10986" y="12051"/>
                    <a:pt x="11172" y="11823"/>
                    <a:pt x="10986" y="11823"/>
                  </a:cubicBezTo>
                  <a:cubicBezTo>
                    <a:pt x="11172" y="11823"/>
                    <a:pt x="10614" y="12051"/>
                    <a:pt x="10986" y="12051"/>
                  </a:cubicBezTo>
                  <a:cubicBezTo>
                    <a:pt x="10614" y="12051"/>
                    <a:pt x="11172" y="12051"/>
                    <a:pt x="10986" y="11823"/>
                  </a:cubicBezTo>
                  <a:cubicBezTo>
                    <a:pt x="10986" y="11823"/>
                    <a:pt x="11172" y="11823"/>
                    <a:pt x="11172" y="11596"/>
                  </a:cubicBezTo>
                  <a:cubicBezTo>
                    <a:pt x="11172" y="11823"/>
                    <a:pt x="10986" y="11596"/>
                    <a:pt x="10986" y="11596"/>
                  </a:cubicBezTo>
                  <a:cubicBezTo>
                    <a:pt x="11172" y="11596"/>
                    <a:pt x="10986" y="11596"/>
                    <a:pt x="11172" y="11596"/>
                  </a:cubicBezTo>
                  <a:cubicBezTo>
                    <a:pt x="11172" y="11596"/>
                    <a:pt x="11172" y="11596"/>
                    <a:pt x="11172" y="11596"/>
                  </a:cubicBezTo>
                  <a:cubicBezTo>
                    <a:pt x="11359" y="11596"/>
                    <a:pt x="11172" y="11368"/>
                    <a:pt x="11359" y="11596"/>
                  </a:cubicBezTo>
                  <a:cubicBezTo>
                    <a:pt x="11172" y="11368"/>
                    <a:pt x="11359" y="11368"/>
                    <a:pt x="11359" y="11255"/>
                  </a:cubicBezTo>
                  <a:cubicBezTo>
                    <a:pt x="11172" y="11255"/>
                    <a:pt x="11172" y="11255"/>
                    <a:pt x="11172" y="11255"/>
                  </a:cubicBezTo>
                  <a:cubicBezTo>
                    <a:pt x="11359" y="11255"/>
                    <a:pt x="11359" y="11255"/>
                    <a:pt x="11359" y="11255"/>
                  </a:cubicBezTo>
                  <a:cubicBezTo>
                    <a:pt x="11359" y="11255"/>
                    <a:pt x="11359" y="11255"/>
                    <a:pt x="11359" y="11255"/>
                  </a:cubicBezTo>
                  <a:cubicBezTo>
                    <a:pt x="11731" y="11255"/>
                    <a:pt x="11359" y="11141"/>
                    <a:pt x="11731" y="11255"/>
                  </a:cubicBezTo>
                  <a:cubicBezTo>
                    <a:pt x="11731" y="11141"/>
                    <a:pt x="11917" y="10914"/>
                    <a:pt x="11731" y="10914"/>
                  </a:cubicBezTo>
                  <a:cubicBezTo>
                    <a:pt x="11917" y="10914"/>
                    <a:pt x="11917" y="10800"/>
                    <a:pt x="11917" y="10800"/>
                  </a:cubicBezTo>
                  <a:cubicBezTo>
                    <a:pt x="11917" y="10800"/>
                    <a:pt x="11917" y="10800"/>
                    <a:pt x="11917" y="10800"/>
                  </a:cubicBezTo>
                  <a:cubicBezTo>
                    <a:pt x="11917" y="10686"/>
                    <a:pt x="11917" y="10800"/>
                    <a:pt x="11917" y="10686"/>
                  </a:cubicBezTo>
                  <a:cubicBezTo>
                    <a:pt x="11917" y="10686"/>
                    <a:pt x="11917" y="10686"/>
                    <a:pt x="11917" y="10573"/>
                  </a:cubicBezTo>
                  <a:cubicBezTo>
                    <a:pt x="12103" y="10573"/>
                    <a:pt x="12103" y="10573"/>
                    <a:pt x="12103" y="10573"/>
                  </a:cubicBezTo>
                  <a:cubicBezTo>
                    <a:pt x="12103" y="10573"/>
                    <a:pt x="12290" y="10573"/>
                    <a:pt x="12290" y="10345"/>
                  </a:cubicBezTo>
                  <a:cubicBezTo>
                    <a:pt x="12103" y="10345"/>
                    <a:pt x="12103" y="10345"/>
                    <a:pt x="12103" y="10345"/>
                  </a:cubicBezTo>
                  <a:cubicBezTo>
                    <a:pt x="11917" y="10232"/>
                    <a:pt x="12290" y="10232"/>
                    <a:pt x="12290" y="10232"/>
                  </a:cubicBezTo>
                  <a:cubicBezTo>
                    <a:pt x="12848" y="10232"/>
                    <a:pt x="12848" y="10232"/>
                    <a:pt x="12848" y="10232"/>
                  </a:cubicBezTo>
                  <a:cubicBezTo>
                    <a:pt x="12290" y="10232"/>
                    <a:pt x="13034" y="10232"/>
                    <a:pt x="12848" y="9891"/>
                  </a:cubicBezTo>
                  <a:cubicBezTo>
                    <a:pt x="12848" y="9891"/>
                    <a:pt x="12848" y="9891"/>
                    <a:pt x="13034" y="9891"/>
                  </a:cubicBezTo>
                  <a:cubicBezTo>
                    <a:pt x="13034" y="9777"/>
                    <a:pt x="13407" y="9663"/>
                    <a:pt x="13034" y="9436"/>
                  </a:cubicBezTo>
                  <a:cubicBezTo>
                    <a:pt x="13034" y="9436"/>
                    <a:pt x="13407" y="9322"/>
                    <a:pt x="13407" y="9436"/>
                  </a:cubicBezTo>
                  <a:cubicBezTo>
                    <a:pt x="13407" y="9436"/>
                    <a:pt x="13034" y="9436"/>
                    <a:pt x="13407" y="9436"/>
                  </a:cubicBezTo>
                  <a:cubicBezTo>
                    <a:pt x="13407" y="9436"/>
                    <a:pt x="13407" y="9436"/>
                    <a:pt x="13407" y="9436"/>
                  </a:cubicBezTo>
                  <a:cubicBezTo>
                    <a:pt x="13407" y="9436"/>
                    <a:pt x="13407" y="9322"/>
                    <a:pt x="13034" y="9322"/>
                  </a:cubicBezTo>
                  <a:cubicBezTo>
                    <a:pt x="13034" y="9208"/>
                    <a:pt x="13593" y="9322"/>
                    <a:pt x="13593" y="9208"/>
                  </a:cubicBezTo>
                  <a:cubicBezTo>
                    <a:pt x="13593" y="9208"/>
                    <a:pt x="13593" y="9208"/>
                    <a:pt x="13593" y="9208"/>
                  </a:cubicBezTo>
                  <a:cubicBezTo>
                    <a:pt x="13779" y="9208"/>
                    <a:pt x="13779" y="9208"/>
                    <a:pt x="13779" y="9208"/>
                  </a:cubicBezTo>
                  <a:cubicBezTo>
                    <a:pt x="13779" y="9095"/>
                    <a:pt x="13593" y="9095"/>
                    <a:pt x="13593" y="9095"/>
                  </a:cubicBezTo>
                  <a:cubicBezTo>
                    <a:pt x="13593" y="8867"/>
                    <a:pt x="13593" y="8867"/>
                    <a:pt x="13593" y="8867"/>
                  </a:cubicBezTo>
                  <a:cubicBezTo>
                    <a:pt x="13593" y="8867"/>
                    <a:pt x="13593" y="8867"/>
                    <a:pt x="13593" y="8867"/>
                  </a:cubicBezTo>
                  <a:cubicBezTo>
                    <a:pt x="13593" y="8867"/>
                    <a:pt x="13593" y="8867"/>
                    <a:pt x="13779" y="8867"/>
                  </a:cubicBezTo>
                  <a:cubicBezTo>
                    <a:pt x="13593" y="8867"/>
                    <a:pt x="13593" y="8867"/>
                    <a:pt x="13593" y="8867"/>
                  </a:cubicBezTo>
                  <a:cubicBezTo>
                    <a:pt x="13779" y="8754"/>
                    <a:pt x="13779" y="8754"/>
                    <a:pt x="13779" y="8754"/>
                  </a:cubicBezTo>
                  <a:cubicBezTo>
                    <a:pt x="13779" y="8867"/>
                    <a:pt x="13779" y="8867"/>
                    <a:pt x="13779" y="8867"/>
                  </a:cubicBezTo>
                  <a:cubicBezTo>
                    <a:pt x="13779" y="8867"/>
                    <a:pt x="13779" y="8867"/>
                    <a:pt x="14152" y="8867"/>
                  </a:cubicBezTo>
                  <a:cubicBezTo>
                    <a:pt x="13779" y="8754"/>
                    <a:pt x="14152" y="8754"/>
                    <a:pt x="14152" y="8754"/>
                  </a:cubicBezTo>
                  <a:cubicBezTo>
                    <a:pt x="14152" y="8754"/>
                    <a:pt x="14152" y="8754"/>
                    <a:pt x="14152" y="8754"/>
                  </a:cubicBezTo>
                  <a:cubicBezTo>
                    <a:pt x="14152" y="8754"/>
                    <a:pt x="14338" y="8413"/>
                    <a:pt x="14152" y="8413"/>
                  </a:cubicBezTo>
                  <a:cubicBezTo>
                    <a:pt x="14152" y="8754"/>
                    <a:pt x="14152" y="8754"/>
                    <a:pt x="14152" y="8754"/>
                  </a:cubicBezTo>
                  <a:cubicBezTo>
                    <a:pt x="14152" y="8413"/>
                    <a:pt x="13779" y="8413"/>
                    <a:pt x="14152" y="8413"/>
                  </a:cubicBezTo>
                  <a:cubicBezTo>
                    <a:pt x="14152" y="8413"/>
                    <a:pt x="14338" y="8754"/>
                    <a:pt x="14338" y="8413"/>
                  </a:cubicBezTo>
                  <a:cubicBezTo>
                    <a:pt x="14152" y="8413"/>
                    <a:pt x="14152" y="8413"/>
                    <a:pt x="14152" y="8413"/>
                  </a:cubicBezTo>
                  <a:cubicBezTo>
                    <a:pt x="14152" y="8299"/>
                    <a:pt x="14152" y="8299"/>
                    <a:pt x="14152" y="8299"/>
                  </a:cubicBezTo>
                  <a:cubicBezTo>
                    <a:pt x="14338" y="8413"/>
                    <a:pt x="14338" y="8413"/>
                    <a:pt x="14338" y="8413"/>
                  </a:cubicBezTo>
                  <a:cubicBezTo>
                    <a:pt x="14152" y="8299"/>
                    <a:pt x="14152" y="8299"/>
                    <a:pt x="14152" y="8299"/>
                  </a:cubicBezTo>
                  <a:cubicBezTo>
                    <a:pt x="14338" y="8413"/>
                    <a:pt x="14338" y="8299"/>
                    <a:pt x="14524" y="8299"/>
                  </a:cubicBezTo>
                  <a:cubicBezTo>
                    <a:pt x="14524" y="8299"/>
                    <a:pt x="14338" y="8185"/>
                    <a:pt x="14524" y="8185"/>
                  </a:cubicBezTo>
                  <a:cubicBezTo>
                    <a:pt x="14524" y="8185"/>
                    <a:pt x="14524" y="8185"/>
                    <a:pt x="14524" y="8185"/>
                  </a:cubicBezTo>
                  <a:cubicBezTo>
                    <a:pt x="14338" y="8185"/>
                    <a:pt x="14524" y="7958"/>
                    <a:pt x="14524" y="7958"/>
                  </a:cubicBezTo>
                  <a:cubicBezTo>
                    <a:pt x="14524" y="7958"/>
                    <a:pt x="14524" y="7958"/>
                    <a:pt x="14524" y="7958"/>
                  </a:cubicBezTo>
                  <a:cubicBezTo>
                    <a:pt x="14524" y="7958"/>
                    <a:pt x="14524" y="7958"/>
                    <a:pt x="14897" y="7958"/>
                  </a:cubicBezTo>
                  <a:cubicBezTo>
                    <a:pt x="14897" y="7844"/>
                    <a:pt x="14338" y="7844"/>
                    <a:pt x="14524" y="7844"/>
                  </a:cubicBezTo>
                  <a:cubicBezTo>
                    <a:pt x="14524" y="7731"/>
                    <a:pt x="14897" y="7844"/>
                    <a:pt x="14897" y="7844"/>
                  </a:cubicBezTo>
                  <a:cubicBezTo>
                    <a:pt x="14897" y="7731"/>
                    <a:pt x="15455" y="7731"/>
                    <a:pt x="15083" y="7503"/>
                  </a:cubicBezTo>
                  <a:cubicBezTo>
                    <a:pt x="15455" y="7503"/>
                    <a:pt x="15455" y="7503"/>
                    <a:pt x="15455" y="7503"/>
                  </a:cubicBezTo>
                  <a:cubicBezTo>
                    <a:pt x="15455" y="7389"/>
                    <a:pt x="16014" y="7276"/>
                    <a:pt x="15828" y="7162"/>
                  </a:cubicBezTo>
                  <a:cubicBezTo>
                    <a:pt x="15828" y="7162"/>
                    <a:pt x="15828" y="6821"/>
                    <a:pt x="15455" y="6821"/>
                  </a:cubicBezTo>
                  <a:cubicBezTo>
                    <a:pt x="15828" y="6821"/>
                    <a:pt x="15455" y="6821"/>
                    <a:pt x="15828" y="6821"/>
                  </a:cubicBezTo>
                  <a:cubicBezTo>
                    <a:pt x="15828" y="7162"/>
                    <a:pt x="15828" y="7162"/>
                    <a:pt x="15828" y="7162"/>
                  </a:cubicBezTo>
                  <a:cubicBezTo>
                    <a:pt x="16014" y="6821"/>
                    <a:pt x="16200" y="6821"/>
                    <a:pt x="16014" y="6707"/>
                  </a:cubicBezTo>
                  <a:cubicBezTo>
                    <a:pt x="16200" y="6707"/>
                    <a:pt x="16200" y="6707"/>
                    <a:pt x="16200" y="6707"/>
                  </a:cubicBezTo>
                  <a:cubicBezTo>
                    <a:pt x="16014" y="6707"/>
                    <a:pt x="16014" y="6480"/>
                    <a:pt x="16200" y="6480"/>
                  </a:cubicBezTo>
                  <a:cubicBezTo>
                    <a:pt x="16200" y="6480"/>
                    <a:pt x="16200" y="6480"/>
                    <a:pt x="16200" y="6480"/>
                  </a:cubicBezTo>
                  <a:cubicBezTo>
                    <a:pt x="16200" y="6480"/>
                    <a:pt x="16200" y="6480"/>
                    <a:pt x="16200" y="6480"/>
                  </a:cubicBezTo>
                  <a:cubicBezTo>
                    <a:pt x="16572" y="6480"/>
                    <a:pt x="16572" y="6480"/>
                    <a:pt x="16572" y="6480"/>
                  </a:cubicBezTo>
                  <a:cubicBezTo>
                    <a:pt x="16200" y="6480"/>
                    <a:pt x="16200" y="6366"/>
                    <a:pt x="16200" y="6366"/>
                  </a:cubicBezTo>
                  <a:cubicBezTo>
                    <a:pt x="16572" y="6366"/>
                    <a:pt x="16759" y="6366"/>
                    <a:pt x="16572" y="6366"/>
                  </a:cubicBezTo>
                  <a:cubicBezTo>
                    <a:pt x="16572" y="6253"/>
                    <a:pt x="16572" y="6253"/>
                    <a:pt x="16572" y="6253"/>
                  </a:cubicBezTo>
                  <a:cubicBezTo>
                    <a:pt x="16759" y="6253"/>
                    <a:pt x="16759" y="6253"/>
                    <a:pt x="16759" y="6253"/>
                  </a:cubicBezTo>
                  <a:cubicBezTo>
                    <a:pt x="16759" y="6025"/>
                    <a:pt x="16759" y="6025"/>
                    <a:pt x="16572" y="5912"/>
                  </a:cubicBezTo>
                  <a:cubicBezTo>
                    <a:pt x="16945" y="5912"/>
                    <a:pt x="17317" y="5684"/>
                    <a:pt x="17503" y="5343"/>
                  </a:cubicBezTo>
                  <a:cubicBezTo>
                    <a:pt x="17503" y="5343"/>
                    <a:pt x="17503" y="5343"/>
                    <a:pt x="17503" y="5343"/>
                  </a:cubicBezTo>
                  <a:cubicBezTo>
                    <a:pt x="17503" y="5343"/>
                    <a:pt x="17503" y="5343"/>
                    <a:pt x="17503" y="5343"/>
                  </a:cubicBezTo>
                  <a:cubicBezTo>
                    <a:pt x="17503" y="5343"/>
                    <a:pt x="17503" y="5229"/>
                    <a:pt x="17317" y="5229"/>
                  </a:cubicBezTo>
                  <a:cubicBezTo>
                    <a:pt x="17503" y="5229"/>
                    <a:pt x="17503" y="5229"/>
                    <a:pt x="17503" y="5229"/>
                  </a:cubicBezTo>
                  <a:cubicBezTo>
                    <a:pt x="17690" y="5229"/>
                    <a:pt x="17503" y="5229"/>
                    <a:pt x="17690" y="5229"/>
                  </a:cubicBezTo>
                  <a:cubicBezTo>
                    <a:pt x="17690" y="5229"/>
                    <a:pt x="17690" y="5002"/>
                    <a:pt x="17690" y="5229"/>
                  </a:cubicBezTo>
                  <a:cubicBezTo>
                    <a:pt x="17690" y="5002"/>
                    <a:pt x="17690" y="5002"/>
                    <a:pt x="17503" y="5002"/>
                  </a:cubicBezTo>
                  <a:cubicBezTo>
                    <a:pt x="17690" y="5002"/>
                    <a:pt x="17690" y="5002"/>
                    <a:pt x="17690" y="5002"/>
                  </a:cubicBezTo>
                  <a:cubicBezTo>
                    <a:pt x="17503" y="4888"/>
                    <a:pt x="17317" y="5002"/>
                    <a:pt x="16945" y="4888"/>
                  </a:cubicBezTo>
                  <a:cubicBezTo>
                    <a:pt x="17317" y="4888"/>
                    <a:pt x="17317" y="4888"/>
                    <a:pt x="17317" y="4888"/>
                  </a:cubicBezTo>
                  <a:cubicBezTo>
                    <a:pt x="16945" y="4775"/>
                    <a:pt x="16945" y="4888"/>
                    <a:pt x="16945" y="4775"/>
                  </a:cubicBezTo>
                  <a:cubicBezTo>
                    <a:pt x="17317" y="4888"/>
                    <a:pt x="17317" y="4888"/>
                    <a:pt x="17317" y="4888"/>
                  </a:cubicBezTo>
                  <a:cubicBezTo>
                    <a:pt x="17503" y="4775"/>
                    <a:pt x="17690" y="4888"/>
                    <a:pt x="17690" y="4888"/>
                  </a:cubicBezTo>
                  <a:cubicBezTo>
                    <a:pt x="17690" y="4775"/>
                    <a:pt x="17690" y="4888"/>
                    <a:pt x="17503" y="4888"/>
                  </a:cubicBezTo>
                  <a:cubicBezTo>
                    <a:pt x="17503" y="4775"/>
                    <a:pt x="17690" y="4775"/>
                    <a:pt x="17690" y="4775"/>
                  </a:cubicBezTo>
                  <a:cubicBezTo>
                    <a:pt x="17690" y="4775"/>
                    <a:pt x="17876" y="4888"/>
                    <a:pt x="17876" y="4775"/>
                  </a:cubicBezTo>
                  <a:cubicBezTo>
                    <a:pt x="17876" y="4775"/>
                    <a:pt x="17690" y="4775"/>
                    <a:pt x="17876" y="4775"/>
                  </a:cubicBezTo>
                  <a:cubicBezTo>
                    <a:pt x="17876" y="4775"/>
                    <a:pt x="17876" y="4775"/>
                    <a:pt x="18434" y="4775"/>
                  </a:cubicBezTo>
                  <a:cubicBezTo>
                    <a:pt x="18434" y="4775"/>
                    <a:pt x="18434" y="4775"/>
                    <a:pt x="18434" y="4775"/>
                  </a:cubicBezTo>
                  <a:cubicBezTo>
                    <a:pt x="18434" y="4547"/>
                    <a:pt x="17876" y="4547"/>
                    <a:pt x="17876" y="4547"/>
                  </a:cubicBezTo>
                  <a:cubicBezTo>
                    <a:pt x="17876" y="4547"/>
                    <a:pt x="18434" y="4434"/>
                    <a:pt x="18621" y="4547"/>
                  </a:cubicBezTo>
                  <a:cubicBezTo>
                    <a:pt x="18434" y="4547"/>
                    <a:pt x="18434" y="4547"/>
                    <a:pt x="18434" y="4547"/>
                  </a:cubicBezTo>
                  <a:cubicBezTo>
                    <a:pt x="18434" y="4434"/>
                    <a:pt x="18621" y="4434"/>
                    <a:pt x="18434" y="4434"/>
                  </a:cubicBezTo>
                  <a:cubicBezTo>
                    <a:pt x="18621" y="4434"/>
                    <a:pt x="18621" y="4434"/>
                    <a:pt x="18621" y="4434"/>
                  </a:cubicBezTo>
                  <a:cubicBezTo>
                    <a:pt x="18621" y="4434"/>
                    <a:pt x="18434" y="4434"/>
                    <a:pt x="18434" y="4320"/>
                  </a:cubicBezTo>
                  <a:cubicBezTo>
                    <a:pt x="18434" y="4320"/>
                    <a:pt x="18621" y="4320"/>
                    <a:pt x="18621" y="4093"/>
                  </a:cubicBezTo>
                  <a:cubicBezTo>
                    <a:pt x="18621" y="4093"/>
                    <a:pt x="18621" y="4093"/>
                    <a:pt x="18993" y="4093"/>
                  </a:cubicBezTo>
                  <a:cubicBezTo>
                    <a:pt x="18993" y="4320"/>
                    <a:pt x="18621" y="4320"/>
                    <a:pt x="18993" y="4320"/>
                  </a:cubicBezTo>
                  <a:cubicBezTo>
                    <a:pt x="18621" y="4320"/>
                    <a:pt x="18993" y="4320"/>
                    <a:pt x="18993" y="4320"/>
                  </a:cubicBezTo>
                  <a:cubicBezTo>
                    <a:pt x="18993" y="4093"/>
                    <a:pt x="18993" y="4093"/>
                    <a:pt x="18993" y="4093"/>
                  </a:cubicBezTo>
                  <a:cubicBezTo>
                    <a:pt x="18993" y="4093"/>
                    <a:pt x="18993" y="4093"/>
                    <a:pt x="19179" y="4093"/>
                  </a:cubicBezTo>
                  <a:cubicBezTo>
                    <a:pt x="18993" y="4093"/>
                    <a:pt x="18993" y="4093"/>
                    <a:pt x="18993" y="4093"/>
                  </a:cubicBezTo>
                  <a:cubicBezTo>
                    <a:pt x="19179" y="4093"/>
                    <a:pt x="19179" y="4093"/>
                    <a:pt x="19179" y="4093"/>
                  </a:cubicBezTo>
                  <a:cubicBezTo>
                    <a:pt x="18993" y="3979"/>
                    <a:pt x="18993" y="3979"/>
                    <a:pt x="18993" y="3979"/>
                  </a:cubicBezTo>
                  <a:cubicBezTo>
                    <a:pt x="18993" y="3979"/>
                    <a:pt x="18993" y="3979"/>
                    <a:pt x="18993" y="3979"/>
                  </a:cubicBezTo>
                  <a:cubicBezTo>
                    <a:pt x="18993" y="3979"/>
                    <a:pt x="18993" y="3979"/>
                    <a:pt x="18993" y="3752"/>
                  </a:cubicBezTo>
                  <a:cubicBezTo>
                    <a:pt x="19179" y="3979"/>
                    <a:pt x="19179" y="3979"/>
                    <a:pt x="19179" y="3979"/>
                  </a:cubicBezTo>
                  <a:cubicBezTo>
                    <a:pt x="19366" y="3979"/>
                    <a:pt x="19179" y="3752"/>
                    <a:pt x="19366" y="3752"/>
                  </a:cubicBezTo>
                  <a:cubicBezTo>
                    <a:pt x="19179" y="3979"/>
                    <a:pt x="19179" y="3979"/>
                    <a:pt x="19179" y="3979"/>
                  </a:cubicBezTo>
                  <a:cubicBezTo>
                    <a:pt x="19179" y="3752"/>
                    <a:pt x="18993" y="3752"/>
                    <a:pt x="18993" y="3524"/>
                  </a:cubicBezTo>
                  <a:cubicBezTo>
                    <a:pt x="19179" y="3524"/>
                    <a:pt x="19366" y="3524"/>
                    <a:pt x="19366" y="3752"/>
                  </a:cubicBezTo>
                  <a:cubicBezTo>
                    <a:pt x="19366" y="3752"/>
                    <a:pt x="19366" y="3524"/>
                    <a:pt x="19179" y="3524"/>
                  </a:cubicBezTo>
                  <a:cubicBezTo>
                    <a:pt x="19366" y="3524"/>
                    <a:pt x="19366" y="3752"/>
                    <a:pt x="19366" y="3524"/>
                  </a:cubicBezTo>
                  <a:cubicBezTo>
                    <a:pt x="19366" y="3411"/>
                    <a:pt x="19366" y="3411"/>
                    <a:pt x="19366" y="3411"/>
                  </a:cubicBezTo>
                  <a:cubicBezTo>
                    <a:pt x="19179" y="3411"/>
                    <a:pt x="19179" y="3411"/>
                    <a:pt x="19179" y="3411"/>
                  </a:cubicBezTo>
                  <a:cubicBezTo>
                    <a:pt x="19179" y="3297"/>
                    <a:pt x="19179" y="3297"/>
                    <a:pt x="19179" y="3297"/>
                  </a:cubicBezTo>
                  <a:cubicBezTo>
                    <a:pt x="18993" y="3297"/>
                    <a:pt x="18993" y="3297"/>
                    <a:pt x="18993" y="3297"/>
                  </a:cubicBezTo>
                  <a:cubicBezTo>
                    <a:pt x="18993" y="3297"/>
                    <a:pt x="18993" y="3297"/>
                    <a:pt x="18993" y="3069"/>
                  </a:cubicBezTo>
                  <a:cubicBezTo>
                    <a:pt x="19179" y="3411"/>
                    <a:pt x="19366" y="3297"/>
                    <a:pt x="19738" y="3297"/>
                  </a:cubicBezTo>
                  <a:cubicBezTo>
                    <a:pt x="19738" y="3297"/>
                    <a:pt x="19179" y="3069"/>
                    <a:pt x="19738" y="3069"/>
                  </a:cubicBezTo>
                  <a:cubicBezTo>
                    <a:pt x="19738" y="3069"/>
                    <a:pt x="19924" y="3069"/>
                    <a:pt x="19738" y="3069"/>
                  </a:cubicBezTo>
                  <a:cubicBezTo>
                    <a:pt x="19738" y="3069"/>
                    <a:pt x="19924" y="3297"/>
                    <a:pt x="19924" y="3069"/>
                  </a:cubicBezTo>
                  <a:cubicBezTo>
                    <a:pt x="19738" y="2956"/>
                    <a:pt x="19738" y="2956"/>
                    <a:pt x="19738" y="2956"/>
                  </a:cubicBezTo>
                  <a:cubicBezTo>
                    <a:pt x="19738" y="3069"/>
                    <a:pt x="19738" y="3069"/>
                    <a:pt x="19738" y="3069"/>
                  </a:cubicBezTo>
                  <a:cubicBezTo>
                    <a:pt x="19366" y="2956"/>
                    <a:pt x="19366" y="2956"/>
                    <a:pt x="19366" y="2956"/>
                  </a:cubicBezTo>
                  <a:cubicBezTo>
                    <a:pt x="19366" y="2956"/>
                    <a:pt x="19366" y="2842"/>
                    <a:pt x="19738" y="2842"/>
                  </a:cubicBezTo>
                  <a:cubicBezTo>
                    <a:pt x="19738" y="2956"/>
                    <a:pt x="19366" y="2956"/>
                    <a:pt x="19738" y="2956"/>
                  </a:cubicBezTo>
                  <a:cubicBezTo>
                    <a:pt x="19924" y="2956"/>
                    <a:pt x="19738" y="2842"/>
                    <a:pt x="19924" y="2842"/>
                  </a:cubicBezTo>
                  <a:cubicBezTo>
                    <a:pt x="19924" y="2956"/>
                    <a:pt x="19924" y="2956"/>
                    <a:pt x="20110" y="2956"/>
                  </a:cubicBezTo>
                  <a:cubicBezTo>
                    <a:pt x="20110" y="2956"/>
                    <a:pt x="20110" y="2956"/>
                    <a:pt x="20110" y="2956"/>
                  </a:cubicBezTo>
                  <a:cubicBezTo>
                    <a:pt x="20110" y="2956"/>
                    <a:pt x="20110" y="2956"/>
                    <a:pt x="20110" y="2956"/>
                  </a:cubicBezTo>
                  <a:cubicBezTo>
                    <a:pt x="20110" y="2842"/>
                    <a:pt x="20110" y="2956"/>
                    <a:pt x="20483" y="2842"/>
                  </a:cubicBezTo>
                  <a:cubicBezTo>
                    <a:pt x="20110" y="2842"/>
                    <a:pt x="20110" y="2842"/>
                    <a:pt x="20110" y="2842"/>
                  </a:cubicBezTo>
                  <a:cubicBezTo>
                    <a:pt x="19924" y="2615"/>
                    <a:pt x="20110" y="2956"/>
                    <a:pt x="19924" y="2842"/>
                  </a:cubicBezTo>
                  <a:cubicBezTo>
                    <a:pt x="19924" y="2842"/>
                    <a:pt x="20110" y="2842"/>
                    <a:pt x="20110" y="2615"/>
                  </a:cubicBezTo>
                  <a:cubicBezTo>
                    <a:pt x="19924" y="2615"/>
                    <a:pt x="19924" y="2615"/>
                    <a:pt x="19924" y="2615"/>
                  </a:cubicBezTo>
                  <a:cubicBezTo>
                    <a:pt x="19924" y="2615"/>
                    <a:pt x="19738" y="2501"/>
                    <a:pt x="19924" y="2501"/>
                  </a:cubicBezTo>
                  <a:cubicBezTo>
                    <a:pt x="20110" y="2501"/>
                    <a:pt x="20110" y="2501"/>
                    <a:pt x="20110" y="2615"/>
                  </a:cubicBezTo>
                  <a:cubicBezTo>
                    <a:pt x="20110" y="2501"/>
                    <a:pt x="20483" y="2501"/>
                    <a:pt x="20483" y="2501"/>
                  </a:cubicBezTo>
                  <a:cubicBezTo>
                    <a:pt x="20110" y="2160"/>
                    <a:pt x="20669" y="2160"/>
                    <a:pt x="20483" y="2160"/>
                  </a:cubicBezTo>
                  <a:cubicBezTo>
                    <a:pt x="20483" y="2160"/>
                    <a:pt x="20110" y="2501"/>
                    <a:pt x="19924" y="2501"/>
                  </a:cubicBezTo>
                  <a:cubicBezTo>
                    <a:pt x="19924" y="2160"/>
                    <a:pt x="19924" y="2615"/>
                    <a:pt x="19738" y="2501"/>
                  </a:cubicBezTo>
                  <a:cubicBezTo>
                    <a:pt x="19924" y="2501"/>
                    <a:pt x="19738" y="2160"/>
                    <a:pt x="19366" y="2160"/>
                  </a:cubicBezTo>
                  <a:cubicBezTo>
                    <a:pt x="19738" y="2160"/>
                    <a:pt x="19738" y="2160"/>
                    <a:pt x="19738" y="2160"/>
                  </a:cubicBezTo>
                  <a:cubicBezTo>
                    <a:pt x="19738" y="2160"/>
                    <a:pt x="19738" y="2160"/>
                    <a:pt x="19924" y="2160"/>
                  </a:cubicBezTo>
                  <a:cubicBezTo>
                    <a:pt x="20110" y="2046"/>
                    <a:pt x="20110" y="2046"/>
                    <a:pt x="20110" y="2046"/>
                  </a:cubicBezTo>
                  <a:cubicBezTo>
                    <a:pt x="20110" y="2046"/>
                    <a:pt x="20110" y="2046"/>
                    <a:pt x="19924" y="2046"/>
                  </a:cubicBezTo>
                  <a:cubicBezTo>
                    <a:pt x="20110" y="1933"/>
                    <a:pt x="20110" y="1933"/>
                    <a:pt x="20483" y="1819"/>
                  </a:cubicBezTo>
                  <a:cubicBezTo>
                    <a:pt x="20483" y="1933"/>
                    <a:pt x="20483" y="1592"/>
                    <a:pt x="20669" y="1819"/>
                  </a:cubicBezTo>
                  <a:cubicBezTo>
                    <a:pt x="20669" y="1819"/>
                    <a:pt x="20669" y="1933"/>
                    <a:pt x="21041" y="1933"/>
                  </a:cubicBezTo>
                  <a:cubicBezTo>
                    <a:pt x="20669" y="1933"/>
                    <a:pt x="20669" y="1933"/>
                    <a:pt x="20669" y="1933"/>
                  </a:cubicBezTo>
                  <a:cubicBezTo>
                    <a:pt x="21041" y="1933"/>
                    <a:pt x="20669" y="1819"/>
                    <a:pt x="20669" y="1819"/>
                  </a:cubicBezTo>
                  <a:cubicBezTo>
                    <a:pt x="20669" y="1933"/>
                    <a:pt x="20483" y="1819"/>
                    <a:pt x="20483" y="1592"/>
                  </a:cubicBezTo>
                  <a:cubicBezTo>
                    <a:pt x="20110" y="1592"/>
                    <a:pt x="20110" y="1592"/>
                    <a:pt x="20110" y="1592"/>
                  </a:cubicBezTo>
                  <a:cubicBezTo>
                    <a:pt x="20483" y="1478"/>
                    <a:pt x="20669" y="1478"/>
                    <a:pt x="20669" y="1478"/>
                  </a:cubicBezTo>
                  <a:cubicBezTo>
                    <a:pt x="20669" y="1364"/>
                    <a:pt x="21041" y="1137"/>
                    <a:pt x="21041" y="1023"/>
                  </a:cubicBezTo>
                  <a:cubicBezTo>
                    <a:pt x="21041" y="1023"/>
                    <a:pt x="20669" y="1023"/>
                    <a:pt x="20669" y="909"/>
                  </a:cubicBezTo>
                  <a:cubicBezTo>
                    <a:pt x="21041" y="909"/>
                    <a:pt x="21041" y="1023"/>
                    <a:pt x="21041" y="909"/>
                  </a:cubicBezTo>
                  <a:cubicBezTo>
                    <a:pt x="21041" y="909"/>
                    <a:pt x="21041" y="909"/>
                    <a:pt x="21041" y="909"/>
                  </a:cubicBezTo>
                  <a:cubicBezTo>
                    <a:pt x="21041" y="909"/>
                    <a:pt x="21041" y="568"/>
                    <a:pt x="21414" y="568"/>
                  </a:cubicBezTo>
                  <a:cubicBezTo>
                    <a:pt x="21041" y="568"/>
                    <a:pt x="21041" y="568"/>
                    <a:pt x="21041" y="568"/>
                  </a:cubicBezTo>
                  <a:cubicBezTo>
                    <a:pt x="21041" y="568"/>
                    <a:pt x="21041" y="568"/>
                    <a:pt x="21414" y="568"/>
                  </a:cubicBezTo>
                  <a:cubicBezTo>
                    <a:pt x="21041" y="568"/>
                    <a:pt x="21041" y="568"/>
                    <a:pt x="21041" y="568"/>
                  </a:cubicBezTo>
                  <a:cubicBezTo>
                    <a:pt x="20669" y="455"/>
                    <a:pt x="21041" y="455"/>
                    <a:pt x="21414" y="455"/>
                  </a:cubicBezTo>
                  <a:cubicBezTo>
                    <a:pt x="21414" y="455"/>
                    <a:pt x="21414" y="455"/>
                    <a:pt x="21414" y="455"/>
                  </a:cubicBezTo>
                  <a:cubicBezTo>
                    <a:pt x="21600" y="455"/>
                    <a:pt x="21414" y="341"/>
                    <a:pt x="21600" y="341"/>
                  </a:cubicBezTo>
                  <a:cubicBezTo>
                    <a:pt x="21414" y="114"/>
                    <a:pt x="21414" y="114"/>
                    <a:pt x="21414" y="114"/>
                  </a:cubicBezTo>
                  <a:cubicBezTo>
                    <a:pt x="21600" y="114"/>
                    <a:pt x="21600" y="114"/>
                    <a:pt x="21600" y="114"/>
                  </a:cubicBezTo>
                  <a:cubicBezTo>
                    <a:pt x="21414" y="114"/>
                    <a:pt x="21414" y="0"/>
                    <a:pt x="21600" y="0"/>
                  </a:cubicBezTo>
                  <a:cubicBezTo>
                    <a:pt x="21041" y="114"/>
                    <a:pt x="21041" y="114"/>
                    <a:pt x="21041" y="114"/>
                  </a:cubicBezTo>
                  <a:cubicBezTo>
                    <a:pt x="21414" y="114"/>
                    <a:pt x="21414" y="114"/>
                    <a:pt x="21414" y="114"/>
                  </a:cubicBezTo>
                  <a:cubicBezTo>
                    <a:pt x="21600" y="341"/>
                    <a:pt x="21414" y="341"/>
                    <a:pt x="21414" y="341"/>
                  </a:cubicBezTo>
                  <a:cubicBezTo>
                    <a:pt x="21414" y="341"/>
                    <a:pt x="21414" y="341"/>
                    <a:pt x="21414" y="341"/>
                  </a:cubicBezTo>
                  <a:cubicBezTo>
                    <a:pt x="21041" y="114"/>
                    <a:pt x="21041" y="341"/>
                    <a:pt x="21041" y="114"/>
                  </a:cubicBezTo>
                  <a:cubicBezTo>
                    <a:pt x="21041" y="114"/>
                    <a:pt x="21041" y="114"/>
                    <a:pt x="21041" y="114"/>
                  </a:cubicBezTo>
                  <a:cubicBezTo>
                    <a:pt x="21041" y="114"/>
                    <a:pt x="20669" y="114"/>
                    <a:pt x="20669" y="341"/>
                  </a:cubicBezTo>
                  <a:cubicBezTo>
                    <a:pt x="21041" y="341"/>
                    <a:pt x="20669" y="341"/>
                    <a:pt x="21041" y="341"/>
                  </a:cubicBezTo>
                  <a:cubicBezTo>
                    <a:pt x="20669" y="341"/>
                    <a:pt x="20669" y="341"/>
                    <a:pt x="20669" y="455"/>
                  </a:cubicBezTo>
                  <a:cubicBezTo>
                    <a:pt x="20669" y="455"/>
                    <a:pt x="20483" y="455"/>
                    <a:pt x="20483" y="568"/>
                  </a:cubicBezTo>
                  <a:cubicBezTo>
                    <a:pt x="20669" y="568"/>
                    <a:pt x="20669" y="568"/>
                    <a:pt x="20669" y="568"/>
                  </a:cubicBezTo>
                  <a:cubicBezTo>
                    <a:pt x="20669" y="568"/>
                    <a:pt x="20669" y="568"/>
                    <a:pt x="20669" y="909"/>
                  </a:cubicBezTo>
                  <a:cubicBezTo>
                    <a:pt x="20669" y="909"/>
                    <a:pt x="20483" y="568"/>
                    <a:pt x="20110" y="909"/>
                  </a:cubicBezTo>
                  <a:cubicBezTo>
                    <a:pt x="20483" y="909"/>
                    <a:pt x="20483" y="909"/>
                    <a:pt x="20483" y="909"/>
                  </a:cubicBezTo>
                  <a:cubicBezTo>
                    <a:pt x="20110" y="909"/>
                    <a:pt x="20110" y="909"/>
                    <a:pt x="20110" y="909"/>
                  </a:cubicBezTo>
                  <a:cubicBezTo>
                    <a:pt x="19924" y="1023"/>
                    <a:pt x="19924" y="1137"/>
                    <a:pt x="19738" y="1364"/>
                  </a:cubicBezTo>
                  <a:cubicBezTo>
                    <a:pt x="19924" y="1364"/>
                    <a:pt x="19924" y="1364"/>
                    <a:pt x="19924" y="1364"/>
                  </a:cubicBezTo>
                  <a:cubicBezTo>
                    <a:pt x="19738" y="1364"/>
                    <a:pt x="19738" y="1478"/>
                    <a:pt x="19366" y="1478"/>
                  </a:cubicBezTo>
                  <a:cubicBezTo>
                    <a:pt x="19366" y="1592"/>
                    <a:pt x="19179" y="1819"/>
                    <a:pt x="19179" y="1933"/>
                  </a:cubicBezTo>
                  <a:cubicBezTo>
                    <a:pt x="18993" y="2046"/>
                    <a:pt x="18621" y="2160"/>
                    <a:pt x="18434" y="2615"/>
                  </a:cubicBezTo>
                  <a:cubicBezTo>
                    <a:pt x="18621" y="2615"/>
                    <a:pt x="18621" y="2615"/>
                    <a:pt x="18621" y="2615"/>
                  </a:cubicBezTo>
                  <a:cubicBezTo>
                    <a:pt x="18434" y="2615"/>
                    <a:pt x="18621" y="2615"/>
                    <a:pt x="18621" y="2842"/>
                  </a:cubicBezTo>
                  <a:cubicBezTo>
                    <a:pt x="18621" y="2615"/>
                    <a:pt x="18434" y="2842"/>
                    <a:pt x="18434" y="2842"/>
                  </a:cubicBezTo>
                  <a:cubicBezTo>
                    <a:pt x="18434" y="2842"/>
                    <a:pt x="17876" y="2956"/>
                    <a:pt x="17690" y="2956"/>
                  </a:cubicBezTo>
                  <a:cubicBezTo>
                    <a:pt x="17690" y="3069"/>
                    <a:pt x="17690" y="3069"/>
                    <a:pt x="17690" y="3069"/>
                  </a:cubicBezTo>
                  <a:cubicBezTo>
                    <a:pt x="17503" y="3069"/>
                    <a:pt x="17503" y="3297"/>
                    <a:pt x="17503" y="3411"/>
                  </a:cubicBezTo>
                  <a:cubicBezTo>
                    <a:pt x="17503" y="3411"/>
                    <a:pt x="17690" y="3411"/>
                    <a:pt x="17503" y="3524"/>
                  </a:cubicBezTo>
                  <a:cubicBezTo>
                    <a:pt x="17317" y="3524"/>
                    <a:pt x="17317" y="3524"/>
                    <a:pt x="17317" y="3524"/>
                  </a:cubicBezTo>
                  <a:cubicBezTo>
                    <a:pt x="16945" y="3752"/>
                    <a:pt x="16945" y="3752"/>
                    <a:pt x="16945" y="3979"/>
                  </a:cubicBezTo>
                  <a:cubicBezTo>
                    <a:pt x="16572" y="4093"/>
                    <a:pt x="16572" y="4434"/>
                    <a:pt x="16014" y="4547"/>
                  </a:cubicBezTo>
                  <a:cubicBezTo>
                    <a:pt x="16200" y="4775"/>
                    <a:pt x="16200" y="4775"/>
                    <a:pt x="16200" y="4775"/>
                  </a:cubicBezTo>
                  <a:cubicBezTo>
                    <a:pt x="15828" y="4888"/>
                    <a:pt x="15455" y="5343"/>
                    <a:pt x="15083" y="5684"/>
                  </a:cubicBezTo>
                  <a:cubicBezTo>
                    <a:pt x="15455" y="5684"/>
                    <a:pt x="15455" y="5684"/>
                    <a:pt x="15455" y="5684"/>
                  </a:cubicBezTo>
                  <a:cubicBezTo>
                    <a:pt x="15455" y="5798"/>
                    <a:pt x="15083" y="5798"/>
                    <a:pt x="15083" y="5684"/>
                  </a:cubicBezTo>
                  <a:cubicBezTo>
                    <a:pt x="15083" y="5798"/>
                    <a:pt x="14524" y="5798"/>
                    <a:pt x="14897" y="5912"/>
                  </a:cubicBezTo>
                  <a:cubicBezTo>
                    <a:pt x="14897" y="6025"/>
                    <a:pt x="14524" y="5912"/>
                    <a:pt x="14524" y="6025"/>
                  </a:cubicBezTo>
                  <a:cubicBezTo>
                    <a:pt x="14524" y="6253"/>
                    <a:pt x="14338" y="6253"/>
                    <a:pt x="14338" y="6366"/>
                  </a:cubicBezTo>
                  <a:cubicBezTo>
                    <a:pt x="14338" y="6366"/>
                    <a:pt x="14338" y="6366"/>
                    <a:pt x="14338" y="6366"/>
                  </a:cubicBezTo>
                  <a:cubicBezTo>
                    <a:pt x="14338" y="6366"/>
                    <a:pt x="14338" y="6366"/>
                    <a:pt x="14338" y="6366"/>
                  </a:cubicBezTo>
                  <a:cubicBezTo>
                    <a:pt x="14338" y="6366"/>
                    <a:pt x="14338" y="6480"/>
                    <a:pt x="14152" y="6366"/>
                  </a:cubicBezTo>
                  <a:cubicBezTo>
                    <a:pt x="14152" y="6707"/>
                    <a:pt x="13593" y="6707"/>
                    <a:pt x="13779" y="7162"/>
                  </a:cubicBezTo>
                  <a:cubicBezTo>
                    <a:pt x="13593" y="6821"/>
                    <a:pt x="13593" y="7162"/>
                    <a:pt x="13593" y="7162"/>
                  </a:cubicBezTo>
                  <a:cubicBezTo>
                    <a:pt x="13593" y="7162"/>
                    <a:pt x="13593" y="7389"/>
                    <a:pt x="13407" y="7389"/>
                  </a:cubicBezTo>
                  <a:cubicBezTo>
                    <a:pt x="13407" y="7389"/>
                    <a:pt x="13407" y="7389"/>
                    <a:pt x="13407" y="7389"/>
                  </a:cubicBezTo>
                  <a:cubicBezTo>
                    <a:pt x="13407" y="7389"/>
                    <a:pt x="13407" y="7389"/>
                    <a:pt x="13407" y="7389"/>
                  </a:cubicBezTo>
                  <a:cubicBezTo>
                    <a:pt x="12848" y="7503"/>
                    <a:pt x="12848" y="7844"/>
                    <a:pt x="12848" y="7958"/>
                  </a:cubicBezTo>
                  <a:cubicBezTo>
                    <a:pt x="12103" y="8299"/>
                    <a:pt x="11917" y="8867"/>
                    <a:pt x="11731" y="9095"/>
                  </a:cubicBezTo>
                  <a:cubicBezTo>
                    <a:pt x="11731" y="9208"/>
                    <a:pt x="11731" y="9208"/>
                    <a:pt x="11731" y="9208"/>
                  </a:cubicBezTo>
                  <a:cubicBezTo>
                    <a:pt x="11359" y="9208"/>
                    <a:pt x="11731" y="9436"/>
                    <a:pt x="11172" y="9436"/>
                  </a:cubicBezTo>
                  <a:cubicBezTo>
                    <a:pt x="11172" y="9436"/>
                    <a:pt x="11172" y="9436"/>
                    <a:pt x="11172" y="9436"/>
                  </a:cubicBezTo>
                  <a:cubicBezTo>
                    <a:pt x="11172" y="9436"/>
                    <a:pt x="11172" y="9777"/>
                    <a:pt x="10986" y="9777"/>
                  </a:cubicBezTo>
                  <a:cubicBezTo>
                    <a:pt x="10986" y="9777"/>
                    <a:pt x="10986" y="9777"/>
                    <a:pt x="10986" y="9777"/>
                  </a:cubicBezTo>
                  <a:cubicBezTo>
                    <a:pt x="10986" y="9891"/>
                    <a:pt x="10614" y="10232"/>
                    <a:pt x="10614" y="10345"/>
                  </a:cubicBezTo>
                  <a:cubicBezTo>
                    <a:pt x="10614" y="10345"/>
                    <a:pt x="10614" y="10345"/>
                    <a:pt x="10614" y="10345"/>
                  </a:cubicBezTo>
                  <a:cubicBezTo>
                    <a:pt x="10986" y="10345"/>
                    <a:pt x="10428" y="10345"/>
                    <a:pt x="10614" y="10573"/>
                  </a:cubicBezTo>
                  <a:cubicBezTo>
                    <a:pt x="10614" y="10573"/>
                    <a:pt x="10428" y="10573"/>
                    <a:pt x="10614" y="10345"/>
                  </a:cubicBezTo>
                  <a:cubicBezTo>
                    <a:pt x="10428" y="10800"/>
                    <a:pt x="9683" y="10914"/>
                    <a:pt x="9497" y="11255"/>
                  </a:cubicBezTo>
                  <a:cubicBezTo>
                    <a:pt x="9497" y="11596"/>
                    <a:pt x="9683" y="11368"/>
                    <a:pt x="9497" y="11596"/>
                  </a:cubicBezTo>
                  <a:cubicBezTo>
                    <a:pt x="9497" y="11596"/>
                    <a:pt x="9497" y="11368"/>
                    <a:pt x="9497" y="11596"/>
                  </a:cubicBezTo>
                  <a:cubicBezTo>
                    <a:pt x="9124" y="11596"/>
                    <a:pt x="9683" y="11823"/>
                    <a:pt x="9497" y="11823"/>
                  </a:cubicBezTo>
                  <a:cubicBezTo>
                    <a:pt x="9124" y="11596"/>
                    <a:pt x="9124" y="11823"/>
                    <a:pt x="9124" y="11823"/>
                  </a:cubicBezTo>
                  <a:cubicBezTo>
                    <a:pt x="9124" y="12051"/>
                    <a:pt x="9124" y="12051"/>
                    <a:pt x="9124" y="12164"/>
                  </a:cubicBezTo>
                  <a:cubicBezTo>
                    <a:pt x="9124" y="12164"/>
                    <a:pt x="9124" y="12164"/>
                    <a:pt x="9124" y="12164"/>
                  </a:cubicBezTo>
                  <a:cubicBezTo>
                    <a:pt x="8938" y="12164"/>
                    <a:pt x="8938" y="12278"/>
                    <a:pt x="8566" y="12278"/>
                  </a:cubicBezTo>
                  <a:cubicBezTo>
                    <a:pt x="7821" y="12846"/>
                    <a:pt x="6703" y="13642"/>
                    <a:pt x="6331" y="14211"/>
                  </a:cubicBezTo>
                  <a:cubicBezTo>
                    <a:pt x="5772" y="15006"/>
                    <a:pt x="5028" y="15575"/>
                    <a:pt x="4655" y="16143"/>
                  </a:cubicBezTo>
                  <a:cubicBezTo>
                    <a:pt x="4655" y="16598"/>
                    <a:pt x="4655" y="16598"/>
                    <a:pt x="4097" y="16712"/>
                  </a:cubicBezTo>
                  <a:cubicBezTo>
                    <a:pt x="4655" y="16712"/>
                    <a:pt x="4655" y="16712"/>
                    <a:pt x="4655" y="16712"/>
                  </a:cubicBezTo>
                  <a:cubicBezTo>
                    <a:pt x="4097" y="16712"/>
                    <a:pt x="4097" y="16939"/>
                    <a:pt x="3910" y="16712"/>
                  </a:cubicBezTo>
                  <a:cubicBezTo>
                    <a:pt x="3910" y="17053"/>
                    <a:pt x="3538" y="17166"/>
                    <a:pt x="3352" y="17507"/>
                  </a:cubicBezTo>
                  <a:cubicBezTo>
                    <a:pt x="3352" y="17507"/>
                    <a:pt x="3538" y="17507"/>
                    <a:pt x="3352" y="17507"/>
                  </a:cubicBezTo>
                  <a:cubicBezTo>
                    <a:pt x="3352" y="17507"/>
                    <a:pt x="3352" y="17507"/>
                    <a:pt x="3352" y="17507"/>
                  </a:cubicBezTo>
                  <a:cubicBezTo>
                    <a:pt x="3352" y="17507"/>
                    <a:pt x="3352" y="17507"/>
                    <a:pt x="3352" y="17507"/>
                  </a:cubicBezTo>
                  <a:cubicBezTo>
                    <a:pt x="3352" y="17621"/>
                    <a:pt x="3166" y="17621"/>
                    <a:pt x="3166" y="17507"/>
                  </a:cubicBezTo>
                  <a:cubicBezTo>
                    <a:pt x="2421" y="18189"/>
                    <a:pt x="2234" y="18985"/>
                    <a:pt x="1676" y="19554"/>
                  </a:cubicBezTo>
                  <a:cubicBezTo>
                    <a:pt x="1676" y="19667"/>
                    <a:pt x="1117" y="20008"/>
                    <a:pt x="931" y="20008"/>
                  </a:cubicBezTo>
                  <a:cubicBezTo>
                    <a:pt x="745" y="20577"/>
                    <a:pt x="559" y="21259"/>
                    <a:pt x="0" y="21600"/>
                  </a:cubicBezTo>
                  <a:cubicBezTo>
                    <a:pt x="0" y="21600"/>
                    <a:pt x="559" y="21600"/>
                    <a:pt x="745" y="21486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2" name="Полилиния 146"/>
            <p:cNvSpPr/>
            <p:nvPr/>
          </p:nvSpPr>
          <p:spPr>
            <a:xfrm>
              <a:off x="704799" y="1363390"/>
              <a:ext cx="170189" cy="2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939" y="21484"/>
                  </a:moveTo>
                  <a:cubicBezTo>
                    <a:pt x="1690" y="21253"/>
                    <a:pt x="1503" y="20791"/>
                    <a:pt x="1878" y="20676"/>
                  </a:cubicBezTo>
                  <a:cubicBezTo>
                    <a:pt x="1878" y="20676"/>
                    <a:pt x="1690" y="20676"/>
                    <a:pt x="1878" y="20676"/>
                  </a:cubicBezTo>
                  <a:cubicBezTo>
                    <a:pt x="2442" y="20329"/>
                    <a:pt x="3005" y="19867"/>
                    <a:pt x="3005" y="19521"/>
                  </a:cubicBezTo>
                  <a:cubicBezTo>
                    <a:pt x="3005" y="19521"/>
                    <a:pt x="3005" y="19521"/>
                    <a:pt x="3005" y="19521"/>
                  </a:cubicBezTo>
                  <a:cubicBezTo>
                    <a:pt x="3005" y="19290"/>
                    <a:pt x="3193" y="19290"/>
                    <a:pt x="3193" y="19290"/>
                  </a:cubicBezTo>
                  <a:cubicBezTo>
                    <a:pt x="3193" y="19290"/>
                    <a:pt x="3193" y="19290"/>
                    <a:pt x="3005" y="19290"/>
                  </a:cubicBezTo>
                  <a:cubicBezTo>
                    <a:pt x="3193" y="19290"/>
                    <a:pt x="3193" y="19174"/>
                    <a:pt x="3381" y="19174"/>
                  </a:cubicBezTo>
                  <a:cubicBezTo>
                    <a:pt x="3193" y="19174"/>
                    <a:pt x="3193" y="19174"/>
                    <a:pt x="3193" y="19059"/>
                  </a:cubicBezTo>
                  <a:cubicBezTo>
                    <a:pt x="3381" y="19174"/>
                    <a:pt x="3381" y="19174"/>
                    <a:pt x="3381" y="19174"/>
                  </a:cubicBezTo>
                  <a:cubicBezTo>
                    <a:pt x="3569" y="19174"/>
                    <a:pt x="3381" y="18712"/>
                    <a:pt x="3944" y="18597"/>
                  </a:cubicBezTo>
                  <a:cubicBezTo>
                    <a:pt x="3569" y="18597"/>
                    <a:pt x="3569" y="18597"/>
                    <a:pt x="3569" y="18597"/>
                  </a:cubicBezTo>
                  <a:cubicBezTo>
                    <a:pt x="4132" y="18366"/>
                    <a:pt x="4320" y="18135"/>
                    <a:pt x="4696" y="17904"/>
                  </a:cubicBezTo>
                  <a:cubicBezTo>
                    <a:pt x="4320" y="17904"/>
                    <a:pt x="4320" y="17904"/>
                    <a:pt x="4320" y="17904"/>
                  </a:cubicBezTo>
                  <a:cubicBezTo>
                    <a:pt x="4696" y="17904"/>
                    <a:pt x="4696" y="17788"/>
                    <a:pt x="4883" y="17788"/>
                  </a:cubicBezTo>
                  <a:cubicBezTo>
                    <a:pt x="4696" y="17788"/>
                    <a:pt x="5447" y="17788"/>
                    <a:pt x="5447" y="17673"/>
                  </a:cubicBezTo>
                  <a:cubicBezTo>
                    <a:pt x="4883" y="17673"/>
                    <a:pt x="4883" y="17673"/>
                    <a:pt x="4883" y="17673"/>
                  </a:cubicBezTo>
                  <a:cubicBezTo>
                    <a:pt x="5447" y="17673"/>
                    <a:pt x="4883" y="17557"/>
                    <a:pt x="5447" y="17557"/>
                  </a:cubicBezTo>
                  <a:cubicBezTo>
                    <a:pt x="5447" y="17557"/>
                    <a:pt x="5447" y="17557"/>
                    <a:pt x="5447" y="17557"/>
                  </a:cubicBezTo>
                  <a:cubicBezTo>
                    <a:pt x="5635" y="17557"/>
                    <a:pt x="5447" y="17211"/>
                    <a:pt x="5447" y="17211"/>
                  </a:cubicBezTo>
                  <a:cubicBezTo>
                    <a:pt x="5635" y="17211"/>
                    <a:pt x="5635" y="17211"/>
                    <a:pt x="5635" y="17211"/>
                  </a:cubicBezTo>
                  <a:cubicBezTo>
                    <a:pt x="5635" y="17211"/>
                    <a:pt x="5635" y="17211"/>
                    <a:pt x="5635" y="17095"/>
                  </a:cubicBezTo>
                  <a:cubicBezTo>
                    <a:pt x="5635" y="17095"/>
                    <a:pt x="5635" y="17095"/>
                    <a:pt x="5635" y="17095"/>
                  </a:cubicBezTo>
                  <a:cubicBezTo>
                    <a:pt x="5635" y="17095"/>
                    <a:pt x="5635" y="16864"/>
                    <a:pt x="5823" y="17095"/>
                  </a:cubicBezTo>
                  <a:cubicBezTo>
                    <a:pt x="5635" y="16864"/>
                    <a:pt x="5635" y="17095"/>
                    <a:pt x="5635" y="16864"/>
                  </a:cubicBezTo>
                  <a:cubicBezTo>
                    <a:pt x="5823" y="16749"/>
                    <a:pt x="6386" y="16287"/>
                    <a:pt x="6574" y="16056"/>
                  </a:cubicBezTo>
                  <a:cubicBezTo>
                    <a:pt x="6574" y="16056"/>
                    <a:pt x="6574" y="16056"/>
                    <a:pt x="6386" y="16056"/>
                  </a:cubicBezTo>
                  <a:cubicBezTo>
                    <a:pt x="6574" y="15709"/>
                    <a:pt x="6574" y="15709"/>
                    <a:pt x="6574" y="15709"/>
                  </a:cubicBezTo>
                  <a:cubicBezTo>
                    <a:pt x="6574" y="15709"/>
                    <a:pt x="6574" y="15709"/>
                    <a:pt x="6574" y="15594"/>
                  </a:cubicBezTo>
                  <a:cubicBezTo>
                    <a:pt x="6762" y="15594"/>
                    <a:pt x="6762" y="15594"/>
                    <a:pt x="6762" y="15594"/>
                  </a:cubicBezTo>
                  <a:cubicBezTo>
                    <a:pt x="6762" y="15594"/>
                    <a:pt x="6762" y="15594"/>
                    <a:pt x="6574" y="15594"/>
                  </a:cubicBezTo>
                  <a:cubicBezTo>
                    <a:pt x="6762" y="15594"/>
                    <a:pt x="6762" y="15363"/>
                    <a:pt x="7137" y="15363"/>
                  </a:cubicBezTo>
                  <a:cubicBezTo>
                    <a:pt x="6762" y="15363"/>
                    <a:pt x="6762" y="15363"/>
                    <a:pt x="6762" y="15363"/>
                  </a:cubicBezTo>
                  <a:cubicBezTo>
                    <a:pt x="7137" y="15363"/>
                    <a:pt x="7137" y="15247"/>
                    <a:pt x="7137" y="15247"/>
                  </a:cubicBezTo>
                  <a:cubicBezTo>
                    <a:pt x="7137" y="15247"/>
                    <a:pt x="7137" y="15247"/>
                    <a:pt x="7137" y="15247"/>
                  </a:cubicBezTo>
                  <a:cubicBezTo>
                    <a:pt x="7137" y="15132"/>
                    <a:pt x="7325" y="15247"/>
                    <a:pt x="7325" y="15132"/>
                  </a:cubicBezTo>
                  <a:cubicBezTo>
                    <a:pt x="7137" y="15132"/>
                    <a:pt x="7137" y="15132"/>
                    <a:pt x="7137" y="15132"/>
                  </a:cubicBezTo>
                  <a:cubicBezTo>
                    <a:pt x="7325" y="15132"/>
                    <a:pt x="7325" y="14901"/>
                    <a:pt x="7889" y="14785"/>
                  </a:cubicBezTo>
                  <a:cubicBezTo>
                    <a:pt x="7889" y="14785"/>
                    <a:pt x="7889" y="14785"/>
                    <a:pt x="7889" y="14785"/>
                  </a:cubicBezTo>
                  <a:cubicBezTo>
                    <a:pt x="7889" y="14785"/>
                    <a:pt x="7889" y="14670"/>
                    <a:pt x="8077" y="14670"/>
                  </a:cubicBezTo>
                  <a:cubicBezTo>
                    <a:pt x="8077" y="14439"/>
                    <a:pt x="7889" y="14439"/>
                    <a:pt x="7889" y="14439"/>
                  </a:cubicBezTo>
                  <a:cubicBezTo>
                    <a:pt x="8077" y="14439"/>
                    <a:pt x="8077" y="14207"/>
                    <a:pt x="8264" y="14439"/>
                  </a:cubicBezTo>
                  <a:cubicBezTo>
                    <a:pt x="8264" y="14207"/>
                    <a:pt x="8264" y="14092"/>
                    <a:pt x="8640" y="14092"/>
                  </a:cubicBezTo>
                  <a:cubicBezTo>
                    <a:pt x="8264" y="14092"/>
                    <a:pt x="8264" y="13861"/>
                    <a:pt x="8264" y="14092"/>
                  </a:cubicBezTo>
                  <a:cubicBezTo>
                    <a:pt x="8077" y="13861"/>
                    <a:pt x="8077" y="13861"/>
                    <a:pt x="8077" y="13861"/>
                  </a:cubicBezTo>
                  <a:cubicBezTo>
                    <a:pt x="8077" y="13861"/>
                    <a:pt x="8077" y="13861"/>
                    <a:pt x="8077" y="13861"/>
                  </a:cubicBezTo>
                  <a:cubicBezTo>
                    <a:pt x="8264" y="13745"/>
                    <a:pt x="8264" y="13745"/>
                    <a:pt x="8264" y="13745"/>
                  </a:cubicBezTo>
                  <a:cubicBezTo>
                    <a:pt x="8640" y="13745"/>
                    <a:pt x="8828" y="13745"/>
                    <a:pt x="8828" y="13745"/>
                  </a:cubicBezTo>
                  <a:cubicBezTo>
                    <a:pt x="8640" y="13630"/>
                    <a:pt x="8640" y="13630"/>
                    <a:pt x="8640" y="13630"/>
                  </a:cubicBezTo>
                  <a:cubicBezTo>
                    <a:pt x="9016" y="13630"/>
                    <a:pt x="9016" y="13630"/>
                    <a:pt x="9016" y="13630"/>
                  </a:cubicBezTo>
                  <a:cubicBezTo>
                    <a:pt x="9016" y="13630"/>
                    <a:pt x="8828" y="13630"/>
                    <a:pt x="9016" y="13630"/>
                  </a:cubicBezTo>
                  <a:cubicBezTo>
                    <a:pt x="9016" y="13630"/>
                    <a:pt x="9016" y="13630"/>
                    <a:pt x="9016" y="13630"/>
                  </a:cubicBezTo>
                  <a:cubicBezTo>
                    <a:pt x="9016" y="13399"/>
                    <a:pt x="9203" y="13399"/>
                    <a:pt x="9016" y="13283"/>
                  </a:cubicBezTo>
                  <a:cubicBezTo>
                    <a:pt x="9016" y="13283"/>
                    <a:pt x="9016" y="13399"/>
                    <a:pt x="9016" y="13283"/>
                  </a:cubicBezTo>
                  <a:cubicBezTo>
                    <a:pt x="9016" y="13283"/>
                    <a:pt x="9016" y="13283"/>
                    <a:pt x="9203" y="13283"/>
                  </a:cubicBezTo>
                  <a:cubicBezTo>
                    <a:pt x="9203" y="13168"/>
                    <a:pt x="9203" y="13168"/>
                    <a:pt x="9203" y="13168"/>
                  </a:cubicBezTo>
                  <a:cubicBezTo>
                    <a:pt x="9203" y="13168"/>
                    <a:pt x="9203" y="13168"/>
                    <a:pt x="9579" y="13168"/>
                  </a:cubicBezTo>
                  <a:cubicBezTo>
                    <a:pt x="9579" y="13283"/>
                    <a:pt x="9203" y="13168"/>
                    <a:pt x="9203" y="13168"/>
                  </a:cubicBezTo>
                  <a:cubicBezTo>
                    <a:pt x="9579" y="13283"/>
                    <a:pt x="9579" y="13168"/>
                    <a:pt x="9579" y="13168"/>
                  </a:cubicBezTo>
                  <a:cubicBezTo>
                    <a:pt x="9579" y="13168"/>
                    <a:pt x="9579" y="13168"/>
                    <a:pt x="9579" y="13168"/>
                  </a:cubicBezTo>
                  <a:cubicBezTo>
                    <a:pt x="9955" y="12937"/>
                    <a:pt x="9955" y="12937"/>
                    <a:pt x="10330" y="12937"/>
                  </a:cubicBezTo>
                  <a:cubicBezTo>
                    <a:pt x="10330" y="12937"/>
                    <a:pt x="9955" y="12706"/>
                    <a:pt x="9955" y="12937"/>
                  </a:cubicBezTo>
                  <a:cubicBezTo>
                    <a:pt x="9955" y="12706"/>
                    <a:pt x="10518" y="12475"/>
                    <a:pt x="10330" y="12359"/>
                  </a:cubicBezTo>
                  <a:cubicBezTo>
                    <a:pt x="10518" y="12475"/>
                    <a:pt x="10518" y="12475"/>
                    <a:pt x="10518" y="12475"/>
                  </a:cubicBezTo>
                  <a:cubicBezTo>
                    <a:pt x="10518" y="12359"/>
                    <a:pt x="10330" y="12359"/>
                    <a:pt x="10518" y="12359"/>
                  </a:cubicBezTo>
                  <a:cubicBezTo>
                    <a:pt x="10330" y="12359"/>
                    <a:pt x="10518" y="12359"/>
                    <a:pt x="10518" y="12244"/>
                  </a:cubicBezTo>
                  <a:cubicBezTo>
                    <a:pt x="10706" y="12244"/>
                    <a:pt x="10518" y="12244"/>
                    <a:pt x="10518" y="12359"/>
                  </a:cubicBezTo>
                  <a:cubicBezTo>
                    <a:pt x="10518" y="12244"/>
                    <a:pt x="11082" y="12128"/>
                    <a:pt x="11082" y="11897"/>
                  </a:cubicBezTo>
                  <a:cubicBezTo>
                    <a:pt x="11270" y="11897"/>
                    <a:pt x="11270" y="11897"/>
                    <a:pt x="11270" y="11897"/>
                  </a:cubicBezTo>
                  <a:cubicBezTo>
                    <a:pt x="11082" y="11897"/>
                    <a:pt x="11082" y="11897"/>
                    <a:pt x="11082" y="11897"/>
                  </a:cubicBezTo>
                  <a:cubicBezTo>
                    <a:pt x="11082" y="11782"/>
                    <a:pt x="11270" y="11782"/>
                    <a:pt x="11082" y="11782"/>
                  </a:cubicBezTo>
                  <a:cubicBezTo>
                    <a:pt x="11270" y="11782"/>
                    <a:pt x="10706" y="11897"/>
                    <a:pt x="11082" y="11897"/>
                  </a:cubicBezTo>
                  <a:cubicBezTo>
                    <a:pt x="10706" y="11782"/>
                    <a:pt x="11270" y="11897"/>
                    <a:pt x="11082" y="11782"/>
                  </a:cubicBezTo>
                  <a:cubicBezTo>
                    <a:pt x="11082" y="11782"/>
                    <a:pt x="11270" y="11782"/>
                    <a:pt x="11270" y="11666"/>
                  </a:cubicBezTo>
                  <a:cubicBezTo>
                    <a:pt x="11082" y="11666"/>
                    <a:pt x="11082" y="11666"/>
                    <a:pt x="11082" y="11666"/>
                  </a:cubicBezTo>
                  <a:cubicBezTo>
                    <a:pt x="11270" y="11435"/>
                    <a:pt x="11270" y="11666"/>
                    <a:pt x="11270" y="11666"/>
                  </a:cubicBezTo>
                  <a:cubicBezTo>
                    <a:pt x="11270" y="11435"/>
                    <a:pt x="11270" y="11435"/>
                    <a:pt x="11270" y="11435"/>
                  </a:cubicBezTo>
                  <a:cubicBezTo>
                    <a:pt x="11457" y="11666"/>
                    <a:pt x="11270" y="11435"/>
                    <a:pt x="11457" y="11435"/>
                  </a:cubicBezTo>
                  <a:cubicBezTo>
                    <a:pt x="11457" y="11435"/>
                    <a:pt x="11645" y="11435"/>
                    <a:pt x="11457" y="11320"/>
                  </a:cubicBezTo>
                  <a:cubicBezTo>
                    <a:pt x="11270" y="11320"/>
                    <a:pt x="11270" y="11320"/>
                    <a:pt x="11270" y="11320"/>
                  </a:cubicBezTo>
                  <a:cubicBezTo>
                    <a:pt x="11457" y="11320"/>
                    <a:pt x="11457" y="11320"/>
                    <a:pt x="11457" y="11320"/>
                  </a:cubicBezTo>
                  <a:cubicBezTo>
                    <a:pt x="11457" y="11320"/>
                    <a:pt x="11457" y="11320"/>
                    <a:pt x="11457" y="11320"/>
                  </a:cubicBezTo>
                  <a:cubicBezTo>
                    <a:pt x="11645" y="11320"/>
                    <a:pt x="11457" y="10973"/>
                    <a:pt x="11645" y="11320"/>
                  </a:cubicBezTo>
                  <a:cubicBezTo>
                    <a:pt x="11645" y="10973"/>
                    <a:pt x="12021" y="10858"/>
                    <a:pt x="11645" y="10858"/>
                  </a:cubicBezTo>
                  <a:cubicBezTo>
                    <a:pt x="12021" y="10858"/>
                    <a:pt x="12021" y="10742"/>
                    <a:pt x="12021" y="10742"/>
                  </a:cubicBezTo>
                  <a:cubicBezTo>
                    <a:pt x="12021" y="10742"/>
                    <a:pt x="12021" y="10742"/>
                    <a:pt x="12021" y="10742"/>
                  </a:cubicBezTo>
                  <a:cubicBezTo>
                    <a:pt x="12021" y="10742"/>
                    <a:pt x="12021" y="10742"/>
                    <a:pt x="12021" y="10627"/>
                  </a:cubicBezTo>
                  <a:cubicBezTo>
                    <a:pt x="12021" y="10627"/>
                    <a:pt x="12021" y="10627"/>
                    <a:pt x="12021" y="10396"/>
                  </a:cubicBezTo>
                  <a:cubicBezTo>
                    <a:pt x="12397" y="10396"/>
                    <a:pt x="12397" y="10396"/>
                    <a:pt x="12397" y="10627"/>
                  </a:cubicBezTo>
                  <a:cubicBezTo>
                    <a:pt x="12397" y="10396"/>
                    <a:pt x="12772" y="10396"/>
                    <a:pt x="12772" y="10280"/>
                  </a:cubicBezTo>
                  <a:cubicBezTo>
                    <a:pt x="12397" y="10280"/>
                    <a:pt x="12397" y="10280"/>
                    <a:pt x="12397" y="10280"/>
                  </a:cubicBezTo>
                  <a:cubicBezTo>
                    <a:pt x="12021" y="10165"/>
                    <a:pt x="12772" y="10280"/>
                    <a:pt x="12772" y="10165"/>
                  </a:cubicBezTo>
                  <a:cubicBezTo>
                    <a:pt x="12960" y="10165"/>
                    <a:pt x="12960" y="10165"/>
                    <a:pt x="12960" y="10165"/>
                  </a:cubicBezTo>
                  <a:cubicBezTo>
                    <a:pt x="12772" y="10165"/>
                    <a:pt x="13148" y="10165"/>
                    <a:pt x="12960" y="9934"/>
                  </a:cubicBezTo>
                  <a:cubicBezTo>
                    <a:pt x="12960" y="9934"/>
                    <a:pt x="12960" y="9934"/>
                    <a:pt x="13148" y="9934"/>
                  </a:cubicBezTo>
                  <a:cubicBezTo>
                    <a:pt x="12960" y="9818"/>
                    <a:pt x="13523" y="9472"/>
                    <a:pt x="13148" y="9356"/>
                  </a:cubicBezTo>
                  <a:cubicBezTo>
                    <a:pt x="13148" y="9356"/>
                    <a:pt x="13148" y="9356"/>
                    <a:pt x="13523" y="9356"/>
                  </a:cubicBezTo>
                  <a:cubicBezTo>
                    <a:pt x="13148" y="9356"/>
                    <a:pt x="13148" y="9356"/>
                    <a:pt x="13148" y="9356"/>
                  </a:cubicBezTo>
                  <a:cubicBezTo>
                    <a:pt x="13523" y="9356"/>
                    <a:pt x="13523" y="9356"/>
                    <a:pt x="13523" y="9356"/>
                  </a:cubicBezTo>
                  <a:cubicBezTo>
                    <a:pt x="13523" y="9356"/>
                    <a:pt x="13523" y="9356"/>
                    <a:pt x="13148" y="9356"/>
                  </a:cubicBezTo>
                  <a:cubicBezTo>
                    <a:pt x="13148" y="9241"/>
                    <a:pt x="13711" y="9356"/>
                    <a:pt x="13711" y="9241"/>
                  </a:cubicBezTo>
                  <a:cubicBezTo>
                    <a:pt x="13711" y="9241"/>
                    <a:pt x="13523" y="9010"/>
                    <a:pt x="13711" y="9010"/>
                  </a:cubicBezTo>
                  <a:cubicBezTo>
                    <a:pt x="13711" y="9010"/>
                    <a:pt x="13711" y="9010"/>
                    <a:pt x="13711" y="9010"/>
                  </a:cubicBezTo>
                  <a:cubicBezTo>
                    <a:pt x="13899" y="9010"/>
                    <a:pt x="13711" y="8894"/>
                    <a:pt x="13523" y="8894"/>
                  </a:cubicBezTo>
                  <a:cubicBezTo>
                    <a:pt x="13711" y="8894"/>
                    <a:pt x="13711" y="8894"/>
                    <a:pt x="13711" y="8894"/>
                  </a:cubicBezTo>
                  <a:cubicBezTo>
                    <a:pt x="13711" y="8779"/>
                    <a:pt x="13711" y="8779"/>
                    <a:pt x="13711" y="8779"/>
                  </a:cubicBezTo>
                  <a:cubicBezTo>
                    <a:pt x="13711" y="8894"/>
                    <a:pt x="13711" y="8779"/>
                    <a:pt x="13711" y="8779"/>
                  </a:cubicBezTo>
                  <a:cubicBezTo>
                    <a:pt x="13711" y="8779"/>
                    <a:pt x="13711" y="8779"/>
                    <a:pt x="13711" y="8779"/>
                  </a:cubicBezTo>
                  <a:cubicBezTo>
                    <a:pt x="13711" y="8779"/>
                    <a:pt x="13711" y="8779"/>
                    <a:pt x="13711" y="8663"/>
                  </a:cubicBezTo>
                  <a:cubicBezTo>
                    <a:pt x="13899" y="8779"/>
                    <a:pt x="13899" y="8779"/>
                    <a:pt x="13899" y="8779"/>
                  </a:cubicBezTo>
                  <a:cubicBezTo>
                    <a:pt x="13899" y="8779"/>
                    <a:pt x="13899" y="8779"/>
                    <a:pt x="13899" y="8779"/>
                  </a:cubicBezTo>
                  <a:cubicBezTo>
                    <a:pt x="13899" y="8663"/>
                    <a:pt x="13899" y="8663"/>
                    <a:pt x="13899" y="8663"/>
                  </a:cubicBezTo>
                  <a:cubicBezTo>
                    <a:pt x="14275" y="8663"/>
                    <a:pt x="14275" y="8663"/>
                    <a:pt x="14275" y="8663"/>
                  </a:cubicBezTo>
                  <a:cubicBezTo>
                    <a:pt x="14275" y="8663"/>
                    <a:pt x="14275" y="8663"/>
                    <a:pt x="14275" y="8663"/>
                  </a:cubicBezTo>
                  <a:cubicBezTo>
                    <a:pt x="14275" y="8663"/>
                    <a:pt x="14275" y="8663"/>
                    <a:pt x="14275" y="8663"/>
                  </a:cubicBezTo>
                  <a:cubicBezTo>
                    <a:pt x="13899" y="8663"/>
                    <a:pt x="13899" y="8432"/>
                    <a:pt x="14275" y="8432"/>
                  </a:cubicBezTo>
                  <a:cubicBezTo>
                    <a:pt x="14275" y="8432"/>
                    <a:pt x="14463" y="8663"/>
                    <a:pt x="14275" y="8432"/>
                  </a:cubicBezTo>
                  <a:cubicBezTo>
                    <a:pt x="14275" y="8432"/>
                    <a:pt x="14275" y="8432"/>
                    <a:pt x="14275" y="8432"/>
                  </a:cubicBezTo>
                  <a:cubicBezTo>
                    <a:pt x="14275" y="8432"/>
                    <a:pt x="14275" y="8432"/>
                    <a:pt x="14275" y="8432"/>
                  </a:cubicBezTo>
                  <a:cubicBezTo>
                    <a:pt x="14275" y="8432"/>
                    <a:pt x="14275" y="8432"/>
                    <a:pt x="14275" y="8432"/>
                  </a:cubicBezTo>
                  <a:cubicBezTo>
                    <a:pt x="14275" y="8432"/>
                    <a:pt x="14275" y="8432"/>
                    <a:pt x="14275" y="8432"/>
                  </a:cubicBezTo>
                  <a:cubicBezTo>
                    <a:pt x="14463" y="8432"/>
                    <a:pt x="14463" y="8317"/>
                    <a:pt x="14463" y="8317"/>
                  </a:cubicBezTo>
                  <a:cubicBezTo>
                    <a:pt x="14463" y="8317"/>
                    <a:pt x="14463" y="8317"/>
                    <a:pt x="14463" y="7970"/>
                  </a:cubicBezTo>
                  <a:cubicBezTo>
                    <a:pt x="14463" y="8317"/>
                    <a:pt x="14463" y="8317"/>
                    <a:pt x="14463" y="8317"/>
                  </a:cubicBezTo>
                  <a:cubicBezTo>
                    <a:pt x="14463" y="7970"/>
                    <a:pt x="14463" y="7970"/>
                    <a:pt x="14838" y="7970"/>
                  </a:cubicBezTo>
                  <a:cubicBezTo>
                    <a:pt x="14838" y="7970"/>
                    <a:pt x="14838" y="7970"/>
                    <a:pt x="14838" y="7970"/>
                  </a:cubicBezTo>
                  <a:cubicBezTo>
                    <a:pt x="14838" y="7855"/>
                    <a:pt x="14838" y="7855"/>
                    <a:pt x="14838" y="7855"/>
                  </a:cubicBezTo>
                  <a:cubicBezTo>
                    <a:pt x="14838" y="7855"/>
                    <a:pt x="14463" y="7739"/>
                    <a:pt x="14838" y="7739"/>
                  </a:cubicBezTo>
                  <a:cubicBezTo>
                    <a:pt x="15214" y="7739"/>
                    <a:pt x="15214" y="7739"/>
                    <a:pt x="15214" y="7739"/>
                  </a:cubicBezTo>
                  <a:cubicBezTo>
                    <a:pt x="15214" y="7739"/>
                    <a:pt x="15402" y="7508"/>
                    <a:pt x="15402" y="7393"/>
                  </a:cubicBezTo>
                  <a:cubicBezTo>
                    <a:pt x="15402" y="7393"/>
                    <a:pt x="15402" y="7393"/>
                    <a:pt x="15402" y="7393"/>
                  </a:cubicBezTo>
                  <a:cubicBezTo>
                    <a:pt x="15590" y="7277"/>
                    <a:pt x="15965" y="7277"/>
                    <a:pt x="15965" y="6930"/>
                  </a:cubicBezTo>
                  <a:cubicBezTo>
                    <a:pt x="15590" y="6930"/>
                    <a:pt x="15590" y="6930"/>
                    <a:pt x="15590" y="6930"/>
                  </a:cubicBezTo>
                  <a:cubicBezTo>
                    <a:pt x="15590" y="6930"/>
                    <a:pt x="15590" y="6815"/>
                    <a:pt x="15590" y="6930"/>
                  </a:cubicBezTo>
                  <a:cubicBezTo>
                    <a:pt x="15965" y="6930"/>
                    <a:pt x="15965" y="6930"/>
                    <a:pt x="15965" y="6930"/>
                  </a:cubicBezTo>
                  <a:cubicBezTo>
                    <a:pt x="16153" y="6930"/>
                    <a:pt x="16153" y="6815"/>
                    <a:pt x="16153" y="6815"/>
                  </a:cubicBezTo>
                  <a:cubicBezTo>
                    <a:pt x="16153" y="6815"/>
                    <a:pt x="16153" y="6815"/>
                    <a:pt x="16153" y="6815"/>
                  </a:cubicBezTo>
                  <a:cubicBezTo>
                    <a:pt x="16153" y="6468"/>
                    <a:pt x="16153" y="6468"/>
                    <a:pt x="16153" y="6468"/>
                  </a:cubicBezTo>
                  <a:cubicBezTo>
                    <a:pt x="16341" y="6468"/>
                    <a:pt x="16341" y="6468"/>
                    <a:pt x="16341" y="6468"/>
                  </a:cubicBezTo>
                  <a:cubicBezTo>
                    <a:pt x="16153" y="6353"/>
                    <a:pt x="16153" y="6353"/>
                    <a:pt x="16153" y="6353"/>
                  </a:cubicBezTo>
                  <a:cubicBezTo>
                    <a:pt x="16341" y="6353"/>
                    <a:pt x="16341" y="6468"/>
                    <a:pt x="16341" y="6353"/>
                  </a:cubicBezTo>
                  <a:cubicBezTo>
                    <a:pt x="16341" y="6353"/>
                    <a:pt x="16341" y="6353"/>
                    <a:pt x="16341" y="6353"/>
                  </a:cubicBezTo>
                  <a:cubicBezTo>
                    <a:pt x="16341" y="6353"/>
                    <a:pt x="16717" y="6353"/>
                    <a:pt x="16717" y="6237"/>
                  </a:cubicBezTo>
                  <a:cubicBezTo>
                    <a:pt x="16341" y="6006"/>
                    <a:pt x="16341" y="6006"/>
                    <a:pt x="16341" y="6006"/>
                  </a:cubicBezTo>
                  <a:cubicBezTo>
                    <a:pt x="16717" y="6006"/>
                    <a:pt x="16717" y="6006"/>
                    <a:pt x="16717" y="6237"/>
                  </a:cubicBezTo>
                  <a:cubicBezTo>
                    <a:pt x="16717" y="6006"/>
                    <a:pt x="16717" y="5891"/>
                    <a:pt x="16717" y="5891"/>
                  </a:cubicBezTo>
                  <a:cubicBezTo>
                    <a:pt x="17280" y="5891"/>
                    <a:pt x="17656" y="5544"/>
                    <a:pt x="17656" y="5429"/>
                  </a:cubicBezTo>
                  <a:cubicBezTo>
                    <a:pt x="17656" y="5429"/>
                    <a:pt x="17656" y="5429"/>
                    <a:pt x="17656" y="5429"/>
                  </a:cubicBezTo>
                  <a:cubicBezTo>
                    <a:pt x="17656" y="5313"/>
                    <a:pt x="17843" y="5429"/>
                    <a:pt x="17656" y="5429"/>
                  </a:cubicBezTo>
                  <a:cubicBezTo>
                    <a:pt x="17656" y="5313"/>
                    <a:pt x="17656" y="5313"/>
                    <a:pt x="17280" y="5313"/>
                  </a:cubicBezTo>
                  <a:cubicBezTo>
                    <a:pt x="17280" y="4967"/>
                    <a:pt x="17656" y="5313"/>
                    <a:pt x="17843" y="4967"/>
                  </a:cubicBezTo>
                  <a:cubicBezTo>
                    <a:pt x="17843" y="5313"/>
                    <a:pt x="17656" y="5313"/>
                    <a:pt x="17843" y="5313"/>
                  </a:cubicBezTo>
                  <a:cubicBezTo>
                    <a:pt x="17843" y="5313"/>
                    <a:pt x="17843" y="4967"/>
                    <a:pt x="18031" y="4967"/>
                  </a:cubicBezTo>
                  <a:cubicBezTo>
                    <a:pt x="17843" y="4967"/>
                    <a:pt x="17843" y="4967"/>
                    <a:pt x="17843" y="4967"/>
                  </a:cubicBezTo>
                  <a:cubicBezTo>
                    <a:pt x="17843" y="4967"/>
                    <a:pt x="17843" y="4967"/>
                    <a:pt x="17843" y="4967"/>
                  </a:cubicBezTo>
                  <a:cubicBezTo>
                    <a:pt x="17843" y="4851"/>
                    <a:pt x="17280" y="4967"/>
                    <a:pt x="17280" y="4851"/>
                  </a:cubicBezTo>
                  <a:cubicBezTo>
                    <a:pt x="17280" y="4851"/>
                    <a:pt x="17280" y="4851"/>
                    <a:pt x="17280" y="4851"/>
                  </a:cubicBezTo>
                  <a:cubicBezTo>
                    <a:pt x="16904" y="4736"/>
                    <a:pt x="16904" y="4851"/>
                    <a:pt x="16904" y="4736"/>
                  </a:cubicBezTo>
                  <a:cubicBezTo>
                    <a:pt x="16904" y="4736"/>
                    <a:pt x="17280" y="4736"/>
                    <a:pt x="17656" y="4851"/>
                  </a:cubicBezTo>
                  <a:cubicBezTo>
                    <a:pt x="17656" y="4736"/>
                    <a:pt x="17843" y="4851"/>
                    <a:pt x="17843" y="4851"/>
                  </a:cubicBezTo>
                  <a:cubicBezTo>
                    <a:pt x="17843" y="4736"/>
                    <a:pt x="17843" y="4851"/>
                    <a:pt x="17843" y="4851"/>
                  </a:cubicBezTo>
                  <a:cubicBezTo>
                    <a:pt x="17656" y="4736"/>
                    <a:pt x="17843" y="4736"/>
                    <a:pt x="17843" y="4736"/>
                  </a:cubicBezTo>
                  <a:cubicBezTo>
                    <a:pt x="18031" y="4736"/>
                    <a:pt x="18031" y="4736"/>
                    <a:pt x="18031" y="4736"/>
                  </a:cubicBezTo>
                  <a:cubicBezTo>
                    <a:pt x="18031" y="4736"/>
                    <a:pt x="18031" y="4736"/>
                    <a:pt x="18031" y="4736"/>
                  </a:cubicBezTo>
                  <a:cubicBezTo>
                    <a:pt x="18031" y="4736"/>
                    <a:pt x="18407" y="4505"/>
                    <a:pt x="18407" y="4736"/>
                  </a:cubicBezTo>
                  <a:cubicBezTo>
                    <a:pt x="18595" y="4736"/>
                    <a:pt x="18407" y="4505"/>
                    <a:pt x="18595" y="4505"/>
                  </a:cubicBezTo>
                  <a:cubicBezTo>
                    <a:pt x="18407" y="4505"/>
                    <a:pt x="18031" y="4505"/>
                    <a:pt x="18031" y="4505"/>
                  </a:cubicBezTo>
                  <a:cubicBezTo>
                    <a:pt x="18407" y="4505"/>
                    <a:pt x="18407" y="4389"/>
                    <a:pt x="18595" y="4505"/>
                  </a:cubicBezTo>
                  <a:cubicBezTo>
                    <a:pt x="18595" y="4505"/>
                    <a:pt x="18407" y="4505"/>
                    <a:pt x="18407" y="4389"/>
                  </a:cubicBezTo>
                  <a:cubicBezTo>
                    <a:pt x="18407" y="4389"/>
                    <a:pt x="18595" y="4389"/>
                    <a:pt x="18407" y="4389"/>
                  </a:cubicBezTo>
                  <a:cubicBezTo>
                    <a:pt x="18595" y="4389"/>
                    <a:pt x="18595" y="4389"/>
                    <a:pt x="18595" y="4389"/>
                  </a:cubicBezTo>
                  <a:cubicBezTo>
                    <a:pt x="18595" y="4389"/>
                    <a:pt x="18595" y="4274"/>
                    <a:pt x="18407" y="4274"/>
                  </a:cubicBezTo>
                  <a:cubicBezTo>
                    <a:pt x="18595" y="4274"/>
                    <a:pt x="18783" y="4274"/>
                    <a:pt x="18595" y="4043"/>
                  </a:cubicBezTo>
                  <a:cubicBezTo>
                    <a:pt x="18595" y="4043"/>
                    <a:pt x="18595" y="4043"/>
                    <a:pt x="18783" y="4043"/>
                  </a:cubicBezTo>
                  <a:cubicBezTo>
                    <a:pt x="18783" y="4274"/>
                    <a:pt x="18595" y="4043"/>
                    <a:pt x="18783" y="4274"/>
                  </a:cubicBezTo>
                  <a:cubicBezTo>
                    <a:pt x="18595" y="4043"/>
                    <a:pt x="18783" y="4274"/>
                    <a:pt x="18783" y="4043"/>
                  </a:cubicBezTo>
                  <a:cubicBezTo>
                    <a:pt x="18783" y="4043"/>
                    <a:pt x="18783" y="4043"/>
                    <a:pt x="18783" y="4043"/>
                  </a:cubicBezTo>
                  <a:cubicBezTo>
                    <a:pt x="18783" y="4043"/>
                    <a:pt x="18783" y="4043"/>
                    <a:pt x="19158" y="4043"/>
                  </a:cubicBezTo>
                  <a:cubicBezTo>
                    <a:pt x="18783" y="4043"/>
                    <a:pt x="18783" y="4043"/>
                    <a:pt x="18783" y="4043"/>
                  </a:cubicBezTo>
                  <a:cubicBezTo>
                    <a:pt x="19158" y="4043"/>
                    <a:pt x="19158" y="4043"/>
                    <a:pt x="19158" y="4043"/>
                  </a:cubicBezTo>
                  <a:cubicBezTo>
                    <a:pt x="19158" y="4043"/>
                    <a:pt x="18783" y="3927"/>
                    <a:pt x="19158" y="3927"/>
                  </a:cubicBezTo>
                  <a:cubicBezTo>
                    <a:pt x="18783" y="3927"/>
                    <a:pt x="18783" y="3927"/>
                    <a:pt x="18783" y="3927"/>
                  </a:cubicBezTo>
                  <a:cubicBezTo>
                    <a:pt x="18783" y="3927"/>
                    <a:pt x="18783" y="3927"/>
                    <a:pt x="18783" y="3812"/>
                  </a:cubicBezTo>
                  <a:cubicBezTo>
                    <a:pt x="19158" y="3927"/>
                    <a:pt x="19158" y="3927"/>
                    <a:pt x="19158" y="3927"/>
                  </a:cubicBezTo>
                  <a:cubicBezTo>
                    <a:pt x="19346" y="3927"/>
                    <a:pt x="19158" y="3812"/>
                    <a:pt x="19346" y="3812"/>
                  </a:cubicBezTo>
                  <a:cubicBezTo>
                    <a:pt x="19158" y="3812"/>
                    <a:pt x="19158" y="3812"/>
                    <a:pt x="19158" y="3812"/>
                  </a:cubicBezTo>
                  <a:cubicBezTo>
                    <a:pt x="19158" y="3812"/>
                    <a:pt x="18783" y="3812"/>
                    <a:pt x="19158" y="3465"/>
                  </a:cubicBezTo>
                  <a:cubicBezTo>
                    <a:pt x="19158" y="3465"/>
                    <a:pt x="19346" y="3465"/>
                    <a:pt x="19346" y="3812"/>
                  </a:cubicBezTo>
                  <a:cubicBezTo>
                    <a:pt x="19346" y="3812"/>
                    <a:pt x="19346" y="3465"/>
                    <a:pt x="19158" y="3465"/>
                  </a:cubicBezTo>
                  <a:cubicBezTo>
                    <a:pt x="19346" y="3465"/>
                    <a:pt x="19346" y="3465"/>
                    <a:pt x="19346" y="3465"/>
                  </a:cubicBezTo>
                  <a:cubicBezTo>
                    <a:pt x="19346" y="3350"/>
                    <a:pt x="19346" y="3350"/>
                    <a:pt x="19346" y="3350"/>
                  </a:cubicBezTo>
                  <a:cubicBezTo>
                    <a:pt x="19158" y="3350"/>
                    <a:pt x="19158" y="3350"/>
                    <a:pt x="19158" y="3350"/>
                  </a:cubicBezTo>
                  <a:cubicBezTo>
                    <a:pt x="19158" y="3234"/>
                    <a:pt x="19158" y="3234"/>
                    <a:pt x="19158" y="3234"/>
                  </a:cubicBezTo>
                  <a:cubicBezTo>
                    <a:pt x="18783" y="3234"/>
                    <a:pt x="18783" y="3234"/>
                    <a:pt x="18783" y="3234"/>
                  </a:cubicBezTo>
                  <a:cubicBezTo>
                    <a:pt x="18783" y="3234"/>
                    <a:pt x="18783" y="3234"/>
                    <a:pt x="18783" y="3003"/>
                  </a:cubicBezTo>
                  <a:cubicBezTo>
                    <a:pt x="19158" y="3350"/>
                    <a:pt x="19346" y="3234"/>
                    <a:pt x="19722" y="3234"/>
                  </a:cubicBezTo>
                  <a:cubicBezTo>
                    <a:pt x="19722" y="3234"/>
                    <a:pt x="19158" y="3003"/>
                    <a:pt x="19722" y="3003"/>
                  </a:cubicBezTo>
                  <a:cubicBezTo>
                    <a:pt x="19722" y="3003"/>
                    <a:pt x="20097" y="3003"/>
                    <a:pt x="19722" y="3003"/>
                  </a:cubicBezTo>
                  <a:cubicBezTo>
                    <a:pt x="19722" y="3003"/>
                    <a:pt x="20097" y="3234"/>
                    <a:pt x="20097" y="3003"/>
                  </a:cubicBezTo>
                  <a:cubicBezTo>
                    <a:pt x="19722" y="2888"/>
                    <a:pt x="19722" y="2888"/>
                    <a:pt x="19722" y="2888"/>
                  </a:cubicBezTo>
                  <a:cubicBezTo>
                    <a:pt x="19722" y="3003"/>
                    <a:pt x="19722" y="3003"/>
                    <a:pt x="19722" y="3003"/>
                  </a:cubicBezTo>
                  <a:cubicBezTo>
                    <a:pt x="19346" y="2888"/>
                    <a:pt x="19346" y="2888"/>
                    <a:pt x="19346" y="2888"/>
                  </a:cubicBezTo>
                  <a:cubicBezTo>
                    <a:pt x="19346" y="2888"/>
                    <a:pt x="19346" y="2772"/>
                    <a:pt x="19722" y="2888"/>
                  </a:cubicBezTo>
                  <a:cubicBezTo>
                    <a:pt x="19722" y="2888"/>
                    <a:pt x="19346" y="2888"/>
                    <a:pt x="19722" y="2888"/>
                  </a:cubicBezTo>
                  <a:cubicBezTo>
                    <a:pt x="20097" y="2888"/>
                    <a:pt x="19722" y="2772"/>
                    <a:pt x="20097" y="2772"/>
                  </a:cubicBezTo>
                  <a:cubicBezTo>
                    <a:pt x="20097" y="2888"/>
                    <a:pt x="20097" y="2888"/>
                    <a:pt x="20285" y="2888"/>
                  </a:cubicBezTo>
                  <a:cubicBezTo>
                    <a:pt x="20285" y="2888"/>
                    <a:pt x="20285" y="2888"/>
                    <a:pt x="20285" y="2888"/>
                  </a:cubicBezTo>
                  <a:cubicBezTo>
                    <a:pt x="20285" y="2888"/>
                    <a:pt x="20285" y="2888"/>
                    <a:pt x="20285" y="2888"/>
                  </a:cubicBezTo>
                  <a:cubicBezTo>
                    <a:pt x="20285" y="2772"/>
                    <a:pt x="20285" y="2888"/>
                    <a:pt x="20473" y="2772"/>
                  </a:cubicBezTo>
                  <a:cubicBezTo>
                    <a:pt x="20285" y="2772"/>
                    <a:pt x="20285" y="2772"/>
                    <a:pt x="20285" y="2772"/>
                  </a:cubicBezTo>
                  <a:cubicBezTo>
                    <a:pt x="20097" y="2772"/>
                    <a:pt x="20285" y="2888"/>
                    <a:pt x="20097" y="2772"/>
                  </a:cubicBezTo>
                  <a:cubicBezTo>
                    <a:pt x="20097" y="2772"/>
                    <a:pt x="20285" y="2772"/>
                    <a:pt x="20285" y="2541"/>
                  </a:cubicBezTo>
                  <a:cubicBezTo>
                    <a:pt x="20097" y="2541"/>
                    <a:pt x="20097" y="2541"/>
                    <a:pt x="20097" y="2541"/>
                  </a:cubicBezTo>
                  <a:cubicBezTo>
                    <a:pt x="20097" y="2541"/>
                    <a:pt x="19722" y="2426"/>
                    <a:pt x="20097" y="2426"/>
                  </a:cubicBezTo>
                  <a:cubicBezTo>
                    <a:pt x="20285" y="2426"/>
                    <a:pt x="20285" y="2426"/>
                    <a:pt x="20285" y="2541"/>
                  </a:cubicBezTo>
                  <a:cubicBezTo>
                    <a:pt x="20285" y="2426"/>
                    <a:pt x="20473" y="2426"/>
                    <a:pt x="20473" y="2426"/>
                  </a:cubicBezTo>
                  <a:cubicBezTo>
                    <a:pt x="20285" y="2310"/>
                    <a:pt x="20473" y="2310"/>
                    <a:pt x="20473" y="2310"/>
                  </a:cubicBezTo>
                  <a:cubicBezTo>
                    <a:pt x="20473" y="2310"/>
                    <a:pt x="20285" y="2426"/>
                    <a:pt x="20097" y="2426"/>
                  </a:cubicBezTo>
                  <a:cubicBezTo>
                    <a:pt x="20097" y="2310"/>
                    <a:pt x="20097" y="2541"/>
                    <a:pt x="19722" y="2426"/>
                  </a:cubicBezTo>
                  <a:cubicBezTo>
                    <a:pt x="20097" y="2426"/>
                    <a:pt x="19722" y="2310"/>
                    <a:pt x="19346" y="2310"/>
                  </a:cubicBezTo>
                  <a:cubicBezTo>
                    <a:pt x="19722" y="2310"/>
                    <a:pt x="19722" y="2310"/>
                    <a:pt x="19722" y="2310"/>
                  </a:cubicBezTo>
                  <a:cubicBezTo>
                    <a:pt x="19722" y="2310"/>
                    <a:pt x="19722" y="2310"/>
                    <a:pt x="20097" y="2426"/>
                  </a:cubicBezTo>
                  <a:cubicBezTo>
                    <a:pt x="20097" y="2310"/>
                    <a:pt x="20097" y="2310"/>
                    <a:pt x="20285" y="2310"/>
                  </a:cubicBezTo>
                  <a:cubicBezTo>
                    <a:pt x="20285" y="2079"/>
                    <a:pt x="20097" y="2079"/>
                    <a:pt x="20097" y="2079"/>
                  </a:cubicBezTo>
                  <a:cubicBezTo>
                    <a:pt x="20285" y="2079"/>
                    <a:pt x="20285" y="1848"/>
                    <a:pt x="20285" y="1617"/>
                  </a:cubicBezTo>
                  <a:cubicBezTo>
                    <a:pt x="20473" y="1848"/>
                    <a:pt x="20473" y="1617"/>
                    <a:pt x="20849" y="1617"/>
                  </a:cubicBezTo>
                  <a:cubicBezTo>
                    <a:pt x="20849" y="1848"/>
                    <a:pt x="20849" y="1848"/>
                    <a:pt x="20849" y="1848"/>
                  </a:cubicBezTo>
                  <a:cubicBezTo>
                    <a:pt x="20849" y="1848"/>
                    <a:pt x="20849" y="1848"/>
                    <a:pt x="20849" y="1848"/>
                  </a:cubicBezTo>
                  <a:cubicBezTo>
                    <a:pt x="21037" y="1848"/>
                    <a:pt x="20473" y="1617"/>
                    <a:pt x="20849" y="1617"/>
                  </a:cubicBezTo>
                  <a:cubicBezTo>
                    <a:pt x="20849" y="1848"/>
                    <a:pt x="20473" y="1617"/>
                    <a:pt x="20473" y="1502"/>
                  </a:cubicBezTo>
                  <a:cubicBezTo>
                    <a:pt x="20285" y="1502"/>
                    <a:pt x="20285" y="1502"/>
                    <a:pt x="20285" y="1502"/>
                  </a:cubicBezTo>
                  <a:cubicBezTo>
                    <a:pt x="20473" y="1502"/>
                    <a:pt x="20473" y="1386"/>
                    <a:pt x="20849" y="1386"/>
                  </a:cubicBezTo>
                  <a:cubicBezTo>
                    <a:pt x="20849" y="1271"/>
                    <a:pt x="21037" y="1040"/>
                    <a:pt x="21037" y="1040"/>
                  </a:cubicBezTo>
                  <a:cubicBezTo>
                    <a:pt x="21037" y="924"/>
                    <a:pt x="20849" y="924"/>
                    <a:pt x="20849" y="924"/>
                  </a:cubicBezTo>
                  <a:cubicBezTo>
                    <a:pt x="20849" y="809"/>
                    <a:pt x="21037" y="924"/>
                    <a:pt x="21037" y="924"/>
                  </a:cubicBezTo>
                  <a:cubicBezTo>
                    <a:pt x="21037" y="924"/>
                    <a:pt x="21037" y="924"/>
                    <a:pt x="21037" y="924"/>
                  </a:cubicBezTo>
                  <a:cubicBezTo>
                    <a:pt x="21037" y="924"/>
                    <a:pt x="21037" y="578"/>
                    <a:pt x="21224" y="809"/>
                  </a:cubicBezTo>
                  <a:cubicBezTo>
                    <a:pt x="21037" y="578"/>
                    <a:pt x="21037" y="578"/>
                    <a:pt x="21037" y="578"/>
                  </a:cubicBezTo>
                  <a:cubicBezTo>
                    <a:pt x="21037" y="578"/>
                    <a:pt x="21037" y="578"/>
                    <a:pt x="21037" y="578"/>
                  </a:cubicBezTo>
                  <a:cubicBezTo>
                    <a:pt x="21037" y="578"/>
                    <a:pt x="21037" y="578"/>
                    <a:pt x="21037" y="578"/>
                  </a:cubicBezTo>
                  <a:cubicBezTo>
                    <a:pt x="20849" y="347"/>
                    <a:pt x="21037" y="347"/>
                    <a:pt x="21037" y="347"/>
                  </a:cubicBezTo>
                  <a:cubicBezTo>
                    <a:pt x="21224" y="578"/>
                    <a:pt x="21224" y="578"/>
                    <a:pt x="21224" y="578"/>
                  </a:cubicBezTo>
                  <a:cubicBezTo>
                    <a:pt x="21224" y="347"/>
                    <a:pt x="21224" y="116"/>
                    <a:pt x="21600" y="116"/>
                  </a:cubicBezTo>
                  <a:cubicBezTo>
                    <a:pt x="21224" y="116"/>
                    <a:pt x="21224" y="116"/>
                    <a:pt x="21224" y="116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224" y="0"/>
                    <a:pt x="21224" y="0"/>
                    <a:pt x="21600" y="0"/>
                  </a:cubicBezTo>
                  <a:cubicBezTo>
                    <a:pt x="21037" y="0"/>
                    <a:pt x="21037" y="0"/>
                    <a:pt x="21037" y="0"/>
                  </a:cubicBezTo>
                  <a:cubicBezTo>
                    <a:pt x="21037" y="116"/>
                    <a:pt x="21224" y="0"/>
                    <a:pt x="21224" y="116"/>
                  </a:cubicBezTo>
                  <a:cubicBezTo>
                    <a:pt x="21224" y="116"/>
                    <a:pt x="21224" y="116"/>
                    <a:pt x="21037" y="116"/>
                  </a:cubicBezTo>
                  <a:cubicBezTo>
                    <a:pt x="21224" y="116"/>
                    <a:pt x="21224" y="116"/>
                    <a:pt x="21224" y="116"/>
                  </a:cubicBezTo>
                  <a:cubicBezTo>
                    <a:pt x="21037" y="116"/>
                    <a:pt x="21037" y="116"/>
                    <a:pt x="20849" y="116"/>
                  </a:cubicBezTo>
                  <a:cubicBezTo>
                    <a:pt x="21037" y="116"/>
                    <a:pt x="20849" y="0"/>
                    <a:pt x="21037" y="116"/>
                  </a:cubicBezTo>
                  <a:cubicBezTo>
                    <a:pt x="20849" y="116"/>
                    <a:pt x="20849" y="116"/>
                    <a:pt x="20849" y="116"/>
                  </a:cubicBezTo>
                  <a:cubicBezTo>
                    <a:pt x="20849" y="116"/>
                    <a:pt x="20849" y="116"/>
                    <a:pt x="20849" y="116"/>
                  </a:cubicBezTo>
                  <a:cubicBezTo>
                    <a:pt x="20849" y="116"/>
                    <a:pt x="20473" y="116"/>
                    <a:pt x="20473" y="347"/>
                  </a:cubicBezTo>
                  <a:cubicBezTo>
                    <a:pt x="20849" y="578"/>
                    <a:pt x="20285" y="578"/>
                    <a:pt x="20285" y="578"/>
                  </a:cubicBezTo>
                  <a:cubicBezTo>
                    <a:pt x="20473" y="578"/>
                    <a:pt x="20849" y="578"/>
                    <a:pt x="20849" y="578"/>
                  </a:cubicBezTo>
                  <a:cubicBezTo>
                    <a:pt x="20849" y="809"/>
                    <a:pt x="20849" y="578"/>
                    <a:pt x="20849" y="809"/>
                  </a:cubicBezTo>
                  <a:cubicBezTo>
                    <a:pt x="20473" y="809"/>
                    <a:pt x="20473" y="809"/>
                    <a:pt x="20285" y="809"/>
                  </a:cubicBezTo>
                  <a:cubicBezTo>
                    <a:pt x="20473" y="809"/>
                    <a:pt x="20473" y="809"/>
                    <a:pt x="20473" y="809"/>
                  </a:cubicBezTo>
                  <a:cubicBezTo>
                    <a:pt x="20285" y="809"/>
                    <a:pt x="20285" y="809"/>
                    <a:pt x="20097" y="924"/>
                  </a:cubicBezTo>
                  <a:cubicBezTo>
                    <a:pt x="20097" y="1040"/>
                    <a:pt x="20097" y="1040"/>
                    <a:pt x="19722" y="1271"/>
                  </a:cubicBezTo>
                  <a:cubicBezTo>
                    <a:pt x="20097" y="1271"/>
                    <a:pt x="20097" y="1271"/>
                    <a:pt x="20097" y="1271"/>
                  </a:cubicBezTo>
                  <a:cubicBezTo>
                    <a:pt x="19722" y="1271"/>
                    <a:pt x="19722" y="1386"/>
                    <a:pt x="19346" y="1502"/>
                  </a:cubicBezTo>
                  <a:cubicBezTo>
                    <a:pt x="19346" y="1617"/>
                    <a:pt x="19158" y="1617"/>
                    <a:pt x="19158" y="1848"/>
                  </a:cubicBezTo>
                  <a:cubicBezTo>
                    <a:pt x="18783" y="2079"/>
                    <a:pt x="18595" y="2310"/>
                    <a:pt x="18407" y="2541"/>
                  </a:cubicBezTo>
                  <a:cubicBezTo>
                    <a:pt x="18595" y="2541"/>
                    <a:pt x="18595" y="2541"/>
                    <a:pt x="18595" y="2541"/>
                  </a:cubicBezTo>
                  <a:cubicBezTo>
                    <a:pt x="18407" y="2541"/>
                    <a:pt x="18595" y="2541"/>
                    <a:pt x="18595" y="2772"/>
                  </a:cubicBezTo>
                  <a:cubicBezTo>
                    <a:pt x="18595" y="2541"/>
                    <a:pt x="18407" y="2772"/>
                    <a:pt x="18407" y="2772"/>
                  </a:cubicBezTo>
                  <a:cubicBezTo>
                    <a:pt x="18407" y="2772"/>
                    <a:pt x="18031" y="2888"/>
                    <a:pt x="17843" y="2888"/>
                  </a:cubicBezTo>
                  <a:cubicBezTo>
                    <a:pt x="17843" y="3003"/>
                    <a:pt x="17843" y="3003"/>
                    <a:pt x="17843" y="3003"/>
                  </a:cubicBezTo>
                  <a:cubicBezTo>
                    <a:pt x="17656" y="3003"/>
                    <a:pt x="17656" y="3234"/>
                    <a:pt x="17656" y="3350"/>
                  </a:cubicBezTo>
                  <a:cubicBezTo>
                    <a:pt x="17656" y="3350"/>
                    <a:pt x="17843" y="3350"/>
                    <a:pt x="17656" y="3350"/>
                  </a:cubicBezTo>
                  <a:cubicBezTo>
                    <a:pt x="17280" y="3465"/>
                    <a:pt x="17280" y="3465"/>
                    <a:pt x="17280" y="3465"/>
                  </a:cubicBezTo>
                  <a:cubicBezTo>
                    <a:pt x="16904" y="3465"/>
                    <a:pt x="16904" y="3812"/>
                    <a:pt x="16904" y="3927"/>
                  </a:cubicBezTo>
                  <a:cubicBezTo>
                    <a:pt x="16341" y="4043"/>
                    <a:pt x="16341" y="4389"/>
                    <a:pt x="15965" y="4505"/>
                  </a:cubicBezTo>
                  <a:cubicBezTo>
                    <a:pt x="16153" y="4736"/>
                    <a:pt x="16153" y="4736"/>
                    <a:pt x="16153" y="4736"/>
                  </a:cubicBezTo>
                  <a:cubicBezTo>
                    <a:pt x="15590" y="4851"/>
                    <a:pt x="15590" y="5313"/>
                    <a:pt x="15214" y="5429"/>
                  </a:cubicBezTo>
                  <a:cubicBezTo>
                    <a:pt x="15402" y="5544"/>
                    <a:pt x="15402" y="5544"/>
                    <a:pt x="15402" y="5544"/>
                  </a:cubicBezTo>
                  <a:cubicBezTo>
                    <a:pt x="15402" y="5544"/>
                    <a:pt x="15214" y="5775"/>
                    <a:pt x="15214" y="5544"/>
                  </a:cubicBezTo>
                  <a:cubicBezTo>
                    <a:pt x="15214" y="5775"/>
                    <a:pt x="14838" y="5775"/>
                    <a:pt x="14838" y="5891"/>
                  </a:cubicBezTo>
                  <a:cubicBezTo>
                    <a:pt x="14838" y="5891"/>
                    <a:pt x="14838" y="5891"/>
                    <a:pt x="14463" y="5891"/>
                  </a:cubicBezTo>
                  <a:cubicBezTo>
                    <a:pt x="14463" y="6006"/>
                    <a:pt x="14463" y="6237"/>
                    <a:pt x="14275" y="6237"/>
                  </a:cubicBezTo>
                  <a:cubicBezTo>
                    <a:pt x="14275" y="6237"/>
                    <a:pt x="14275" y="6237"/>
                    <a:pt x="14275" y="6237"/>
                  </a:cubicBezTo>
                  <a:cubicBezTo>
                    <a:pt x="14463" y="6237"/>
                    <a:pt x="14463" y="6237"/>
                    <a:pt x="14463" y="6353"/>
                  </a:cubicBezTo>
                  <a:cubicBezTo>
                    <a:pt x="14275" y="6353"/>
                    <a:pt x="14275" y="6468"/>
                    <a:pt x="14275" y="6353"/>
                  </a:cubicBezTo>
                  <a:cubicBezTo>
                    <a:pt x="14275" y="6468"/>
                    <a:pt x="13711" y="6815"/>
                    <a:pt x="13711" y="6930"/>
                  </a:cubicBezTo>
                  <a:cubicBezTo>
                    <a:pt x="13711" y="6930"/>
                    <a:pt x="13711" y="6930"/>
                    <a:pt x="13711" y="6930"/>
                  </a:cubicBezTo>
                  <a:cubicBezTo>
                    <a:pt x="13523" y="7046"/>
                    <a:pt x="13523" y="7277"/>
                    <a:pt x="13148" y="7277"/>
                  </a:cubicBezTo>
                  <a:cubicBezTo>
                    <a:pt x="13148" y="7393"/>
                    <a:pt x="13523" y="7277"/>
                    <a:pt x="13523" y="7393"/>
                  </a:cubicBezTo>
                  <a:cubicBezTo>
                    <a:pt x="13148" y="7393"/>
                    <a:pt x="13148" y="7393"/>
                    <a:pt x="13148" y="7393"/>
                  </a:cubicBezTo>
                  <a:cubicBezTo>
                    <a:pt x="12960" y="7508"/>
                    <a:pt x="12960" y="7855"/>
                    <a:pt x="12772" y="7970"/>
                  </a:cubicBezTo>
                  <a:cubicBezTo>
                    <a:pt x="12397" y="8317"/>
                    <a:pt x="12021" y="8779"/>
                    <a:pt x="11457" y="9010"/>
                  </a:cubicBezTo>
                  <a:cubicBezTo>
                    <a:pt x="11645" y="9010"/>
                    <a:pt x="11645" y="9010"/>
                    <a:pt x="11645" y="9010"/>
                  </a:cubicBezTo>
                  <a:cubicBezTo>
                    <a:pt x="11270" y="9010"/>
                    <a:pt x="11645" y="9356"/>
                    <a:pt x="11270" y="9356"/>
                  </a:cubicBezTo>
                  <a:cubicBezTo>
                    <a:pt x="11270" y="9356"/>
                    <a:pt x="11270" y="9356"/>
                    <a:pt x="11270" y="9356"/>
                  </a:cubicBezTo>
                  <a:cubicBezTo>
                    <a:pt x="11082" y="9472"/>
                    <a:pt x="11270" y="9818"/>
                    <a:pt x="11082" y="9934"/>
                  </a:cubicBezTo>
                  <a:cubicBezTo>
                    <a:pt x="11082" y="9818"/>
                    <a:pt x="11082" y="9818"/>
                    <a:pt x="11082" y="9818"/>
                  </a:cubicBezTo>
                  <a:cubicBezTo>
                    <a:pt x="11082" y="9934"/>
                    <a:pt x="10706" y="10165"/>
                    <a:pt x="10706" y="10280"/>
                  </a:cubicBezTo>
                  <a:cubicBezTo>
                    <a:pt x="10706" y="10280"/>
                    <a:pt x="10706" y="10280"/>
                    <a:pt x="10706" y="10280"/>
                  </a:cubicBezTo>
                  <a:cubicBezTo>
                    <a:pt x="11082" y="10280"/>
                    <a:pt x="10518" y="10280"/>
                    <a:pt x="10706" y="10396"/>
                  </a:cubicBezTo>
                  <a:cubicBezTo>
                    <a:pt x="10706" y="10396"/>
                    <a:pt x="10518" y="10396"/>
                    <a:pt x="10706" y="10396"/>
                  </a:cubicBezTo>
                  <a:cubicBezTo>
                    <a:pt x="10518" y="10742"/>
                    <a:pt x="9955" y="10858"/>
                    <a:pt x="9579" y="11320"/>
                  </a:cubicBezTo>
                  <a:cubicBezTo>
                    <a:pt x="9579" y="11666"/>
                    <a:pt x="9955" y="11435"/>
                    <a:pt x="9579" y="11435"/>
                  </a:cubicBezTo>
                  <a:cubicBezTo>
                    <a:pt x="9579" y="11666"/>
                    <a:pt x="9579" y="11435"/>
                    <a:pt x="9579" y="11435"/>
                  </a:cubicBezTo>
                  <a:cubicBezTo>
                    <a:pt x="9203" y="11666"/>
                    <a:pt x="9955" y="11782"/>
                    <a:pt x="9579" y="11782"/>
                  </a:cubicBezTo>
                  <a:cubicBezTo>
                    <a:pt x="9203" y="11666"/>
                    <a:pt x="9579" y="11782"/>
                    <a:pt x="9203" y="11782"/>
                  </a:cubicBezTo>
                  <a:cubicBezTo>
                    <a:pt x="9203" y="11897"/>
                    <a:pt x="9579" y="11897"/>
                    <a:pt x="9203" y="11897"/>
                  </a:cubicBezTo>
                  <a:cubicBezTo>
                    <a:pt x="9203" y="12128"/>
                    <a:pt x="9203" y="12128"/>
                    <a:pt x="9203" y="12128"/>
                  </a:cubicBezTo>
                  <a:cubicBezTo>
                    <a:pt x="9016" y="12128"/>
                    <a:pt x="9016" y="12244"/>
                    <a:pt x="8640" y="12244"/>
                  </a:cubicBezTo>
                  <a:cubicBezTo>
                    <a:pt x="8077" y="12937"/>
                    <a:pt x="7137" y="13630"/>
                    <a:pt x="6386" y="14207"/>
                  </a:cubicBezTo>
                  <a:cubicBezTo>
                    <a:pt x="5823" y="14901"/>
                    <a:pt x="5447" y="15363"/>
                    <a:pt x="4696" y="16287"/>
                  </a:cubicBezTo>
                  <a:cubicBezTo>
                    <a:pt x="4696" y="16402"/>
                    <a:pt x="4696" y="16402"/>
                    <a:pt x="4320" y="16633"/>
                  </a:cubicBezTo>
                  <a:cubicBezTo>
                    <a:pt x="4320" y="16633"/>
                    <a:pt x="4320" y="16633"/>
                    <a:pt x="4320" y="16633"/>
                  </a:cubicBezTo>
                  <a:cubicBezTo>
                    <a:pt x="4320" y="16633"/>
                    <a:pt x="4320" y="16749"/>
                    <a:pt x="4132" y="16749"/>
                  </a:cubicBezTo>
                  <a:cubicBezTo>
                    <a:pt x="3944" y="16864"/>
                    <a:pt x="3569" y="17211"/>
                    <a:pt x="3569" y="17557"/>
                  </a:cubicBezTo>
                  <a:cubicBezTo>
                    <a:pt x="3569" y="17557"/>
                    <a:pt x="3569" y="17557"/>
                    <a:pt x="3569" y="17557"/>
                  </a:cubicBezTo>
                  <a:cubicBezTo>
                    <a:pt x="3569" y="17557"/>
                    <a:pt x="3569" y="17557"/>
                    <a:pt x="3569" y="17557"/>
                  </a:cubicBezTo>
                  <a:cubicBezTo>
                    <a:pt x="3569" y="17673"/>
                    <a:pt x="3569" y="17673"/>
                    <a:pt x="3569" y="17673"/>
                  </a:cubicBezTo>
                  <a:cubicBezTo>
                    <a:pt x="3569" y="17673"/>
                    <a:pt x="3381" y="17673"/>
                    <a:pt x="3381" y="17557"/>
                  </a:cubicBezTo>
                  <a:cubicBezTo>
                    <a:pt x="2442" y="18135"/>
                    <a:pt x="2254" y="19059"/>
                    <a:pt x="1690" y="19521"/>
                  </a:cubicBezTo>
                  <a:cubicBezTo>
                    <a:pt x="1690" y="19636"/>
                    <a:pt x="1503" y="19752"/>
                    <a:pt x="1127" y="19867"/>
                  </a:cubicBezTo>
                  <a:cubicBezTo>
                    <a:pt x="939" y="20676"/>
                    <a:pt x="751" y="21138"/>
                    <a:pt x="0" y="21484"/>
                  </a:cubicBezTo>
                  <a:cubicBezTo>
                    <a:pt x="0" y="21484"/>
                    <a:pt x="751" y="21600"/>
                    <a:pt x="939" y="21484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3" name="Полилиния 147"/>
            <p:cNvSpPr/>
            <p:nvPr/>
          </p:nvSpPr>
          <p:spPr>
            <a:xfrm>
              <a:off x="768785" y="1508703"/>
              <a:ext cx="12701" cy="12701"/>
            </a:xfrm>
            <a:prstGeom prst="rect">
              <a:avLst/>
            </a:pr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4" name="Полилиния 148"/>
            <p:cNvSpPr/>
            <p:nvPr/>
          </p:nvSpPr>
          <p:spPr>
            <a:xfrm>
              <a:off x="710451" y="1710047"/>
              <a:ext cx="167677" cy="276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765" y="21255"/>
                  </a:moveTo>
                  <a:cubicBezTo>
                    <a:pt x="1529" y="21140"/>
                    <a:pt x="1147" y="20681"/>
                    <a:pt x="1720" y="20451"/>
                  </a:cubicBezTo>
                  <a:cubicBezTo>
                    <a:pt x="1720" y="20451"/>
                    <a:pt x="1529" y="20451"/>
                    <a:pt x="1720" y="20451"/>
                  </a:cubicBezTo>
                  <a:cubicBezTo>
                    <a:pt x="2485" y="20336"/>
                    <a:pt x="2676" y="19762"/>
                    <a:pt x="2676" y="19302"/>
                  </a:cubicBezTo>
                  <a:cubicBezTo>
                    <a:pt x="2676" y="19302"/>
                    <a:pt x="2676" y="19302"/>
                    <a:pt x="2676" y="19302"/>
                  </a:cubicBezTo>
                  <a:cubicBezTo>
                    <a:pt x="2676" y="19302"/>
                    <a:pt x="2867" y="19302"/>
                    <a:pt x="2867" y="19187"/>
                  </a:cubicBezTo>
                  <a:cubicBezTo>
                    <a:pt x="2867" y="19187"/>
                    <a:pt x="2867" y="19187"/>
                    <a:pt x="2676" y="19187"/>
                  </a:cubicBezTo>
                  <a:cubicBezTo>
                    <a:pt x="2867" y="19187"/>
                    <a:pt x="2867" y="18957"/>
                    <a:pt x="3250" y="18957"/>
                  </a:cubicBezTo>
                  <a:cubicBezTo>
                    <a:pt x="2867" y="18957"/>
                    <a:pt x="2867" y="18957"/>
                    <a:pt x="2867" y="18843"/>
                  </a:cubicBezTo>
                  <a:cubicBezTo>
                    <a:pt x="3250" y="18957"/>
                    <a:pt x="3250" y="18957"/>
                    <a:pt x="3250" y="18957"/>
                  </a:cubicBezTo>
                  <a:cubicBezTo>
                    <a:pt x="3441" y="18957"/>
                    <a:pt x="3441" y="18728"/>
                    <a:pt x="3632" y="18498"/>
                  </a:cubicBezTo>
                  <a:cubicBezTo>
                    <a:pt x="3441" y="18498"/>
                    <a:pt x="3441" y="18498"/>
                    <a:pt x="3441" y="18498"/>
                  </a:cubicBezTo>
                  <a:cubicBezTo>
                    <a:pt x="4014" y="18268"/>
                    <a:pt x="4205" y="18153"/>
                    <a:pt x="4396" y="17809"/>
                  </a:cubicBezTo>
                  <a:cubicBezTo>
                    <a:pt x="4205" y="17809"/>
                    <a:pt x="4205" y="17809"/>
                    <a:pt x="4205" y="17809"/>
                  </a:cubicBezTo>
                  <a:cubicBezTo>
                    <a:pt x="4396" y="17809"/>
                    <a:pt x="4396" y="17809"/>
                    <a:pt x="4588" y="17694"/>
                  </a:cubicBezTo>
                  <a:cubicBezTo>
                    <a:pt x="4396" y="17694"/>
                    <a:pt x="5161" y="17694"/>
                    <a:pt x="5161" y="17464"/>
                  </a:cubicBezTo>
                  <a:cubicBezTo>
                    <a:pt x="4588" y="17464"/>
                    <a:pt x="4588" y="17464"/>
                    <a:pt x="4588" y="17464"/>
                  </a:cubicBezTo>
                  <a:cubicBezTo>
                    <a:pt x="5161" y="17464"/>
                    <a:pt x="4588" y="17349"/>
                    <a:pt x="5161" y="17349"/>
                  </a:cubicBezTo>
                  <a:cubicBezTo>
                    <a:pt x="5161" y="17349"/>
                    <a:pt x="5161" y="17349"/>
                    <a:pt x="5161" y="17349"/>
                  </a:cubicBezTo>
                  <a:cubicBezTo>
                    <a:pt x="5352" y="17349"/>
                    <a:pt x="5161" y="17234"/>
                    <a:pt x="5161" y="17234"/>
                  </a:cubicBezTo>
                  <a:cubicBezTo>
                    <a:pt x="5352" y="17234"/>
                    <a:pt x="5352" y="17234"/>
                    <a:pt x="5352" y="17234"/>
                  </a:cubicBezTo>
                  <a:cubicBezTo>
                    <a:pt x="5352" y="17234"/>
                    <a:pt x="5352" y="17234"/>
                    <a:pt x="5352" y="17004"/>
                  </a:cubicBezTo>
                  <a:cubicBezTo>
                    <a:pt x="5352" y="17004"/>
                    <a:pt x="5352" y="17004"/>
                    <a:pt x="5352" y="17004"/>
                  </a:cubicBezTo>
                  <a:cubicBezTo>
                    <a:pt x="5352" y="17004"/>
                    <a:pt x="5352" y="16774"/>
                    <a:pt x="5735" y="17004"/>
                  </a:cubicBezTo>
                  <a:cubicBezTo>
                    <a:pt x="5352" y="16774"/>
                    <a:pt x="5352" y="17004"/>
                    <a:pt x="5352" y="16774"/>
                  </a:cubicBezTo>
                  <a:cubicBezTo>
                    <a:pt x="5926" y="16660"/>
                    <a:pt x="6117" y="16200"/>
                    <a:pt x="6499" y="15855"/>
                  </a:cubicBezTo>
                  <a:cubicBezTo>
                    <a:pt x="6499" y="15855"/>
                    <a:pt x="6499" y="15855"/>
                    <a:pt x="6117" y="15855"/>
                  </a:cubicBezTo>
                  <a:cubicBezTo>
                    <a:pt x="6499" y="15740"/>
                    <a:pt x="6499" y="15740"/>
                    <a:pt x="6499" y="15740"/>
                  </a:cubicBezTo>
                  <a:cubicBezTo>
                    <a:pt x="6499" y="15740"/>
                    <a:pt x="6499" y="15740"/>
                    <a:pt x="6499" y="15511"/>
                  </a:cubicBezTo>
                  <a:cubicBezTo>
                    <a:pt x="6690" y="15511"/>
                    <a:pt x="6690" y="15511"/>
                    <a:pt x="6690" y="15511"/>
                  </a:cubicBezTo>
                  <a:cubicBezTo>
                    <a:pt x="6690" y="15511"/>
                    <a:pt x="6690" y="15511"/>
                    <a:pt x="6499" y="15511"/>
                  </a:cubicBezTo>
                  <a:cubicBezTo>
                    <a:pt x="6690" y="15511"/>
                    <a:pt x="6690" y="15396"/>
                    <a:pt x="6881" y="15396"/>
                  </a:cubicBezTo>
                  <a:cubicBezTo>
                    <a:pt x="6690" y="15396"/>
                    <a:pt x="6690" y="15396"/>
                    <a:pt x="6690" y="15396"/>
                  </a:cubicBezTo>
                  <a:cubicBezTo>
                    <a:pt x="6881" y="15396"/>
                    <a:pt x="6881" y="15166"/>
                    <a:pt x="6881" y="15166"/>
                  </a:cubicBezTo>
                  <a:cubicBezTo>
                    <a:pt x="6881" y="15166"/>
                    <a:pt x="6881" y="15166"/>
                    <a:pt x="6881" y="15166"/>
                  </a:cubicBezTo>
                  <a:cubicBezTo>
                    <a:pt x="6881" y="14936"/>
                    <a:pt x="7073" y="15166"/>
                    <a:pt x="7073" y="14936"/>
                  </a:cubicBezTo>
                  <a:cubicBezTo>
                    <a:pt x="6881" y="14936"/>
                    <a:pt x="6881" y="14936"/>
                    <a:pt x="6881" y="14936"/>
                  </a:cubicBezTo>
                  <a:cubicBezTo>
                    <a:pt x="7073" y="14936"/>
                    <a:pt x="7073" y="14821"/>
                    <a:pt x="7646" y="14821"/>
                  </a:cubicBezTo>
                  <a:cubicBezTo>
                    <a:pt x="7646" y="14706"/>
                    <a:pt x="7646" y="14706"/>
                    <a:pt x="7646" y="14706"/>
                  </a:cubicBezTo>
                  <a:cubicBezTo>
                    <a:pt x="7646" y="14706"/>
                    <a:pt x="7646" y="14477"/>
                    <a:pt x="7837" y="14477"/>
                  </a:cubicBezTo>
                  <a:cubicBezTo>
                    <a:pt x="7837" y="14362"/>
                    <a:pt x="7646" y="14362"/>
                    <a:pt x="7837" y="14362"/>
                  </a:cubicBezTo>
                  <a:cubicBezTo>
                    <a:pt x="7837" y="14362"/>
                    <a:pt x="7837" y="14247"/>
                    <a:pt x="8219" y="14362"/>
                  </a:cubicBezTo>
                  <a:cubicBezTo>
                    <a:pt x="8219" y="14247"/>
                    <a:pt x="8219" y="14017"/>
                    <a:pt x="8411" y="14017"/>
                  </a:cubicBezTo>
                  <a:cubicBezTo>
                    <a:pt x="8219" y="14017"/>
                    <a:pt x="8219" y="13902"/>
                    <a:pt x="8219" y="14017"/>
                  </a:cubicBezTo>
                  <a:cubicBezTo>
                    <a:pt x="7837" y="13902"/>
                    <a:pt x="7837" y="13902"/>
                    <a:pt x="7837" y="13902"/>
                  </a:cubicBezTo>
                  <a:cubicBezTo>
                    <a:pt x="7837" y="13902"/>
                    <a:pt x="7837" y="14017"/>
                    <a:pt x="7837" y="13902"/>
                  </a:cubicBezTo>
                  <a:cubicBezTo>
                    <a:pt x="7837" y="13902"/>
                    <a:pt x="8219" y="13902"/>
                    <a:pt x="8219" y="13557"/>
                  </a:cubicBezTo>
                  <a:cubicBezTo>
                    <a:pt x="8411" y="13557"/>
                    <a:pt x="8602" y="13557"/>
                    <a:pt x="8602" y="13557"/>
                  </a:cubicBezTo>
                  <a:cubicBezTo>
                    <a:pt x="8411" y="13443"/>
                    <a:pt x="8411" y="13443"/>
                    <a:pt x="8411" y="13443"/>
                  </a:cubicBezTo>
                  <a:cubicBezTo>
                    <a:pt x="8984" y="13443"/>
                    <a:pt x="8984" y="13443"/>
                    <a:pt x="8984" y="13443"/>
                  </a:cubicBezTo>
                  <a:cubicBezTo>
                    <a:pt x="8984" y="13443"/>
                    <a:pt x="8984" y="13443"/>
                    <a:pt x="8984" y="13443"/>
                  </a:cubicBezTo>
                  <a:cubicBezTo>
                    <a:pt x="8984" y="13443"/>
                    <a:pt x="8984" y="13443"/>
                    <a:pt x="9175" y="13443"/>
                  </a:cubicBezTo>
                  <a:cubicBezTo>
                    <a:pt x="8984" y="13443"/>
                    <a:pt x="9175" y="13328"/>
                    <a:pt x="8984" y="13213"/>
                  </a:cubicBezTo>
                  <a:cubicBezTo>
                    <a:pt x="8984" y="13213"/>
                    <a:pt x="8984" y="13328"/>
                    <a:pt x="8984" y="13213"/>
                  </a:cubicBezTo>
                  <a:cubicBezTo>
                    <a:pt x="9175" y="13213"/>
                    <a:pt x="9175" y="13213"/>
                    <a:pt x="9175" y="13213"/>
                  </a:cubicBezTo>
                  <a:cubicBezTo>
                    <a:pt x="9175" y="13213"/>
                    <a:pt x="9175" y="13213"/>
                    <a:pt x="9175" y="13213"/>
                  </a:cubicBezTo>
                  <a:cubicBezTo>
                    <a:pt x="9175" y="12983"/>
                    <a:pt x="9175" y="12983"/>
                    <a:pt x="9366" y="12983"/>
                  </a:cubicBezTo>
                  <a:cubicBezTo>
                    <a:pt x="9366" y="13213"/>
                    <a:pt x="9175" y="12983"/>
                    <a:pt x="9175" y="13213"/>
                  </a:cubicBezTo>
                  <a:cubicBezTo>
                    <a:pt x="9366" y="13213"/>
                    <a:pt x="9366" y="12983"/>
                    <a:pt x="9366" y="12983"/>
                  </a:cubicBezTo>
                  <a:cubicBezTo>
                    <a:pt x="9366" y="12983"/>
                    <a:pt x="9366" y="12983"/>
                    <a:pt x="9366" y="12983"/>
                  </a:cubicBezTo>
                  <a:cubicBezTo>
                    <a:pt x="9749" y="12983"/>
                    <a:pt x="9749" y="12868"/>
                    <a:pt x="9940" y="12868"/>
                  </a:cubicBezTo>
                  <a:cubicBezTo>
                    <a:pt x="9940" y="12868"/>
                    <a:pt x="9749" y="12753"/>
                    <a:pt x="9749" y="12868"/>
                  </a:cubicBezTo>
                  <a:cubicBezTo>
                    <a:pt x="9749" y="12753"/>
                    <a:pt x="10322" y="12753"/>
                    <a:pt x="9940" y="12409"/>
                  </a:cubicBezTo>
                  <a:cubicBezTo>
                    <a:pt x="9940" y="12523"/>
                    <a:pt x="10322" y="12523"/>
                    <a:pt x="10322" y="12523"/>
                  </a:cubicBezTo>
                  <a:cubicBezTo>
                    <a:pt x="10322" y="12409"/>
                    <a:pt x="9940" y="12409"/>
                    <a:pt x="10322" y="12409"/>
                  </a:cubicBezTo>
                  <a:cubicBezTo>
                    <a:pt x="9940" y="12409"/>
                    <a:pt x="10322" y="12409"/>
                    <a:pt x="10322" y="12409"/>
                  </a:cubicBezTo>
                  <a:cubicBezTo>
                    <a:pt x="10704" y="12409"/>
                    <a:pt x="10322" y="12064"/>
                    <a:pt x="10322" y="12409"/>
                  </a:cubicBezTo>
                  <a:cubicBezTo>
                    <a:pt x="10322" y="12064"/>
                    <a:pt x="10896" y="11949"/>
                    <a:pt x="10896" y="11834"/>
                  </a:cubicBezTo>
                  <a:cubicBezTo>
                    <a:pt x="11087" y="11834"/>
                    <a:pt x="11087" y="11834"/>
                    <a:pt x="11087" y="11834"/>
                  </a:cubicBezTo>
                  <a:cubicBezTo>
                    <a:pt x="10896" y="11834"/>
                    <a:pt x="10896" y="11834"/>
                    <a:pt x="10896" y="11834"/>
                  </a:cubicBezTo>
                  <a:cubicBezTo>
                    <a:pt x="10896" y="11834"/>
                    <a:pt x="11087" y="11719"/>
                    <a:pt x="10896" y="11719"/>
                  </a:cubicBezTo>
                  <a:cubicBezTo>
                    <a:pt x="11087" y="11719"/>
                    <a:pt x="10704" y="11834"/>
                    <a:pt x="10896" y="11834"/>
                  </a:cubicBezTo>
                  <a:cubicBezTo>
                    <a:pt x="10704" y="11834"/>
                    <a:pt x="11087" y="11834"/>
                    <a:pt x="10896" y="11719"/>
                  </a:cubicBezTo>
                  <a:cubicBezTo>
                    <a:pt x="10896" y="11719"/>
                    <a:pt x="11087" y="11719"/>
                    <a:pt x="11087" y="11489"/>
                  </a:cubicBezTo>
                  <a:cubicBezTo>
                    <a:pt x="11087" y="11719"/>
                    <a:pt x="10896" y="11489"/>
                    <a:pt x="10896" y="11489"/>
                  </a:cubicBezTo>
                  <a:cubicBezTo>
                    <a:pt x="11087" y="11489"/>
                    <a:pt x="11087" y="11489"/>
                    <a:pt x="11087" y="11489"/>
                  </a:cubicBezTo>
                  <a:cubicBezTo>
                    <a:pt x="11087" y="11489"/>
                    <a:pt x="11087" y="11489"/>
                    <a:pt x="11087" y="11489"/>
                  </a:cubicBezTo>
                  <a:cubicBezTo>
                    <a:pt x="11469" y="11489"/>
                    <a:pt x="11469" y="11374"/>
                    <a:pt x="11469" y="11489"/>
                  </a:cubicBezTo>
                  <a:cubicBezTo>
                    <a:pt x="11469" y="11374"/>
                    <a:pt x="11660" y="11374"/>
                    <a:pt x="11469" y="11374"/>
                  </a:cubicBezTo>
                  <a:cubicBezTo>
                    <a:pt x="11087" y="11260"/>
                    <a:pt x="11087" y="11260"/>
                    <a:pt x="11087" y="11260"/>
                  </a:cubicBezTo>
                  <a:cubicBezTo>
                    <a:pt x="11469" y="11260"/>
                    <a:pt x="11469" y="11260"/>
                    <a:pt x="11469" y="11260"/>
                  </a:cubicBezTo>
                  <a:cubicBezTo>
                    <a:pt x="11469" y="11260"/>
                    <a:pt x="11469" y="11260"/>
                    <a:pt x="11469" y="11260"/>
                  </a:cubicBezTo>
                  <a:cubicBezTo>
                    <a:pt x="11660" y="11260"/>
                    <a:pt x="11469" y="11030"/>
                    <a:pt x="11660" y="11260"/>
                  </a:cubicBezTo>
                  <a:cubicBezTo>
                    <a:pt x="11660" y="11030"/>
                    <a:pt x="11851" y="10915"/>
                    <a:pt x="11660" y="10915"/>
                  </a:cubicBezTo>
                  <a:cubicBezTo>
                    <a:pt x="11851" y="10915"/>
                    <a:pt x="11851" y="10570"/>
                    <a:pt x="11851" y="10570"/>
                  </a:cubicBezTo>
                  <a:cubicBezTo>
                    <a:pt x="11851" y="10570"/>
                    <a:pt x="11851" y="10570"/>
                    <a:pt x="11851" y="10570"/>
                  </a:cubicBezTo>
                  <a:cubicBezTo>
                    <a:pt x="11851" y="10570"/>
                    <a:pt x="11851" y="10570"/>
                    <a:pt x="11851" y="10570"/>
                  </a:cubicBezTo>
                  <a:cubicBezTo>
                    <a:pt x="11851" y="10570"/>
                    <a:pt x="11851" y="10455"/>
                    <a:pt x="11851" y="10340"/>
                  </a:cubicBezTo>
                  <a:cubicBezTo>
                    <a:pt x="12234" y="10340"/>
                    <a:pt x="12234" y="10340"/>
                    <a:pt x="12234" y="10455"/>
                  </a:cubicBezTo>
                  <a:cubicBezTo>
                    <a:pt x="12234" y="10340"/>
                    <a:pt x="12425" y="10340"/>
                    <a:pt x="12425" y="10111"/>
                  </a:cubicBezTo>
                  <a:cubicBezTo>
                    <a:pt x="12234" y="10111"/>
                    <a:pt x="12234" y="10111"/>
                    <a:pt x="12234" y="10111"/>
                  </a:cubicBezTo>
                  <a:cubicBezTo>
                    <a:pt x="11851" y="9996"/>
                    <a:pt x="12425" y="10111"/>
                    <a:pt x="12425" y="9996"/>
                  </a:cubicBezTo>
                  <a:cubicBezTo>
                    <a:pt x="12807" y="9996"/>
                    <a:pt x="12807" y="9996"/>
                    <a:pt x="12807" y="9996"/>
                  </a:cubicBezTo>
                  <a:cubicBezTo>
                    <a:pt x="12425" y="9996"/>
                    <a:pt x="13189" y="9996"/>
                    <a:pt x="12807" y="9881"/>
                  </a:cubicBezTo>
                  <a:cubicBezTo>
                    <a:pt x="12807" y="9881"/>
                    <a:pt x="12807" y="9881"/>
                    <a:pt x="13189" y="9881"/>
                  </a:cubicBezTo>
                  <a:cubicBezTo>
                    <a:pt x="12807" y="9766"/>
                    <a:pt x="13381" y="9536"/>
                    <a:pt x="13189" y="9421"/>
                  </a:cubicBezTo>
                  <a:cubicBezTo>
                    <a:pt x="13189" y="9421"/>
                    <a:pt x="13189" y="9421"/>
                    <a:pt x="13381" y="9421"/>
                  </a:cubicBezTo>
                  <a:cubicBezTo>
                    <a:pt x="13189" y="9421"/>
                    <a:pt x="13189" y="9421"/>
                    <a:pt x="13189" y="9421"/>
                  </a:cubicBezTo>
                  <a:cubicBezTo>
                    <a:pt x="13381" y="9421"/>
                    <a:pt x="13381" y="9421"/>
                    <a:pt x="13381" y="9421"/>
                  </a:cubicBezTo>
                  <a:cubicBezTo>
                    <a:pt x="13381" y="9421"/>
                    <a:pt x="13381" y="9421"/>
                    <a:pt x="13189" y="9421"/>
                  </a:cubicBezTo>
                  <a:cubicBezTo>
                    <a:pt x="13189" y="9077"/>
                    <a:pt x="13572" y="9421"/>
                    <a:pt x="13572" y="9077"/>
                  </a:cubicBezTo>
                  <a:cubicBezTo>
                    <a:pt x="13572" y="9077"/>
                    <a:pt x="13572" y="9077"/>
                    <a:pt x="13572" y="8962"/>
                  </a:cubicBezTo>
                  <a:cubicBezTo>
                    <a:pt x="13572" y="8962"/>
                    <a:pt x="13572" y="8962"/>
                    <a:pt x="13572" y="8962"/>
                  </a:cubicBezTo>
                  <a:cubicBezTo>
                    <a:pt x="13954" y="8962"/>
                    <a:pt x="13572" y="8962"/>
                    <a:pt x="13381" y="8847"/>
                  </a:cubicBezTo>
                  <a:cubicBezTo>
                    <a:pt x="13572" y="8847"/>
                    <a:pt x="13572" y="8847"/>
                    <a:pt x="13572" y="8847"/>
                  </a:cubicBezTo>
                  <a:cubicBezTo>
                    <a:pt x="13572" y="8617"/>
                    <a:pt x="13572" y="8617"/>
                    <a:pt x="13572" y="8617"/>
                  </a:cubicBezTo>
                  <a:cubicBezTo>
                    <a:pt x="13572" y="8847"/>
                    <a:pt x="13572" y="8617"/>
                    <a:pt x="13572" y="8617"/>
                  </a:cubicBezTo>
                  <a:cubicBezTo>
                    <a:pt x="13572" y="8617"/>
                    <a:pt x="13572" y="8617"/>
                    <a:pt x="13572" y="8617"/>
                  </a:cubicBezTo>
                  <a:cubicBezTo>
                    <a:pt x="13572" y="8617"/>
                    <a:pt x="13572" y="8617"/>
                    <a:pt x="13954" y="8617"/>
                  </a:cubicBezTo>
                  <a:cubicBezTo>
                    <a:pt x="13954" y="8617"/>
                    <a:pt x="13954" y="8617"/>
                    <a:pt x="13954" y="8617"/>
                  </a:cubicBezTo>
                  <a:cubicBezTo>
                    <a:pt x="13954" y="8617"/>
                    <a:pt x="13954" y="8617"/>
                    <a:pt x="14145" y="8617"/>
                  </a:cubicBezTo>
                  <a:cubicBezTo>
                    <a:pt x="13954" y="8617"/>
                    <a:pt x="13954" y="8502"/>
                    <a:pt x="13954" y="8502"/>
                  </a:cubicBezTo>
                  <a:cubicBezTo>
                    <a:pt x="14145" y="8502"/>
                    <a:pt x="14145" y="8502"/>
                    <a:pt x="14145" y="8502"/>
                  </a:cubicBezTo>
                  <a:cubicBezTo>
                    <a:pt x="14145" y="8502"/>
                    <a:pt x="14145" y="8502"/>
                    <a:pt x="14145" y="8502"/>
                  </a:cubicBezTo>
                  <a:cubicBezTo>
                    <a:pt x="14145" y="8502"/>
                    <a:pt x="14145" y="8502"/>
                    <a:pt x="14145" y="8502"/>
                  </a:cubicBezTo>
                  <a:cubicBezTo>
                    <a:pt x="14145" y="8502"/>
                    <a:pt x="13954" y="8502"/>
                    <a:pt x="14145" y="8387"/>
                  </a:cubicBezTo>
                  <a:cubicBezTo>
                    <a:pt x="14145" y="8387"/>
                    <a:pt x="14336" y="8502"/>
                    <a:pt x="14145" y="8387"/>
                  </a:cubicBezTo>
                  <a:cubicBezTo>
                    <a:pt x="14145" y="8387"/>
                    <a:pt x="14145" y="8387"/>
                    <a:pt x="14145" y="8387"/>
                  </a:cubicBezTo>
                  <a:cubicBezTo>
                    <a:pt x="14145" y="8387"/>
                    <a:pt x="14145" y="8387"/>
                    <a:pt x="14145" y="8387"/>
                  </a:cubicBezTo>
                  <a:cubicBezTo>
                    <a:pt x="14145" y="8387"/>
                    <a:pt x="14145" y="8387"/>
                    <a:pt x="14145" y="8387"/>
                  </a:cubicBezTo>
                  <a:cubicBezTo>
                    <a:pt x="14145" y="8387"/>
                    <a:pt x="14145" y="8387"/>
                    <a:pt x="14145" y="8387"/>
                  </a:cubicBezTo>
                  <a:cubicBezTo>
                    <a:pt x="14336" y="8387"/>
                    <a:pt x="14336" y="8272"/>
                    <a:pt x="14336" y="8272"/>
                  </a:cubicBezTo>
                  <a:cubicBezTo>
                    <a:pt x="14336" y="8272"/>
                    <a:pt x="14336" y="8272"/>
                    <a:pt x="14336" y="8272"/>
                  </a:cubicBezTo>
                  <a:cubicBezTo>
                    <a:pt x="14336" y="8272"/>
                    <a:pt x="14336" y="8272"/>
                    <a:pt x="14336" y="8272"/>
                  </a:cubicBezTo>
                  <a:cubicBezTo>
                    <a:pt x="14336" y="8043"/>
                    <a:pt x="14336" y="8043"/>
                    <a:pt x="14719" y="8043"/>
                  </a:cubicBezTo>
                  <a:cubicBezTo>
                    <a:pt x="14719" y="8043"/>
                    <a:pt x="14719" y="8043"/>
                    <a:pt x="14719" y="8043"/>
                  </a:cubicBezTo>
                  <a:cubicBezTo>
                    <a:pt x="14719" y="7928"/>
                    <a:pt x="14719" y="7928"/>
                    <a:pt x="14719" y="7928"/>
                  </a:cubicBezTo>
                  <a:cubicBezTo>
                    <a:pt x="14719" y="7928"/>
                    <a:pt x="14336" y="7583"/>
                    <a:pt x="14719" y="7583"/>
                  </a:cubicBezTo>
                  <a:cubicBezTo>
                    <a:pt x="14910" y="7583"/>
                    <a:pt x="14910" y="7583"/>
                    <a:pt x="14910" y="7583"/>
                  </a:cubicBezTo>
                  <a:cubicBezTo>
                    <a:pt x="14910" y="7583"/>
                    <a:pt x="15101" y="7468"/>
                    <a:pt x="15101" y="7353"/>
                  </a:cubicBezTo>
                  <a:cubicBezTo>
                    <a:pt x="15101" y="7353"/>
                    <a:pt x="15101" y="7353"/>
                    <a:pt x="15101" y="7353"/>
                  </a:cubicBezTo>
                  <a:cubicBezTo>
                    <a:pt x="15674" y="7123"/>
                    <a:pt x="15865" y="7123"/>
                    <a:pt x="15865" y="6894"/>
                  </a:cubicBezTo>
                  <a:cubicBezTo>
                    <a:pt x="15674" y="6894"/>
                    <a:pt x="15674" y="6894"/>
                    <a:pt x="15674" y="6894"/>
                  </a:cubicBezTo>
                  <a:cubicBezTo>
                    <a:pt x="15674" y="6894"/>
                    <a:pt x="15674" y="6779"/>
                    <a:pt x="15674" y="6894"/>
                  </a:cubicBezTo>
                  <a:cubicBezTo>
                    <a:pt x="15865" y="6894"/>
                    <a:pt x="15865" y="6894"/>
                    <a:pt x="15865" y="6894"/>
                  </a:cubicBezTo>
                  <a:cubicBezTo>
                    <a:pt x="16057" y="6894"/>
                    <a:pt x="16057" y="6779"/>
                    <a:pt x="16057" y="6779"/>
                  </a:cubicBezTo>
                  <a:cubicBezTo>
                    <a:pt x="16057" y="6779"/>
                    <a:pt x="16057" y="6779"/>
                    <a:pt x="16057" y="6779"/>
                  </a:cubicBezTo>
                  <a:cubicBezTo>
                    <a:pt x="16057" y="6549"/>
                    <a:pt x="16057" y="6549"/>
                    <a:pt x="16057" y="6549"/>
                  </a:cubicBezTo>
                  <a:cubicBezTo>
                    <a:pt x="16439" y="6549"/>
                    <a:pt x="16439" y="6549"/>
                    <a:pt x="16439" y="6549"/>
                  </a:cubicBezTo>
                  <a:cubicBezTo>
                    <a:pt x="16057" y="6549"/>
                    <a:pt x="16057" y="6549"/>
                    <a:pt x="16057" y="6549"/>
                  </a:cubicBezTo>
                  <a:cubicBezTo>
                    <a:pt x="16439" y="6434"/>
                    <a:pt x="16439" y="6549"/>
                    <a:pt x="16439" y="6434"/>
                  </a:cubicBezTo>
                  <a:cubicBezTo>
                    <a:pt x="16439" y="6434"/>
                    <a:pt x="16439" y="6434"/>
                    <a:pt x="16439" y="6434"/>
                  </a:cubicBezTo>
                  <a:cubicBezTo>
                    <a:pt x="16439" y="6434"/>
                    <a:pt x="16630" y="6434"/>
                    <a:pt x="16630" y="6319"/>
                  </a:cubicBezTo>
                  <a:cubicBezTo>
                    <a:pt x="16439" y="6319"/>
                    <a:pt x="16439" y="6319"/>
                    <a:pt x="16439" y="6319"/>
                  </a:cubicBezTo>
                  <a:cubicBezTo>
                    <a:pt x="16630" y="5974"/>
                    <a:pt x="16630" y="5974"/>
                    <a:pt x="16630" y="6319"/>
                  </a:cubicBezTo>
                  <a:cubicBezTo>
                    <a:pt x="16630" y="5974"/>
                    <a:pt x="16630" y="5974"/>
                    <a:pt x="16630" y="5860"/>
                  </a:cubicBezTo>
                  <a:cubicBezTo>
                    <a:pt x="17204" y="5860"/>
                    <a:pt x="17395" y="5515"/>
                    <a:pt x="17395" y="5400"/>
                  </a:cubicBezTo>
                  <a:cubicBezTo>
                    <a:pt x="17395" y="5400"/>
                    <a:pt x="17395" y="5400"/>
                    <a:pt x="17395" y="5400"/>
                  </a:cubicBezTo>
                  <a:cubicBezTo>
                    <a:pt x="17395" y="5170"/>
                    <a:pt x="17586" y="5400"/>
                    <a:pt x="17586" y="5400"/>
                  </a:cubicBezTo>
                  <a:cubicBezTo>
                    <a:pt x="17395" y="5400"/>
                    <a:pt x="17395" y="5170"/>
                    <a:pt x="17395" y="5170"/>
                  </a:cubicBezTo>
                  <a:cubicBezTo>
                    <a:pt x="17204" y="5055"/>
                    <a:pt x="17395" y="5170"/>
                    <a:pt x="17586" y="5170"/>
                  </a:cubicBezTo>
                  <a:cubicBezTo>
                    <a:pt x="17586" y="5170"/>
                    <a:pt x="17395" y="5170"/>
                    <a:pt x="17586" y="5170"/>
                  </a:cubicBezTo>
                  <a:cubicBezTo>
                    <a:pt x="17586" y="5170"/>
                    <a:pt x="17586" y="5055"/>
                    <a:pt x="18159" y="5055"/>
                  </a:cubicBezTo>
                  <a:cubicBezTo>
                    <a:pt x="17586" y="5055"/>
                    <a:pt x="17586" y="5055"/>
                    <a:pt x="17586" y="5055"/>
                  </a:cubicBezTo>
                  <a:cubicBezTo>
                    <a:pt x="17586" y="5055"/>
                    <a:pt x="17586" y="5055"/>
                    <a:pt x="17586" y="5055"/>
                  </a:cubicBezTo>
                  <a:cubicBezTo>
                    <a:pt x="17586" y="4940"/>
                    <a:pt x="17204" y="5055"/>
                    <a:pt x="17204" y="4940"/>
                  </a:cubicBezTo>
                  <a:cubicBezTo>
                    <a:pt x="17204" y="4940"/>
                    <a:pt x="17204" y="4940"/>
                    <a:pt x="17204" y="4940"/>
                  </a:cubicBezTo>
                  <a:cubicBezTo>
                    <a:pt x="16821" y="4826"/>
                    <a:pt x="16821" y="4940"/>
                    <a:pt x="16821" y="4826"/>
                  </a:cubicBezTo>
                  <a:cubicBezTo>
                    <a:pt x="16821" y="4826"/>
                    <a:pt x="17204" y="4826"/>
                    <a:pt x="17395" y="4940"/>
                  </a:cubicBezTo>
                  <a:cubicBezTo>
                    <a:pt x="17395" y="4826"/>
                    <a:pt x="17586" y="4940"/>
                    <a:pt x="18159" y="4940"/>
                  </a:cubicBezTo>
                  <a:cubicBezTo>
                    <a:pt x="17586" y="4826"/>
                    <a:pt x="17586" y="4940"/>
                    <a:pt x="17586" y="4940"/>
                  </a:cubicBezTo>
                  <a:cubicBezTo>
                    <a:pt x="17395" y="4826"/>
                    <a:pt x="17586" y="4826"/>
                    <a:pt x="17586" y="4826"/>
                  </a:cubicBezTo>
                  <a:cubicBezTo>
                    <a:pt x="18159" y="4826"/>
                    <a:pt x="18159" y="4826"/>
                    <a:pt x="18159" y="4826"/>
                  </a:cubicBezTo>
                  <a:cubicBezTo>
                    <a:pt x="18159" y="4826"/>
                    <a:pt x="18159" y="4826"/>
                    <a:pt x="18159" y="4826"/>
                  </a:cubicBezTo>
                  <a:cubicBezTo>
                    <a:pt x="18350" y="4826"/>
                    <a:pt x="18350" y="4826"/>
                    <a:pt x="18350" y="4826"/>
                  </a:cubicBezTo>
                  <a:cubicBezTo>
                    <a:pt x="18542" y="4826"/>
                    <a:pt x="18350" y="4481"/>
                    <a:pt x="18542" y="4826"/>
                  </a:cubicBezTo>
                  <a:cubicBezTo>
                    <a:pt x="18350" y="4481"/>
                    <a:pt x="18159" y="4481"/>
                    <a:pt x="18159" y="4481"/>
                  </a:cubicBezTo>
                  <a:cubicBezTo>
                    <a:pt x="18350" y="4481"/>
                    <a:pt x="18350" y="4366"/>
                    <a:pt x="18542" y="4481"/>
                  </a:cubicBezTo>
                  <a:cubicBezTo>
                    <a:pt x="18350" y="4481"/>
                    <a:pt x="18350" y="4481"/>
                    <a:pt x="18350" y="4481"/>
                  </a:cubicBezTo>
                  <a:cubicBezTo>
                    <a:pt x="18350" y="4366"/>
                    <a:pt x="18542" y="4366"/>
                    <a:pt x="18350" y="4366"/>
                  </a:cubicBezTo>
                  <a:cubicBezTo>
                    <a:pt x="18542" y="4366"/>
                    <a:pt x="18542" y="4366"/>
                    <a:pt x="18542" y="4366"/>
                  </a:cubicBezTo>
                  <a:cubicBezTo>
                    <a:pt x="18542" y="4366"/>
                    <a:pt x="18542" y="4366"/>
                    <a:pt x="18350" y="4136"/>
                  </a:cubicBezTo>
                  <a:cubicBezTo>
                    <a:pt x="18542" y="4136"/>
                    <a:pt x="18924" y="4136"/>
                    <a:pt x="18542" y="4021"/>
                  </a:cubicBezTo>
                  <a:cubicBezTo>
                    <a:pt x="18542" y="4021"/>
                    <a:pt x="18542" y="4021"/>
                    <a:pt x="18924" y="4021"/>
                  </a:cubicBezTo>
                  <a:cubicBezTo>
                    <a:pt x="18924" y="4136"/>
                    <a:pt x="18542" y="4021"/>
                    <a:pt x="18924" y="4136"/>
                  </a:cubicBezTo>
                  <a:cubicBezTo>
                    <a:pt x="18542" y="4021"/>
                    <a:pt x="18924" y="4136"/>
                    <a:pt x="18924" y="4136"/>
                  </a:cubicBezTo>
                  <a:cubicBezTo>
                    <a:pt x="18924" y="4021"/>
                    <a:pt x="18924" y="4021"/>
                    <a:pt x="18924" y="4021"/>
                  </a:cubicBezTo>
                  <a:cubicBezTo>
                    <a:pt x="18924" y="4021"/>
                    <a:pt x="18924" y="4021"/>
                    <a:pt x="19115" y="4021"/>
                  </a:cubicBezTo>
                  <a:cubicBezTo>
                    <a:pt x="18924" y="4021"/>
                    <a:pt x="18924" y="4021"/>
                    <a:pt x="18924" y="4021"/>
                  </a:cubicBezTo>
                  <a:cubicBezTo>
                    <a:pt x="19115" y="4021"/>
                    <a:pt x="19115" y="4021"/>
                    <a:pt x="19115" y="4021"/>
                  </a:cubicBezTo>
                  <a:cubicBezTo>
                    <a:pt x="19115" y="4021"/>
                    <a:pt x="18924" y="3906"/>
                    <a:pt x="19115" y="3906"/>
                  </a:cubicBezTo>
                  <a:cubicBezTo>
                    <a:pt x="18924" y="3906"/>
                    <a:pt x="18924" y="3906"/>
                    <a:pt x="18924" y="3906"/>
                  </a:cubicBezTo>
                  <a:cubicBezTo>
                    <a:pt x="18924" y="3906"/>
                    <a:pt x="18924" y="3906"/>
                    <a:pt x="18924" y="3677"/>
                  </a:cubicBezTo>
                  <a:cubicBezTo>
                    <a:pt x="19306" y="3906"/>
                    <a:pt x="19306" y="3906"/>
                    <a:pt x="19306" y="3906"/>
                  </a:cubicBezTo>
                  <a:cubicBezTo>
                    <a:pt x="19306" y="3906"/>
                    <a:pt x="19115" y="3677"/>
                    <a:pt x="19306" y="3677"/>
                  </a:cubicBezTo>
                  <a:cubicBezTo>
                    <a:pt x="19115" y="3906"/>
                    <a:pt x="19115" y="3906"/>
                    <a:pt x="19115" y="3906"/>
                  </a:cubicBezTo>
                  <a:cubicBezTo>
                    <a:pt x="19115" y="3677"/>
                    <a:pt x="18924" y="3677"/>
                    <a:pt x="19115" y="3562"/>
                  </a:cubicBezTo>
                  <a:cubicBezTo>
                    <a:pt x="19115" y="3562"/>
                    <a:pt x="19306" y="3562"/>
                    <a:pt x="19306" y="3677"/>
                  </a:cubicBezTo>
                  <a:cubicBezTo>
                    <a:pt x="19306" y="3677"/>
                    <a:pt x="19306" y="3562"/>
                    <a:pt x="19115" y="3562"/>
                  </a:cubicBezTo>
                  <a:cubicBezTo>
                    <a:pt x="19306" y="3562"/>
                    <a:pt x="19306" y="3677"/>
                    <a:pt x="19306" y="3562"/>
                  </a:cubicBezTo>
                  <a:cubicBezTo>
                    <a:pt x="19306" y="3447"/>
                    <a:pt x="19306" y="3447"/>
                    <a:pt x="19306" y="3447"/>
                  </a:cubicBezTo>
                  <a:cubicBezTo>
                    <a:pt x="19115" y="3447"/>
                    <a:pt x="19115" y="3447"/>
                    <a:pt x="19115" y="3447"/>
                  </a:cubicBezTo>
                  <a:cubicBezTo>
                    <a:pt x="19115" y="3447"/>
                    <a:pt x="19115" y="3447"/>
                    <a:pt x="19115" y="3447"/>
                  </a:cubicBezTo>
                  <a:cubicBezTo>
                    <a:pt x="18924" y="3332"/>
                    <a:pt x="18924" y="3332"/>
                    <a:pt x="18924" y="3332"/>
                  </a:cubicBezTo>
                  <a:cubicBezTo>
                    <a:pt x="18924" y="3332"/>
                    <a:pt x="18924" y="3332"/>
                    <a:pt x="18924" y="3332"/>
                  </a:cubicBezTo>
                  <a:cubicBezTo>
                    <a:pt x="19115" y="3447"/>
                    <a:pt x="19306" y="3332"/>
                    <a:pt x="19688" y="3332"/>
                  </a:cubicBezTo>
                  <a:cubicBezTo>
                    <a:pt x="19688" y="3332"/>
                    <a:pt x="19115" y="2987"/>
                    <a:pt x="19688" y="2987"/>
                  </a:cubicBezTo>
                  <a:cubicBezTo>
                    <a:pt x="19688" y="2987"/>
                    <a:pt x="19880" y="2987"/>
                    <a:pt x="19688" y="2987"/>
                  </a:cubicBezTo>
                  <a:cubicBezTo>
                    <a:pt x="19688" y="2987"/>
                    <a:pt x="19880" y="3332"/>
                    <a:pt x="19880" y="2987"/>
                  </a:cubicBezTo>
                  <a:cubicBezTo>
                    <a:pt x="19880" y="2987"/>
                    <a:pt x="19880" y="2872"/>
                    <a:pt x="19688" y="2872"/>
                  </a:cubicBezTo>
                  <a:cubicBezTo>
                    <a:pt x="19688" y="2987"/>
                    <a:pt x="19688" y="2987"/>
                    <a:pt x="19688" y="2987"/>
                  </a:cubicBezTo>
                  <a:cubicBezTo>
                    <a:pt x="19306" y="2872"/>
                    <a:pt x="19306" y="2872"/>
                    <a:pt x="19306" y="2872"/>
                  </a:cubicBezTo>
                  <a:cubicBezTo>
                    <a:pt x="19306" y="2872"/>
                    <a:pt x="19306" y="2643"/>
                    <a:pt x="19688" y="2872"/>
                  </a:cubicBezTo>
                  <a:cubicBezTo>
                    <a:pt x="19688" y="2872"/>
                    <a:pt x="19688" y="2872"/>
                    <a:pt x="19688" y="2872"/>
                  </a:cubicBezTo>
                  <a:cubicBezTo>
                    <a:pt x="19880" y="2872"/>
                    <a:pt x="19688" y="2643"/>
                    <a:pt x="19880" y="2643"/>
                  </a:cubicBezTo>
                  <a:cubicBezTo>
                    <a:pt x="19880" y="2872"/>
                    <a:pt x="19880" y="2872"/>
                    <a:pt x="20071" y="2872"/>
                  </a:cubicBezTo>
                  <a:cubicBezTo>
                    <a:pt x="20071" y="2872"/>
                    <a:pt x="20071" y="2872"/>
                    <a:pt x="20071" y="2872"/>
                  </a:cubicBezTo>
                  <a:cubicBezTo>
                    <a:pt x="20071" y="2872"/>
                    <a:pt x="20071" y="2872"/>
                    <a:pt x="20071" y="2872"/>
                  </a:cubicBezTo>
                  <a:cubicBezTo>
                    <a:pt x="20071" y="2643"/>
                    <a:pt x="20071" y="2872"/>
                    <a:pt x="20453" y="2643"/>
                  </a:cubicBezTo>
                  <a:cubicBezTo>
                    <a:pt x="20071" y="2643"/>
                    <a:pt x="20071" y="2643"/>
                    <a:pt x="20071" y="2643"/>
                  </a:cubicBezTo>
                  <a:cubicBezTo>
                    <a:pt x="19880" y="2643"/>
                    <a:pt x="20071" y="2872"/>
                    <a:pt x="19880" y="2643"/>
                  </a:cubicBezTo>
                  <a:cubicBezTo>
                    <a:pt x="19880" y="2643"/>
                    <a:pt x="20071" y="2643"/>
                    <a:pt x="20071" y="2528"/>
                  </a:cubicBezTo>
                  <a:cubicBezTo>
                    <a:pt x="19880" y="2528"/>
                    <a:pt x="19880" y="2643"/>
                    <a:pt x="19880" y="2643"/>
                  </a:cubicBezTo>
                  <a:cubicBezTo>
                    <a:pt x="19880" y="2528"/>
                    <a:pt x="19688" y="2528"/>
                    <a:pt x="19880" y="2413"/>
                  </a:cubicBezTo>
                  <a:cubicBezTo>
                    <a:pt x="20071" y="2413"/>
                    <a:pt x="20071" y="2528"/>
                    <a:pt x="20071" y="2528"/>
                  </a:cubicBezTo>
                  <a:cubicBezTo>
                    <a:pt x="20071" y="2413"/>
                    <a:pt x="20453" y="2413"/>
                    <a:pt x="20453" y="2413"/>
                  </a:cubicBezTo>
                  <a:cubicBezTo>
                    <a:pt x="20071" y="2183"/>
                    <a:pt x="20835" y="2183"/>
                    <a:pt x="20453" y="2183"/>
                  </a:cubicBezTo>
                  <a:cubicBezTo>
                    <a:pt x="20453" y="2413"/>
                    <a:pt x="20071" y="2413"/>
                    <a:pt x="19880" y="2413"/>
                  </a:cubicBezTo>
                  <a:cubicBezTo>
                    <a:pt x="19880" y="2413"/>
                    <a:pt x="19880" y="2528"/>
                    <a:pt x="19688" y="2413"/>
                  </a:cubicBezTo>
                  <a:cubicBezTo>
                    <a:pt x="19880" y="2413"/>
                    <a:pt x="19688" y="2183"/>
                    <a:pt x="19306" y="2183"/>
                  </a:cubicBezTo>
                  <a:cubicBezTo>
                    <a:pt x="19688" y="2183"/>
                    <a:pt x="19688" y="2183"/>
                    <a:pt x="19688" y="2183"/>
                  </a:cubicBezTo>
                  <a:cubicBezTo>
                    <a:pt x="19688" y="2183"/>
                    <a:pt x="19688" y="2183"/>
                    <a:pt x="19880" y="2413"/>
                  </a:cubicBezTo>
                  <a:cubicBezTo>
                    <a:pt x="19880" y="2183"/>
                    <a:pt x="20071" y="2183"/>
                    <a:pt x="20071" y="2183"/>
                  </a:cubicBezTo>
                  <a:cubicBezTo>
                    <a:pt x="20071" y="2068"/>
                    <a:pt x="20071" y="2068"/>
                    <a:pt x="19880" y="2068"/>
                  </a:cubicBezTo>
                  <a:cubicBezTo>
                    <a:pt x="20071" y="2068"/>
                    <a:pt x="20071" y="1953"/>
                    <a:pt x="20071" y="1838"/>
                  </a:cubicBezTo>
                  <a:cubicBezTo>
                    <a:pt x="20453" y="1953"/>
                    <a:pt x="20453" y="1838"/>
                    <a:pt x="20835" y="1838"/>
                  </a:cubicBezTo>
                  <a:cubicBezTo>
                    <a:pt x="20835" y="1953"/>
                    <a:pt x="20835" y="1953"/>
                    <a:pt x="20835" y="1953"/>
                  </a:cubicBezTo>
                  <a:cubicBezTo>
                    <a:pt x="21027" y="1953"/>
                    <a:pt x="20835" y="1953"/>
                    <a:pt x="20835" y="1953"/>
                  </a:cubicBezTo>
                  <a:cubicBezTo>
                    <a:pt x="21027" y="1953"/>
                    <a:pt x="20453" y="1838"/>
                    <a:pt x="20835" y="1838"/>
                  </a:cubicBezTo>
                  <a:cubicBezTo>
                    <a:pt x="20835" y="1953"/>
                    <a:pt x="20453" y="1838"/>
                    <a:pt x="20453" y="1838"/>
                  </a:cubicBezTo>
                  <a:cubicBezTo>
                    <a:pt x="20453" y="1494"/>
                    <a:pt x="20071" y="1494"/>
                    <a:pt x="20071" y="1494"/>
                  </a:cubicBezTo>
                  <a:cubicBezTo>
                    <a:pt x="20453" y="1494"/>
                    <a:pt x="20835" y="1379"/>
                    <a:pt x="20835" y="1379"/>
                  </a:cubicBezTo>
                  <a:cubicBezTo>
                    <a:pt x="20835" y="1149"/>
                    <a:pt x="21027" y="1034"/>
                    <a:pt x="21027" y="1034"/>
                  </a:cubicBezTo>
                  <a:cubicBezTo>
                    <a:pt x="21027" y="919"/>
                    <a:pt x="20835" y="919"/>
                    <a:pt x="20835" y="919"/>
                  </a:cubicBezTo>
                  <a:cubicBezTo>
                    <a:pt x="20835" y="689"/>
                    <a:pt x="21027" y="919"/>
                    <a:pt x="21027" y="919"/>
                  </a:cubicBezTo>
                  <a:cubicBezTo>
                    <a:pt x="21027" y="919"/>
                    <a:pt x="21027" y="919"/>
                    <a:pt x="21027" y="919"/>
                  </a:cubicBezTo>
                  <a:cubicBezTo>
                    <a:pt x="21027" y="919"/>
                    <a:pt x="21027" y="574"/>
                    <a:pt x="21409" y="689"/>
                  </a:cubicBezTo>
                  <a:cubicBezTo>
                    <a:pt x="21027" y="689"/>
                    <a:pt x="21027" y="689"/>
                    <a:pt x="21027" y="689"/>
                  </a:cubicBezTo>
                  <a:cubicBezTo>
                    <a:pt x="21027" y="574"/>
                    <a:pt x="21027" y="574"/>
                    <a:pt x="21027" y="574"/>
                  </a:cubicBezTo>
                  <a:cubicBezTo>
                    <a:pt x="21027" y="574"/>
                    <a:pt x="21027" y="574"/>
                    <a:pt x="21027" y="574"/>
                  </a:cubicBezTo>
                  <a:cubicBezTo>
                    <a:pt x="20835" y="460"/>
                    <a:pt x="21027" y="460"/>
                    <a:pt x="21027" y="460"/>
                  </a:cubicBezTo>
                  <a:cubicBezTo>
                    <a:pt x="21409" y="574"/>
                    <a:pt x="21409" y="574"/>
                    <a:pt x="21409" y="574"/>
                  </a:cubicBezTo>
                  <a:cubicBezTo>
                    <a:pt x="21409" y="460"/>
                    <a:pt x="21409" y="230"/>
                    <a:pt x="21600" y="230"/>
                  </a:cubicBezTo>
                  <a:cubicBezTo>
                    <a:pt x="21409" y="230"/>
                    <a:pt x="21409" y="230"/>
                    <a:pt x="21409" y="230"/>
                  </a:cubicBezTo>
                  <a:cubicBezTo>
                    <a:pt x="21600" y="230"/>
                    <a:pt x="21600" y="230"/>
                    <a:pt x="21600" y="230"/>
                  </a:cubicBezTo>
                  <a:cubicBezTo>
                    <a:pt x="21409" y="0"/>
                    <a:pt x="21409" y="0"/>
                    <a:pt x="21600" y="0"/>
                  </a:cubicBezTo>
                  <a:cubicBezTo>
                    <a:pt x="21027" y="0"/>
                    <a:pt x="21027" y="0"/>
                    <a:pt x="21027" y="0"/>
                  </a:cubicBezTo>
                  <a:cubicBezTo>
                    <a:pt x="21027" y="230"/>
                    <a:pt x="21409" y="0"/>
                    <a:pt x="21409" y="230"/>
                  </a:cubicBezTo>
                  <a:cubicBezTo>
                    <a:pt x="21409" y="230"/>
                    <a:pt x="21409" y="230"/>
                    <a:pt x="21027" y="230"/>
                  </a:cubicBezTo>
                  <a:cubicBezTo>
                    <a:pt x="21409" y="230"/>
                    <a:pt x="21409" y="230"/>
                    <a:pt x="21409" y="230"/>
                  </a:cubicBezTo>
                  <a:cubicBezTo>
                    <a:pt x="21027" y="230"/>
                    <a:pt x="21027" y="230"/>
                    <a:pt x="21027" y="230"/>
                  </a:cubicBezTo>
                  <a:cubicBezTo>
                    <a:pt x="21027" y="230"/>
                    <a:pt x="20835" y="230"/>
                    <a:pt x="21027" y="230"/>
                  </a:cubicBezTo>
                  <a:cubicBezTo>
                    <a:pt x="20835" y="230"/>
                    <a:pt x="20835" y="230"/>
                    <a:pt x="20835" y="230"/>
                  </a:cubicBezTo>
                  <a:cubicBezTo>
                    <a:pt x="20835" y="460"/>
                    <a:pt x="20835" y="460"/>
                    <a:pt x="20835" y="460"/>
                  </a:cubicBezTo>
                  <a:cubicBezTo>
                    <a:pt x="20835" y="230"/>
                    <a:pt x="20453" y="230"/>
                    <a:pt x="20453" y="460"/>
                  </a:cubicBezTo>
                  <a:cubicBezTo>
                    <a:pt x="20835" y="574"/>
                    <a:pt x="20071" y="574"/>
                    <a:pt x="20071" y="574"/>
                  </a:cubicBezTo>
                  <a:cubicBezTo>
                    <a:pt x="20453" y="574"/>
                    <a:pt x="20835" y="574"/>
                    <a:pt x="20835" y="574"/>
                  </a:cubicBezTo>
                  <a:cubicBezTo>
                    <a:pt x="20835" y="689"/>
                    <a:pt x="20835" y="689"/>
                    <a:pt x="20835" y="689"/>
                  </a:cubicBezTo>
                  <a:cubicBezTo>
                    <a:pt x="20453" y="689"/>
                    <a:pt x="20453" y="689"/>
                    <a:pt x="20071" y="689"/>
                  </a:cubicBezTo>
                  <a:cubicBezTo>
                    <a:pt x="20453" y="689"/>
                    <a:pt x="20453" y="689"/>
                    <a:pt x="20453" y="689"/>
                  </a:cubicBezTo>
                  <a:cubicBezTo>
                    <a:pt x="20071" y="689"/>
                    <a:pt x="20071" y="689"/>
                    <a:pt x="19880" y="919"/>
                  </a:cubicBezTo>
                  <a:cubicBezTo>
                    <a:pt x="19880" y="1034"/>
                    <a:pt x="19880" y="1034"/>
                    <a:pt x="19688" y="1149"/>
                  </a:cubicBezTo>
                  <a:cubicBezTo>
                    <a:pt x="19880" y="1149"/>
                    <a:pt x="19880" y="1149"/>
                    <a:pt x="19880" y="1149"/>
                  </a:cubicBezTo>
                  <a:cubicBezTo>
                    <a:pt x="19688" y="1149"/>
                    <a:pt x="19688" y="1379"/>
                    <a:pt x="19306" y="1494"/>
                  </a:cubicBezTo>
                  <a:cubicBezTo>
                    <a:pt x="19306" y="1838"/>
                    <a:pt x="19115" y="1838"/>
                    <a:pt x="19115" y="1953"/>
                  </a:cubicBezTo>
                  <a:cubicBezTo>
                    <a:pt x="18924" y="2068"/>
                    <a:pt x="18542" y="2183"/>
                    <a:pt x="18350" y="2528"/>
                  </a:cubicBezTo>
                  <a:cubicBezTo>
                    <a:pt x="18542" y="2528"/>
                    <a:pt x="18542" y="2528"/>
                    <a:pt x="18542" y="2528"/>
                  </a:cubicBezTo>
                  <a:cubicBezTo>
                    <a:pt x="18350" y="2528"/>
                    <a:pt x="18542" y="2528"/>
                    <a:pt x="18542" y="2643"/>
                  </a:cubicBezTo>
                  <a:cubicBezTo>
                    <a:pt x="18542" y="2528"/>
                    <a:pt x="18350" y="2643"/>
                    <a:pt x="18350" y="2643"/>
                  </a:cubicBezTo>
                  <a:cubicBezTo>
                    <a:pt x="18350" y="2872"/>
                    <a:pt x="18159" y="2872"/>
                    <a:pt x="17586" y="2872"/>
                  </a:cubicBezTo>
                  <a:cubicBezTo>
                    <a:pt x="17586" y="2987"/>
                    <a:pt x="17586" y="2987"/>
                    <a:pt x="17586" y="2987"/>
                  </a:cubicBezTo>
                  <a:cubicBezTo>
                    <a:pt x="17395" y="2987"/>
                    <a:pt x="17586" y="3332"/>
                    <a:pt x="17395" y="3447"/>
                  </a:cubicBezTo>
                  <a:cubicBezTo>
                    <a:pt x="17395" y="3447"/>
                    <a:pt x="17586" y="3447"/>
                    <a:pt x="17395" y="3447"/>
                  </a:cubicBezTo>
                  <a:cubicBezTo>
                    <a:pt x="17395" y="3562"/>
                    <a:pt x="17204" y="3562"/>
                    <a:pt x="17204" y="3562"/>
                  </a:cubicBezTo>
                  <a:cubicBezTo>
                    <a:pt x="16821" y="3677"/>
                    <a:pt x="16821" y="3677"/>
                    <a:pt x="16821" y="3906"/>
                  </a:cubicBezTo>
                  <a:cubicBezTo>
                    <a:pt x="16439" y="4021"/>
                    <a:pt x="16439" y="4366"/>
                    <a:pt x="15865" y="4481"/>
                  </a:cubicBezTo>
                  <a:cubicBezTo>
                    <a:pt x="16057" y="4826"/>
                    <a:pt x="16057" y="4826"/>
                    <a:pt x="16057" y="4826"/>
                  </a:cubicBezTo>
                  <a:cubicBezTo>
                    <a:pt x="15674" y="4940"/>
                    <a:pt x="15674" y="5170"/>
                    <a:pt x="14910" y="5400"/>
                  </a:cubicBezTo>
                  <a:cubicBezTo>
                    <a:pt x="15101" y="5515"/>
                    <a:pt x="15101" y="5515"/>
                    <a:pt x="15101" y="5515"/>
                  </a:cubicBezTo>
                  <a:cubicBezTo>
                    <a:pt x="15101" y="5515"/>
                    <a:pt x="14910" y="5630"/>
                    <a:pt x="14910" y="5515"/>
                  </a:cubicBezTo>
                  <a:cubicBezTo>
                    <a:pt x="14910" y="5630"/>
                    <a:pt x="14719" y="5630"/>
                    <a:pt x="14719" y="5860"/>
                  </a:cubicBezTo>
                  <a:cubicBezTo>
                    <a:pt x="14719" y="5860"/>
                    <a:pt x="14719" y="5860"/>
                    <a:pt x="14336" y="5860"/>
                  </a:cubicBezTo>
                  <a:cubicBezTo>
                    <a:pt x="14336" y="5974"/>
                    <a:pt x="14336" y="6319"/>
                    <a:pt x="14145" y="6319"/>
                  </a:cubicBezTo>
                  <a:cubicBezTo>
                    <a:pt x="14145" y="6319"/>
                    <a:pt x="14145" y="6319"/>
                    <a:pt x="14145" y="6319"/>
                  </a:cubicBezTo>
                  <a:cubicBezTo>
                    <a:pt x="14336" y="6319"/>
                    <a:pt x="14336" y="6319"/>
                    <a:pt x="14336" y="6434"/>
                  </a:cubicBezTo>
                  <a:cubicBezTo>
                    <a:pt x="14145" y="6434"/>
                    <a:pt x="14145" y="6549"/>
                    <a:pt x="14145" y="6434"/>
                  </a:cubicBezTo>
                  <a:cubicBezTo>
                    <a:pt x="14145" y="6549"/>
                    <a:pt x="13572" y="6779"/>
                    <a:pt x="13572" y="6894"/>
                  </a:cubicBezTo>
                  <a:cubicBezTo>
                    <a:pt x="13572" y="6894"/>
                    <a:pt x="13572" y="6894"/>
                    <a:pt x="13572" y="6894"/>
                  </a:cubicBezTo>
                  <a:cubicBezTo>
                    <a:pt x="13381" y="7009"/>
                    <a:pt x="13381" y="7123"/>
                    <a:pt x="13189" y="7123"/>
                  </a:cubicBezTo>
                  <a:cubicBezTo>
                    <a:pt x="13189" y="7353"/>
                    <a:pt x="13381" y="7353"/>
                    <a:pt x="13381" y="7353"/>
                  </a:cubicBezTo>
                  <a:cubicBezTo>
                    <a:pt x="13189" y="7353"/>
                    <a:pt x="13189" y="7353"/>
                    <a:pt x="13189" y="7353"/>
                  </a:cubicBezTo>
                  <a:cubicBezTo>
                    <a:pt x="12807" y="7468"/>
                    <a:pt x="12807" y="7928"/>
                    <a:pt x="12425" y="8043"/>
                  </a:cubicBezTo>
                  <a:cubicBezTo>
                    <a:pt x="12234" y="8387"/>
                    <a:pt x="11851" y="8617"/>
                    <a:pt x="11469" y="8962"/>
                  </a:cubicBezTo>
                  <a:cubicBezTo>
                    <a:pt x="11660" y="8962"/>
                    <a:pt x="11660" y="8962"/>
                    <a:pt x="11660" y="8962"/>
                  </a:cubicBezTo>
                  <a:cubicBezTo>
                    <a:pt x="11469" y="8962"/>
                    <a:pt x="11660" y="9421"/>
                    <a:pt x="11087" y="9421"/>
                  </a:cubicBezTo>
                  <a:cubicBezTo>
                    <a:pt x="11087" y="9421"/>
                    <a:pt x="11087" y="9421"/>
                    <a:pt x="11087" y="9536"/>
                  </a:cubicBezTo>
                  <a:cubicBezTo>
                    <a:pt x="10896" y="9536"/>
                    <a:pt x="11087" y="9766"/>
                    <a:pt x="10896" y="9881"/>
                  </a:cubicBezTo>
                  <a:cubicBezTo>
                    <a:pt x="10896" y="9881"/>
                    <a:pt x="10896" y="9881"/>
                    <a:pt x="10896" y="9881"/>
                  </a:cubicBezTo>
                  <a:cubicBezTo>
                    <a:pt x="10896" y="9996"/>
                    <a:pt x="10704" y="9996"/>
                    <a:pt x="10704" y="10111"/>
                  </a:cubicBezTo>
                  <a:cubicBezTo>
                    <a:pt x="10704" y="10111"/>
                    <a:pt x="10704" y="10111"/>
                    <a:pt x="10704" y="10111"/>
                  </a:cubicBezTo>
                  <a:cubicBezTo>
                    <a:pt x="10896" y="10111"/>
                    <a:pt x="10322" y="10111"/>
                    <a:pt x="10704" y="10340"/>
                  </a:cubicBezTo>
                  <a:cubicBezTo>
                    <a:pt x="10704" y="10340"/>
                    <a:pt x="10322" y="10340"/>
                    <a:pt x="10704" y="10340"/>
                  </a:cubicBezTo>
                  <a:cubicBezTo>
                    <a:pt x="10322" y="10570"/>
                    <a:pt x="9749" y="10915"/>
                    <a:pt x="9366" y="11260"/>
                  </a:cubicBezTo>
                  <a:cubicBezTo>
                    <a:pt x="9366" y="11489"/>
                    <a:pt x="9940" y="11374"/>
                    <a:pt x="9366" y="11489"/>
                  </a:cubicBezTo>
                  <a:cubicBezTo>
                    <a:pt x="9366" y="11489"/>
                    <a:pt x="9366" y="11374"/>
                    <a:pt x="9366" y="11489"/>
                  </a:cubicBezTo>
                  <a:cubicBezTo>
                    <a:pt x="9175" y="11489"/>
                    <a:pt x="9749" y="11719"/>
                    <a:pt x="9366" y="11719"/>
                  </a:cubicBezTo>
                  <a:cubicBezTo>
                    <a:pt x="9175" y="11489"/>
                    <a:pt x="9366" y="11719"/>
                    <a:pt x="9175" y="11719"/>
                  </a:cubicBezTo>
                  <a:cubicBezTo>
                    <a:pt x="9175" y="11834"/>
                    <a:pt x="9366" y="11834"/>
                    <a:pt x="9175" y="11834"/>
                  </a:cubicBezTo>
                  <a:cubicBezTo>
                    <a:pt x="9175" y="11949"/>
                    <a:pt x="9175" y="11949"/>
                    <a:pt x="9175" y="11949"/>
                  </a:cubicBezTo>
                  <a:cubicBezTo>
                    <a:pt x="8984" y="11949"/>
                    <a:pt x="8984" y="12064"/>
                    <a:pt x="8411" y="12064"/>
                  </a:cubicBezTo>
                  <a:cubicBezTo>
                    <a:pt x="7837" y="12868"/>
                    <a:pt x="6881" y="13443"/>
                    <a:pt x="6117" y="14247"/>
                  </a:cubicBezTo>
                  <a:cubicBezTo>
                    <a:pt x="5735" y="14821"/>
                    <a:pt x="5161" y="15396"/>
                    <a:pt x="4396" y="16200"/>
                  </a:cubicBezTo>
                  <a:cubicBezTo>
                    <a:pt x="4396" y="16315"/>
                    <a:pt x="4396" y="16315"/>
                    <a:pt x="4205" y="16430"/>
                  </a:cubicBezTo>
                  <a:cubicBezTo>
                    <a:pt x="4205" y="16430"/>
                    <a:pt x="4205" y="16430"/>
                    <a:pt x="4205" y="16430"/>
                  </a:cubicBezTo>
                  <a:cubicBezTo>
                    <a:pt x="4205" y="16430"/>
                    <a:pt x="4205" y="16660"/>
                    <a:pt x="4014" y="16660"/>
                  </a:cubicBezTo>
                  <a:cubicBezTo>
                    <a:pt x="3632" y="16774"/>
                    <a:pt x="3441" y="17234"/>
                    <a:pt x="3441" y="17349"/>
                  </a:cubicBezTo>
                  <a:cubicBezTo>
                    <a:pt x="3441" y="17349"/>
                    <a:pt x="3441" y="17349"/>
                    <a:pt x="3441" y="17349"/>
                  </a:cubicBezTo>
                  <a:cubicBezTo>
                    <a:pt x="3441" y="17349"/>
                    <a:pt x="3441" y="17349"/>
                    <a:pt x="3441" y="17349"/>
                  </a:cubicBezTo>
                  <a:cubicBezTo>
                    <a:pt x="3441" y="17464"/>
                    <a:pt x="3441" y="17464"/>
                    <a:pt x="3441" y="17464"/>
                  </a:cubicBezTo>
                  <a:cubicBezTo>
                    <a:pt x="3441" y="17464"/>
                    <a:pt x="3250" y="17464"/>
                    <a:pt x="3250" y="17349"/>
                  </a:cubicBezTo>
                  <a:cubicBezTo>
                    <a:pt x="2485" y="17923"/>
                    <a:pt x="1912" y="18843"/>
                    <a:pt x="1529" y="19302"/>
                  </a:cubicBezTo>
                  <a:cubicBezTo>
                    <a:pt x="1529" y="19417"/>
                    <a:pt x="1147" y="19647"/>
                    <a:pt x="956" y="19762"/>
                  </a:cubicBezTo>
                  <a:cubicBezTo>
                    <a:pt x="765" y="20451"/>
                    <a:pt x="382" y="20911"/>
                    <a:pt x="0" y="21255"/>
                  </a:cubicBezTo>
                  <a:cubicBezTo>
                    <a:pt x="0" y="21255"/>
                    <a:pt x="382" y="21600"/>
                    <a:pt x="765" y="21255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5" name="Полилиния 149"/>
            <p:cNvSpPr/>
            <p:nvPr/>
          </p:nvSpPr>
          <p:spPr>
            <a:xfrm>
              <a:off x="714847" y="2125784"/>
              <a:ext cx="167677" cy="2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956" y="21484"/>
                  </a:moveTo>
                  <a:cubicBezTo>
                    <a:pt x="1338" y="21253"/>
                    <a:pt x="1338" y="20676"/>
                    <a:pt x="1912" y="20560"/>
                  </a:cubicBezTo>
                  <a:cubicBezTo>
                    <a:pt x="1912" y="20560"/>
                    <a:pt x="1720" y="20560"/>
                    <a:pt x="1720" y="20329"/>
                  </a:cubicBezTo>
                  <a:cubicBezTo>
                    <a:pt x="2103" y="20214"/>
                    <a:pt x="2485" y="19752"/>
                    <a:pt x="2485" y="19521"/>
                  </a:cubicBezTo>
                  <a:cubicBezTo>
                    <a:pt x="2485" y="19521"/>
                    <a:pt x="2485" y="19521"/>
                    <a:pt x="2485" y="19521"/>
                  </a:cubicBezTo>
                  <a:cubicBezTo>
                    <a:pt x="2485" y="19174"/>
                    <a:pt x="2676" y="19174"/>
                    <a:pt x="2676" y="19174"/>
                  </a:cubicBezTo>
                  <a:cubicBezTo>
                    <a:pt x="2676" y="19174"/>
                    <a:pt x="2676" y="19174"/>
                    <a:pt x="2676" y="19174"/>
                  </a:cubicBezTo>
                  <a:cubicBezTo>
                    <a:pt x="2867" y="19059"/>
                    <a:pt x="2867" y="19059"/>
                    <a:pt x="2867" y="19059"/>
                  </a:cubicBezTo>
                  <a:cubicBezTo>
                    <a:pt x="2867" y="19059"/>
                    <a:pt x="2867" y="19059"/>
                    <a:pt x="2676" y="18828"/>
                  </a:cubicBezTo>
                  <a:cubicBezTo>
                    <a:pt x="2867" y="18828"/>
                    <a:pt x="2867" y="18828"/>
                    <a:pt x="2867" y="18828"/>
                  </a:cubicBezTo>
                  <a:cubicBezTo>
                    <a:pt x="3632" y="18828"/>
                    <a:pt x="3250" y="18712"/>
                    <a:pt x="3632" y="18597"/>
                  </a:cubicBezTo>
                  <a:cubicBezTo>
                    <a:pt x="3632" y="18597"/>
                    <a:pt x="3632" y="18597"/>
                    <a:pt x="3632" y="18597"/>
                  </a:cubicBezTo>
                  <a:cubicBezTo>
                    <a:pt x="3823" y="18366"/>
                    <a:pt x="4205" y="18135"/>
                    <a:pt x="4396" y="18019"/>
                  </a:cubicBezTo>
                  <a:cubicBezTo>
                    <a:pt x="4396" y="18019"/>
                    <a:pt x="4396" y="18019"/>
                    <a:pt x="4396" y="17673"/>
                  </a:cubicBezTo>
                  <a:cubicBezTo>
                    <a:pt x="4396" y="18019"/>
                    <a:pt x="4588" y="17673"/>
                    <a:pt x="4588" y="17673"/>
                  </a:cubicBezTo>
                  <a:cubicBezTo>
                    <a:pt x="4588" y="17557"/>
                    <a:pt x="4970" y="17673"/>
                    <a:pt x="4970" y="17557"/>
                  </a:cubicBezTo>
                  <a:cubicBezTo>
                    <a:pt x="4970" y="17557"/>
                    <a:pt x="4970" y="17557"/>
                    <a:pt x="4970" y="17557"/>
                  </a:cubicBezTo>
                  <a:cubicBezTo>
                    <a:pt x="5161" y="17557"/>
                    <a:pt x="4970" y="17326"/>
                    <a:pt x="5161" y="17326"/>
                  </a:cubicBezTo>
                  <a:cubicBezTo>
                    <a:pt x="4970" y="17326"/>
                    <a:pt x="4970" y="17326"/>
                    <a:pt x="4970" y="17326"/>
                  </a:cubicBezTo>
                  <a:cubicBezTo>
                    <a:pt x="5161" y="17326"/>
                    <a:pt x="4970" y="17211"/>
                    <a:pt x="5161" y="17211"/>
                  </a:cubicBezTo>
                  <a:cubicBezTo>
                    <a:pt x="5161" y="17211"/>
                    <a:pt x="5161" y="17211"/>
                    <a:pt x="5161" y="17211"/>
                  </a:cubicBezTo>
                  <a:cubicBezTo>
                    <a:pt x="5161" y="17095"/>
                    <a:pt x="5161" y="17095"/>
                    <a:pt x="5161" y="17095"/>
                  </a:cubicBezTo>
                  <a:cubicBezTo>
                    <a:pt x="5161" y="17095"/>
                    <a:pt x="5161" y="17095"/>
                    <a:pt x="5161" y="17095"/>
                  </a:cubicBezTo>
                  <a:cubicBezTo>
                    <a:pt x="5352" y="17095"/>
                    <a:pt x="5352" y="16864"/>
                    <a:pt x="5352" y="16864"/>
                  </a:cubicBezTo>
                  <a:cubicBezTo>
                    <a:pt x="5352" y="16864"/>
                    <a:pt x="5352" y="17095"/>
                    <a:pt x="5161" y="16864"/>
                  </a:cubicBezTo>
                  <a:cubicBezTo>
                    <a:pt x="5735" y="16633"/>
                    <a:pt x="6117" y="16171"/>
                    <a:pt x="6308" y="15825"/>
                  </a:cubicBezTo>
                  <a:cubicBezTo>
                    <a:pt x="6308" y="15825"/>
                    <a:pt x="6308" y="15825"/>
                    <a:pt x="6308" y="15709"/>
                  </a:cubicBezTo>
                  <a:cubicBezTo>
                    <a:pt x="6308" y="15709"/>
                    <a:pt x="6308" y="15709"/>
                    <a:pt x="6690" y="15709"/>
                  </a:cubicBezTo>
                  <a:cubicBezTo>
                    <a:pt x="6690" y="15594"/>
                    <a:pt x="6690" y="15594"/>
                    <a:pt x="6690" y="15594"/>
                  </a:cubicBezTo>
                  <a:cubicBezTo>
                    <a:pt x="6881" y="15594"/>
                    <a:pt x="6881" y="15594"/>
                    <a:pt x="6881" y="15594"/>
                  </a:cubicBezTo>
                  <a:cubicBezTo>
                    <a:pt x="6690" y="15594"/>
                    <a:pt x="6690" y="15594"/>
                    <a:pt x="6690" y="15363"/>
                  </a:cubicBezTo>
                  <a:cubicBezTo>
                    <a:pt x="6881" y="15363"/>
                    <a:pt x="6881" y="15363"/>
                    <a:pt x="6881" y="15363"/>
                  </a:cubicBezTo>
                  <a:cubicBezTo>
                    <a:pt x="6881" y="15363"/>
                    <a:pt x="6881" y="15363"/>
                    <a:pt x="6881" y="15247"/>
                  </a:cubicBezTo>
                  <a:cubicBezTo>
                    <a:pt x="7073" y="15247"/>
                    <a:pt x="6881" y="15247"/>
                    <a:pt x="7073" y="15132"/>
                  </a:cubicBezTo>
                  <a:cubicBezTo>
                    <a:pt x="6881" y="15132"/>
                    <a:pt x="6881" y="15132"/>
                    <a:pt x="6881" y="15132"/>
                  </a:cubicBezTo>
                  <a:cubicBezTo>
                    <a:pt x="6881" y="14901"/>
                    <a:pt x="7073" y="15247"/>
                    <a:pt x="7073" y="15132"/>
                  </a:cubicBezTo>
                  <a:cubicBezTo>
                    <a:pt x="7073" y="15132"/>
                    <a:pt x="7073" y="15132"/>
                    <a:pt x="7073" y="15132"/>
                  </a:cubicBezTo>
                  <a:cubicBezTo>
                    <a:pt x="7455" y="15132"/>
                    <a:pt x="7455" y="14901"/>
                    <a:pt x="7455" y="14670"/>
                  </a:cubicBezTo>
                  <a:cubicBezTo>
                    <a:pt x="7455" y="14670"/>
                    <a:pt x="7455" y="14670"/>
                    <a:pt x="7455" y="14670"/>
                  </a:cubicBezTo>
                  <a:cubicBezTo>
                    <a:pt x="7646" y="14670"/>
                    <a:pt x="7646" y="14554"/>
                    <a:pt x="7646" y="14554"/>
                  </a:cubicBezTo>
                  <a:cubicBezTo>
                    <a:pt x="7646" y="14323"/>
                    <a:pt x="7455" y="14323"/>
                    <a:pt x="7646" y="14323"/>
                  </a:cubicBezTo>
                  <a:cubicBezTo>
                    <a:pt x="7837" y="14323"/>
                    <a:pt x="7837" y="14207"/>
                    <a:pt x="8219" y="14323"/>
                  </a:cubicBezTo>
                  <a:cubicBezTo>
                    <a:pt x="8219" y="14207"/>
                    <a:pt x="8219" y="14092"/>
                    <a:pt x="8219" y="14092"/>
                  </a:cubicBezTo>
                  <a:cubicBezTo>
                    <a:pt x="7837" y="13861"/>
                    <a:pt x="7837" y="13861"/>
                    <a:pt x="7837" y="13861"/>
                  </a:cubicBezTo>
                  <a:cubicBezTo>
                    <a:pt x="7837" y="13861"/>
                    <a:pt x="7837" y="13861"/>
                    <a:pt x="7837" y="13861"/>
                  </a:cubicBezTo>
                  <a:cubicBezTo>
                    <a:pt x="7837" y="13861"/>
                    <a:pt x="7837" y="13861"/>
                    <a:pt x="7646" y="13861"/>
                  </a:cubicBezTo>
                  <a:cubicBezTo>
                    <a:pt x="7837" y="13861"/>
                    <a:pt x="7837" y="13745"/>
                    <a:pt x="7837" y="13745"/>
                  </a:cubicBezTo>
                  <a:cubicBezTo>
                    <a:pt x="8219" y="13745"/>
                    <a:pt x="8602" y="13745"/>
                    <a:pt x="8793" y="13630"/>
                  </a:cubicBezTo>
                  <a:cubicBezTo>
                    <a:pt x="8602" y="13745"/>
                    <a:pt x="8602" y="13630"/>
                    <a:pt x="8602" y="13630"/>
                  </a:cubicBezTo>
                  <a:cubicBezTo>
                    <a:pt x="9175" y="13630"/>
                    <a:pt x="9175" y="13630"/>
                    <a:pt x="9175" y="13630"/>
                  </a:cubicBezTo>
                  <a:cubicBezTo>
                    <a:pt x="9175" y="13630"/>
                    <a:pt x="8793" y="13630"/>
                    <a:pt x="8793" y="13399"/>
                  </a:cubicBezTo>
                  <a:cubicBezTo>
                    <a:pt x="9175" y="13399"/>
                    <a:pt x="9175" y="13399"/>
                    <a:pt x="9175" y="13399"/>
                  </a:cubicBezTo>
                  <a:cubicBezTo>
                    <a:pt x="9175" y="13399"/>
                    <a:pt x="9366" y="13399"/>
                    <a:pt x="9175" y="13168"/>
                  </a:cubicBezTo>
                  <a:cubicBezTo>
                    <a:pt x="9175" y="13168"/>
                    <a:pt x="9175" y="13168"/>
                    <a:pt x="8793" y="13168"/>
                  </a:cubicBezTo>
                  <a:cubicBezTo>
                    <a:pt x="9175" y="13168"/>
                    <a:pt x="9175" y="13168"/>
                    <a:pt x="9175" y="12937"/>
                  </a:cubicBezTo>
                  <a:cubicBezTo>
                    <a:pt x="9175" y="12937"/>
                    <a:pt x="9175" y="12937"/>
                    <a:pt x="9175" y="12937"/>
                  </a:cubicBezTo>
                  <a:cubicBezTo>
                    <a:pt x="9366" y="12937"/>
                    <a:pt x="9366" y="12937"/>
                    <a:pt x="9366" y="12937"/>
                  </a:cubicBezTo>
                  <a:cubicBezTo>
                    <a:pt x="9366" y="12937"/>
                    <a:pt x="9366" y="12937"/>
                    <a:pt x="9366" y="12937"/>
                  </a:cubicBezTo>
                  <a:cubicBezTo>
                    <a:pt x="9558" y="12937"/>
                    <a:pt x="9558" y="12937"/>
                    <a:pt x="9558" y="12937"/>
                  </a:cubicBezTo>
                  <a:cubicBezTo>
                    <a:pt x="9558" y="12937"/>
                    <a:pt x="9558" y="12937"/>
                    <a:pt x="9366" y="12821"/>
                  </a:cubicBezTo>
                  <a:cubicBezTo>
                    <a:pt x="9558" y="12821"/>
                    <a:pt x="9940" y="12821"/>
                    <a:pt x="9940" y="12706"/>
                  </a:cubicBezTo>
                  <a:cubicBezTo>
                    <a:pt x="10131" y="12821"/>
                    <a:pt x="9558" y="12706"/>
                    <a:pt x="9940" y="12706"/>
                  </a:cubicBezTo>
                  <a:cubicBezTo>
                    <a:pt x="9940" y="12590"/>
                    <a:pt x="10131" y="12590"/>
                    <a:pt x="10131" y="12359"/>
                  </a:cubicBezTo>
                  <a:cubicBezTo>
                    <a:pt x="10131" y="12590"/>
                    <a:pt x="10131" y="12590"/>
                    <a:pt x="10131" y="12590"/>
                  </a:cubicBezTo>
                  <a:cubicBezTo>
                    <a:pt x="10131" y="12359"/>
                    <a:pt x="10131" y="12359"/>
                    <a:pt x="10131" y="12359"/>
                  </a:cubicBezTo>
                  <a:cubicBezTo>
                    <a:pt x="10131" y="12359"/>
                    <a:pt x="10131" y="12244"/>
                    <a:pt x="10322" y="12244"/>
                  </a:cubicBezTo>
                  <a:cubicBezTo>
                    <a:pt x="10322" y="12244"/>
                    <a:pt x="10322" y="12244"/>
                    <a:pt x="10131" y="12244"/>
                  </a:cubicBezTo>
                  <a:cubicBezTo>
                    <a:pt x="10322" y="12244"/>
                    <a:pt x="10704" y="12128"/>
                    <a:pt x="10704" y="11897"/>
                  </a:cubicBezTo>
                  <a:cubicBezTo>
                    <a:pt x="10896" y="11897"/>
                    <a:pt x="10896" y="11897"/>
                    <a:pt x="10896" y="11897"/>
                  </a:cubicBezTo>
                  <a:cubicBezTo>
                    <a:pt x="10896" y="11897"/>
                    <a:pt x="10896" y="11897"/>
                    <a:pt x="10896" y="11897"/>
                  </a:cubicBezTo>
                  <a:cubicBezTo>
                    <a:pt x="10896" y="11782"/>
                    <a:pt x="10896" y="11782"/>
                    <a:pt x="10896" y="11782"/>
                  </a:cubicBezTo>
                  <a:cubicBezTo>
                    <a:pt x="11469" y="11782"/>
                    <a:pt x="10322" y="11897"/>
                    <a:pt x="10704" y="11897"/>
                  </a:cubicBezTo>
                  <a:cubicBezTo>
                    <a:pt x="10704" y="11782"/>
                    <a:pt x="10896" y="11782"/>
                    <a:pt x="10896" y="11782"/>
                  </a:cubicBezTo>
                  <a:cubicBezTo>
                    <a:pt x="10896" y="11782"/>
                    <a:pt x="11469" y="11782"/>
                    <a:pt x="10896" y="11435"/>
                  </a:cubicBezTo>
                  <a:cubicBezTo>
                    <a:pt x="10896" y="11435"/>
                    <a:pt x="10704" y="11435"/>
                    <a:pt x="10896" y="11435"/>
                  </a:cubicBezTo>
                  <a:cubicBezTo>
                    <a:pt x="10896" y="11320"/>
                    <a:pt x="10896" y="11435"/>
                    <a:pt x="10896" y="11320"/>
                  </a:cubicBezTo>
                  <a:cubicBezTo>
                    <a:pt x="11469" y="11320"/>
                    <a:pt x="11469" y="11320"/>
                    <a:pt x="11469" y="11320"/>
                  </a:cubicBezTo>
                  <a:cubicBezTo>
                    <a:pt x="11469" y="11435"/>
                    <a:pt x="11469" y="11320"/>
                    <a:pt x="11469" y="11320"/>
                  </a:cubicBezTo>
                  <a:cubicBezTo>
                    <a:pt x="11469" y="11320"/>
                    <a:pt x="11660" y="11320"/>
                    <a:pt x="11469" y="11204"/>
                  </a:cubicBezTo>
                  <a:cubicBezTo>
                    <a:pt x="11469" y="11204"/>
                    <a:pt x="11469" y="11204"/>
                    <a:pt x="11469" y="11204"/>
                  </a:cubicBezTo>
                  <a:cubicBezTo>
                    <a:pt x="11469" y="11204"/>
                    <a:pt x="11469" y="11204"/>
                    <a:pt x="11660" y="11204"/>
                  </a:cubicBezTo>
                  <a:cubicBezTo>
                    <a:pt x="11660" y="11204"/>
                    <a:pt x="11660" y="11204"/>
                    <a:pt x="11660" y="11204"/>
                  </a:cubicBezTo>
                  <a:cubicBezTo>
                    <a:pt x="11660" y="11204"/>
                    <a:pt x="11660" y="11089"/>
                    <a:pt x="11851" y="11089"/>
                  </a:cubicBezTo>
                  <a:cubicBezTo>
                    <a:pt x="11851" y="10858"/>
                    <a:pt x="11851" y="10858"/>
                    <a:pt x="11851" y="10858"/>
                  </a:cubicBezTo>
                  <a:cubicBezTo>
                    <a:pt x="11851" y="10742"/>
                    <a:pt x="12042" y="10742"/>
                    <a:pt x="12042" y="10742"/>
                  </a:cubicBezTo>
                  <a:cubicBezTo>
                    <a:pt x="12042" y="10742"/>
                    <a:pt x="12042" y="10742"/>
                    <a:pt x="11851" y="10742"/>
                  </a:cubicBezTo>
                  <a:cubicBezTo>
                    <a:pt x="11851" y="10627"/>
                    <a:pt x="12042" y="10627"/>
                    <a:pt x="12042" y="10627"/>
                  </a:cubicBezTo>
                  <a:cubicBezTo>
                    <a:pt x="12042" y="10627"/>
                    <a:pt x="12042" y="10396"/>
                    <a:pt x="11851" y="10396"/>
                  </a:cubicBezTo>
                  <a:cubicBezTo>
                    <a:pt x="12042" y="10396"/>
                    <a:pt x="12042" y="10396"/>
                    <a:pt x="12425" y="10396"/>
                  </a:cubicBezTo>
                  <a:cubicBezTo>
                    <a:pt x="12042" y="10280"/>
                    <a:pt x="12616" y="10396"/>
                    <a:pt x="12425" y="10280"/>
                  </a:cubicBezTo>
                  <a:cubicBezTo>
                    <a:pt x="12425" y="10280"/>
                    <a:pt x="12425" y="10280"/>
                    <a:pt x="12042" y="10280"/>
                  </a:cubicBezTo>
                  <a:cubicBezTo>
                    <a:pt x="12042" y="9934"/>
                    <a:pt x="12616" y="9934"/>
                    <a:pt x="12425" y="9934"/>
                  </a:cubicBezTo>
                  <a:cubicBezTo>
                    <a:pt x="12616" y="9934"/>
                    <a:pt x="12616" y="9934"/>
                    <a:pt x="12616" y="9934"/>
                  </a:cubicBezTo>
                  <a:cubicBezTo>
                    <a:pt x="12616" y="9934"/>
                    <a:pt x="12807" y="9934"/>
                    <a:pt x="12616" y="9818"/>
                  </a:cubicBezTo>
                  <a:cubicBezTo>
                    <a:pt x="12807" y="9818"/>
                    <a:pt x="12616" y="9703"/>
                    <a:pt x="12807" y="9818"/>
                  </a:cubicBezTo>
                  <a:cubicBezTo>
                    <a:pt x="12807" y="9703"/>
                    <a:pt x="13381" y="9472"/>
                    <a:pt x="13189" y="9356"/>
                  </a:cubicBezTo>
                  <a:cubicBezTo>
                    <a:pt x="13189" y="9356"/>
                    <a:pt x="13189" y="9241"/>
                    <a:pt x="13189" y="9356"/>
                  </a:cubicBezTo>
                  <a:cubicBezTo>
                    <a:pt x="13189" y="9356"/>
                    <a:pt x="13189" y="9356"/>
                    <a:pt x="13189" y="9356"/>
                  </a:cubicBezTo>
                  <a:cubicBezTo>
                    <a:pt x="13189" y="9356"/>
                    <a:pt x="13189" y="9356"/>
                    <a:pt x="13189" y="9356"/>
                  </a:cubicBezTo>
                  <a:cubicBezTo>
                    <a:pt x="13189" y="9241"/>
                    <a:pt x="13189" y="9241"/>
                    <a:pt x="13189" y="9241"/>
                  </a:cubicBezTo>
                  <a:cubicBezTo>
                    <a:pt x="12807" y="9125"/>
                    <a:pt x="13381" y="9241"/>
                    <a:pt x="13381" y="9241"/>
                  </a:cubicBezTo>
                  <a:cubicBezTo>
                    <a:pt x="13381" y="9125"/>
                    <a:pt x="13381" y="9125"/>
                    <a:pt x="13381" y="9125"/>
                  </a:cubicBezTo>
                  <a:cubicBezTo>
                    <a:pt x="13954" y="9125"/>
                    <a:pt x="13954" y="9125"/>
                    <a:pt x="13954" y="9125"/>
                  </a:cubicBezTo>
                  <a:cubicBezTo>
                    <a:pt x="13954" y="8894"/>
                    <a:pt x="13381" y="8894"/>
                    <a:pt x="13381" y="8894"/>
                  </a:cubicBezTo>
                  <a:cubicBezTo>
                    <a:pt x="13381" y="8894"/>
                    <a:pt x="13381" y="8779"/>
                    <a:pt x="13954" y="8894"/>
                  </a:cubicBezTo>
                  <a:cubicBezTo>
                    <a:pt x="13381" y="8779"/>
                    <a:pt x="13381" y="8779"/>
                    <a:pt x="13381" y="8779"/>
                  </a:cubicBezTo>
                  <a:cubicBezTo>
                    <a:pt x="13954" y="8779"/>
                    <a:pt x="13954" y="8779"/>
                    <a:pt x="13954" y="8779"/>
                  </a:cubicBezTo>
                  <a:cubicBezTo>
                    <a:pt x="13954" y="8779"/>
                    <a:pt x="13954" y="8779"/>
                    <a:pt x="13954" y="8779"/>
                  </a:cubicBezTo>
                  <a:cubicBezTo>
                    <a:pt x="13381" y="8779"/>
                    <a:pt x="13954" y="8432"/>
                    <a:pt x="13954" y="8432"/>
                  </a:cubicBezTo>
                  <a:cubicBezTo>
                    <a:pt x="13954" y="8779"/>
                    <a:pt x="13954" y="8779"/>
                    <a:pt x="13954" y="8779"/>
                  </a:cubicBezTo>
                  <a:cubicBezTo>
                    <a:pt x="14145" y="8779"/>
                    <a:pt x="14145" y="8779"/>
                    <a:pt x="14145" y="8779"/>
                  </a:cubicBezTo>
                  <a:cubicBezTo>
                    <a:pt x="13954" y="8779"/>
                    <a:pt x="14145" y="8432"/>
                    <a:pt x="14145" y="8432"/>
                  </a:cubicBezTo>
                  <a:cubicBezTo>
                    <a:pt x="14145" y="8432"/>
                    <a:pt x="14145" y="8432"/>
                    <a:pt x="14336" y="8432"/>
                  </a:cubicBezTo>
                  <a:cubicBezTo>
                    <a:pt x="14145" y="8432"/>
                    <a:pt x="14336" y="8317"/>
                    <a:pt x="14145" y="8317"/>
                  </a:cubicBezTo>
                  <a:cubicBezTo>
                    <a:pt x="14145" y="8432"/>
                    <a:pt x="14145" y="8432"/>
                    <a:pt x="14145" y="8432"/>
                  </a:cubicBezTo>
                  <a:cubicBezTo>
                    <a:pt x="14145" y="8317"/>
                    <a:pt x="13954" y="8317"/>
                    <a:pt x="14145" y="8317"/>
                  </a:cubicBezTo>
                  <a:cubicBezTo>
                    <a:pt x="14145" y="8317"/>
                    <a:pt x="14336" y="8432"/>
                    <a:pt x="14336" y="8317"/>
                  </a:cubicBezTo>
                  <a:cubicBezTo>
                    <a:pt x="14336" y="8317"/>
                    <a:pt x="14336" y="8317"/>
                    <a:pt x="14145" y="8317"/>
                  </a:cubicBezTo>
                  <a:cubicBezTo>
                    <a:pt x="14145" y="8201"/>
                    <a:pt x="14145" y="8201"/>
                    <a:pt x="14145" y="8201"/>
                  </a:cubicBezTo>
                  <a:cubicBezTo>
                    <a:pt x="14336" y="8317"/>
                    <a:pt x="14336" y="8317"/>
                    <a:pt x="14336" y="8317"/>
                  </a:cubicBezTo>
                  <a:cubicBezTo>
                    <a:pt x="14336" y="8317"/>
                    <a:pt x="14336" y="8317"/>
                    <a:pt x="14336" y="8317"/>
                  </a:cubicBezTo>
                  <a:cubicBezTo>
                    <a:pt x="14336" y="8317"/>
                    <a:pt x="14336" y="8201"/>
                    <a:pt x="14527" y="8201"/>
                  </a:cubicBezTo>
                  <a:cubicBezTo>
                    <a:pt x="14527" y="8201"/>
                    <a:pt x="14527" y="8201"/>
                    <a:pt x="14527" y="7970"/>
                  </a:cubicBezTo>
                  <a:cubicBezTo>
                    <a:pt x="14527" y="7970"/>
                    <a:pt x="14527" y="7970"/>
                    <a:pt x="14527" y="7970"/>
                  </a:cubicBezTo>
                  <a:cubicBezTo>
                    <a:pt x="14527" y="7970"/>
                    <a:pt x="14527" y="7970"/>
                    <a:pt x="14527" y="7970"/>
                  </a:cubicBezTo>
                  <a:cubicBezTo>
                    <a:pt x="14527" y="7970"/>
                    <a:pt x="14527" y="7970"/>
                    <a:pt x="14527" y="7970"/>
                  </a:cubicBezTo>
                  <a:cubicBezTo>
                    <a:pt x="14527" y="7855"/>
                    <a:pt x="14910" y="7855"/>
                    <a:pt x="14910" y="7855"/>
                  </a:cubicBezTo>
                  <a:cubicBezTo>
                    <a:pt x="14910" y="7855"/>
                    <a:pt x="14336" y="7739"/>
                    <a:pt x="14527" y="7739"/>
                  </a:cubicBezTo>
                  <a:cubicBezTo>
                    <a:pt x="14910" y="7739"/>
                    <a:pt x="14910" y="7739"/>
                    <a:pt x="14910" y="7739"/>
                  </a:cubicBezTo>
                  <a:cubicBezTo>
                    <a:pt x="14910" y="7508"/>
                    <a:pt x="15292" y="7508"/>
                    <a:pt x="15101" y="7393"/>
                  </a:cubicBezTo>
                  <a:cubicBezTo>
                    <a:pt x="15292" y="7393"/>
                    <a:pt x="15292" y="7393"/>
                    <a:pt x="15292" y="7393"/>
                  </a:cubicBezTo>
                  <a:cubicBezTo>
                    <a:pt x="15292" y="7277"/>
                    <a:pt x="15865" y="6930"/>
                    <a:pt x="15674" y="6815"/>
                  </a:cubicBezTo>
                  <a:cubicBezTo>
                    <a:pt x="15674" y="6815"/>
                    <a:pt x="15674" y="6815"/>
                    <a:pt x="15292" y="6815"/>
                  </a:cubicBezTo>
                  <a:cubicBezTo>
                    <a:pt x="15674" y="6815"/>
                    <a:pt x="15292" y="6699"/>
                    <a:pt x="15674" y="6699"/>
                  </a:cubicBezTo>
                  <a:cubicBezTo>
                    <a:pt x="15674" y="6815"/>
                    <a:pt x="15674" y="6815"/>
                    <a:pt x="15674" y="6815"/>
                  </a:cubicBezTo>
                  <a:cubicBezTo>
                    <a:pt x="15865" y="6815"/>
                    <a:pt x="15865" y="6699"/>
                    <a:pt x="15865" y="6468"/>
                  </a:cubicBezTo>
                  <a:cubicBezTo>
                    <a:pt x="15865" y="6699"/>
                    <a:pt x="16439" y="6699"/>
                    <a:pt x="16439" y="6699"/>
                  </a:cubicBezTo>
                  <a:cubicBezTo>
                    <a:pt x="15865" y="6468"/>
                    <a:pt x="15865" y="6468"/>
                    <a:pt x="16439" y="6468"/>
                  </a:cubicBezTo>
                  <a:cubicBezTo>
                    <a:pt x="16439" y="6468"/>
                    <a:pt x="16439" y="6468"/>
                    <a:pt x="16439" y="6468"/>
                  </a:cubicBezTo>
                  <a:cubicBezTo>
                    <a:pt x="16439" y="6353"/>
                    <a:pt x="16439" y="6353"/>
                    <a:pt x="16439" y="6353"/>
                  </a:cubicBezTo>
                  <a:cubicBezTo>
                    <a:pt x="16439" y="6353"/>
                    <a:pt x="16630" y="6468"/>
                    <a:pt x="16439" y="6353"/>
                  </a:cubicBezTo>
                  <a:cubicBezTo>
                    <a:pt x="16439" y="6353"/>
                    <a:pt x="16439" y="6353"/>
                    <a:pt x="16439" y="6353"/>
                  </a:cubicBezTo>
                  <a:cubicBezTo>
                    <a:pt x="16630" y="6353"/>
                    <a:pt x="16630" y="6237"/>
                    <a:pt x="16630" y="6237"/>
                  </a:cubicBezTo>
                  <a:cubicBezTo>
                    <a:pt x="16630" y="6006"/>
                    <a:pt x="16630" y="6006"/>
                    <a:pt x="16630" y="6006"/>
                  </a:cubicBezTo>
                  <a:cubicBezTo>
                    <a:pt x="16821" y="6006"/>
                    <a:pt x="16821" y="6006"/>
                    <a:pt x="16821" y="6006"/>
                  </a:cubicBezTo>
                  <a:cubicBezTo>
                    <a:pt x="16821" y="6006"/>
                    <a:pt x="16821" y="5891"/>
                    <a:pt x="16630" y="5891"/>
                  </a:cubicBezTo>
                  <a:cubicBezTo>
                    <a:pt x="17012" y="5775"/>
                    <a:pt x="17395" y="5429"/>
                    <a:pt x="17586" y="5313"/>
                  </a:cubicBezTo>
                  <a:cubicBezTo>
                    <a:pt x="17395" y="5313"/>
                    <a:pt x="17395" y="5313"/>
                    <a:pt x="17395" y="5313"/>
                  </a:cubicBezTo>
                  <a:cubicBezTo>
                    <a:pt x="17395" y="5198"/>
                    <a:pt x="17586" y="5313"/>
                    <a:pt x="17586" y="5198"/>
                  </a:cubicBezTo>
                  <a:cubicBezTo>
                    <a:pt x="17395" y="5198"/>
                    <a:pt x="17395" y="5198"/>
                    <a:pt x="17395" y="5198"/>
                  </a:cubicBezTo>
                  <a:cubicBezTo>
                    <a:pt x="17395" y="4967"/>
                    <a:pt x="17586" y="5198"/>
                    <a:pt x="17586" y="4967"/>
                  </a:cubicBezTo>
                  <a:cubicBezTo>
                    <a:pt x="17777" y="4967"/>
                    <a:pt x="17586" y="4967"/>
                    <a:pt x="17586" y="5198"/>
                  </a:cubicBezTo>
                  <a:cubicBezTo>
                    <a:pt x="17586" y="5198"/>
                    <a:pt x="17586" y="4967"/>
                    <a:pt x="17777" y="4967"/>
                  </a:cubicBezTo>
                  <a:cubicBezTo>
                    <a:pt x="17586" y="4967"/>
                    <a:pt x="17586" y="4967"/>
                    <a:pt x="17586" y="4967"/>
                  </a:cubicBezTo>
                  <a:cubicBezTo>
                    <a:pt x="17586" y="4851"/>
                    <a:pt x="17586" y="4851"/>
                    <a:pt x="17586" y="4851"/>
                  </a:cubicBezTo>
                  <a:cubicBezTo>
                    <a:pt x="17586" y="4851"/>
                    <a:pt x="17395" y="4967"/>
                    <a:pt x="17012" y="4851"/>
                  </a:cubicBezTo>
                  <a:cubicBezTo>
                    <a:pt x="17012" y="4736"/>
                    <a:pt x="17012" y="4736"/>
                    <a:pt x="17012" y="4736"/>
                  </a:cubicBezTo>
                  <a:cubicBezTo>
                    <a:pt x="17012" y="4736"/>
                    <a:pt x="16821" y="4851"/>
                    <a:pt x="16821" y="4736"/>
                  </a:cubicBezTo>
                  <a:cubicBezTo>
                    <a:pt x="17012" y="4736"/>
                    <a:pt x="17395" y="4736"/>
                    <a:pt x="17395" y="4736"/>
                  </a:cubicBezTo>
                  <a:cubicBezTo>
                    <a:pt x="17586" y="4736"/>
                    <a:pt x="17777" y="4851"/>
                    <a:pt x="17777" y="4736"/>
                  </a:cubicBezTo>
                  <a:cubicBezTo>
                    <a:pt x="17777" y="4736"/>
                    <a:pt x="17777" y="4851"/>
                    <a:pt x="17586" y="4736"/>
                  </a:cubicBezTo>
                  <a:cubicBezTo>
                    <a:pt x="17777" y="4736"/>
                    <a:pt x="17777" y="4736"/>
                    <a:pt x="17777" y="4736"/>
                  </a:cubicBezTo>
                  <a:cubicBezTo>
                    <a:pt x="18159" y="4736"/>
                    <a:pt x="18159" y="4736"/>
                    <a:pt x="18159" y="4736"/>
                  </a:cubicBezTo>
                  <a:cubicBezTo>
                    <a:pt x="18159" y="4736"/>
                    <a:pt x="17777" y="4736"/>
                    <a:pt x="17777" y="4505"/>
                  </a:cubicBezTo>
                  <a:cubicBezTo>
                    <a:pt x="18159" y="4736"/>
                    <a:pt x="18159" y="4505"/>
                    <a:pt x="18159" y="4736"/>
                  </a:cubicBezTo>
                  <a:cubicBezTo>
                    <a:pt x="18350" y="4736"/>
                    <a:pt x="18159" y="4505"/>
                    <a:pt x="18350" y="4505"/>
                  </a:cubicBezTo>
                  <a:cubicBezTo>
                    <a:pt x="18350" y="4505"/>
                    <a:pt x="17777" y="4505"/>
                    <a:pt x="17777" y="4389"/>
                  </a:cubicBezTo>
                  <a:cubicBezTo>
                    <a:pt x="18159" y="4505"/>
                    <a:pt x="18350" y="4389"/>
                    <a:pt x="18350" y="4505"/>
                  </a:cubicBezTo>
                  <a:cubicBezTo>
                    <a:pt x="18350" y="4505"/>
                    <a:pt x="18350" y="4389"/>
                    <a:pt x="18159" y="4389"/>
                  </a:cubicBezTo>
                  <a:cubicBezTo>
                    <a:pt x="18159" y="4389"/>
                    <a:pt x="18924" y="4389"/>
                    <a:pt x="18350" y="4274"/>
                  </a:cubicBezTo>
                  <a:cubicBezTo>
                    <a:pt x="18350" y="4389"/>
                    <a:pt x="18350" y="4389"/>
                    <a:pt x="18350" y="4389"/>
                  </a:cubicBezTo>
                  <a:cubicBezTo>
                    <a:pt x="18350" y="4274"/>
                    <a:pt x="18350" y="4274"/>
                    <a:pt x="18350" y="4274"/>
                  </a:cubicBezTo>
                  <a:cubicBezTo>
                    <a:pt x="18350" y="4274"/>
                    <a:pt x="18924" y="4274"/>
                    <a:pt x="18350" y="4043"/>
                  </a:cubicBezTo>
                  <a:cubicBezTo>
                    <a:pt x="18350" y="4043"/>
                    <a:pt x="18924" y="3812"/>
                    <a:pt x="18924" y="4043"/>
                  </a:cubicBezTo>
                  <a:cubicBezTo>
                    <a:pt x="18924" y="4274"/>
                    <a:pt x="18350" y="4043"/>
                    <a:pt x="18924" y="4274"/>
                  </a:cubicBezTo>
                  <a:cubicBezTo>
                    <a:pt x="18924" y="4043"/>
                    <a:pt x="19115" y="4043"/>
                    <a:pt x="19115" y="4043"/>
                  </a:cubicBezTo>
                  <a:cubicBezTo>
                    <a:pt x="19115" y="4043"/>
                    <a:pt x="19115" y="4043"/>
                    <a:pt x="19115" y="4043"/>
                  </a:cubicBezTo>
                  <a:cubicBezTo>
                    <a:pt x="19115" y="4043"/>
                    <a:pt x="19115" y="4043"/>
                    <a:pt x="19115" y="4043"/>
                  </a:cubicBezTo>
                  <a:cubicBezTo>
                    <a:pt x="19115" y="4043"/>
                    <a:pt x="19115" y="4043"/>
                    <a:pt x="19115" y="4043"/>
                  </a:cubicBezTo>
                  <a:cubicBezTo>
                    <a:pt x="19115" y="4043"/>
                    <a:pt x="19115" y="4043"/>
                    <a:pt x="19115" y="4043"/>
                  </a:cubicBezTo>
                  <a:cubicBezTo>
                    <a:pt x="19306" y="3812"/>
                    <a:pt x="19115" y="3812"/>
                    <a:pt x="19115" y="3812"/>
                  </a:cubicBezTo>
                  <a:cubicBezTo>
                    <a:pt x="18924" y="3812"/>
                    <a:pt x="18924" y="3812"/>
                    <a:pt x="18924" y="3812"/>
                  </a:cubicBezTo>
                  <a:cubicBezTo>
                    <a:pt x="19115" y="3812"/>
                    <a:pt x="18924" y="3696"/>
                    <a:pt x="18924" y="3696"/>
                  </a:cubicBezTo>
                  <a:cubicBezTo>
                    <a:pt x="19306" y="3812"/>
                    <a:pt x="19306" y="3812"/>
                    <a:pt x="19306" y="3812"/>
                  </a:cubicBezTo>
                  <a:cubicBezTo>
                    <a:pt x="19306" y="3696"/>
                    <a:pt x="19306" y="3696"/>
                    <a:pt x="19306" y="3696"/>
                  </a:cubicBezTo>
                  <a:cubicBezTo>
                    <a:pt x="19115" y="3696"/>
                    <a:pt x="19115" y="3696"/>
                    <a:pt x="19115" y="3696"/>
                  </a:cubicBezTo>
                  <a:cubicBezTo>
                    <a:pt x="19115" y="3696"/>
                    <a:pt x="19115" y="3696"/>
                    <a:pt x="19115" y="3465"/>
                  </a:cubicBezTo>
                  <a:cubicBezTo>
                    <a:pt x="19115" y="3465"/>
                    <a:pt x="19306" y="3465"/>
                    <a:pt x="19306" y="3696"/>
                  </a:cubicBezTo>
                  <a:cubicBezTo>
                    <a:pt x="19306" y="3465"/>
                    <a:pt x="19306" y="3465"/>
                    <a:pt x="19306" y="3465"/>
                  </a:cubicBezTo>
                  <a:cubicBezTo>
                    <a:pt x="19306" y="3465"/>
                    <a:pt x="19306" y="3465"/>
                    <a:pt x="19497" y="3465"/>
                  </a:cubicBezTo>
                  <a:cubicBezTo>
                    <a:pt x="19306" y="3465"/>
                    <a:pt x="19306" y="3350"/>
                    <a:pt x="19306" y="3350"/>
                  </a:cubicBezTo>
                  <a:cubicBezTo>
                    <a:pt x="19115" y="3350"/>
                    <a:pt x="19115" y="3350"/>
                    <a:pt x="19115" y="3350"/>
                  </a:cubicBezTo>
                  <a:cubicBezTo>
                    <a:pt x="19115" y="3234"/>
                    <a:pt x="19115" y="3234"/>
                    <a:pt x="19115" y="3234"/>
                  </a:cubicBezTo>
                  <a:cubicBezTo>
                    <a:pt x="18924" y="3234"/>
                    <a:pt x="19115" y="3234"/>
                    <a:pt x="18924" y="3234"/>
                  </a:cubicBezTo>
                  <a:cubicBezTo>
                    <a:pt x="18924" y="3003"/>
                    <a:pt x="18924" y="3003"/>
                    <a:pt x="19115" y="3003"/>
                  </a:cubicBezTo>
                  <a:cubicBezTo>
                    <a:pt x="19115" y="3234"/>
                    <a:pt x="19306" y="3234"/>
                    <a:pt x="19497" y="3234"/>
                  </a:cubicBezTo>
                  <a:cubicBezTo>
                    <a:pt x="19880" y="3234"/>
                    <a:pt x="19115" y="2888"/>
                    <a:pt x="19497" y="3003"/>
                  </a:cubicBezTo>
                  <a:cubicBezTo>
                    <a:pt x="19880" y="3003"/>
                    <a:pt x="19880" y="3003"/>
                    <a:pt x="19880" y="3003"/>
                  </a:cubicBezTo>
                  <a:cubicBezTo>
                    <a:pt x="20071" y="3003"/>
                    <a:pt x="20071" y="3003"/>
                    <a:pt x="20071" y="3003"/>
                  </a:cubicBezTo>
                  <a:cubicBezTo>
                    <a:pt x="19880" y="3003"/>
                    <a:pt x="19880" y="2888"/>
                    <a:pt x="19497" y="2888"/>
                  </a:cubicBezTo>
                  <a:cubicBezTo>
                    <a:pt x="19497" y="2888"/>
                    <a:pt x="19497" y="2888"/>
                    <a:pt x="19497" y="2888"/>
                  </a:cubicBezTo>
                  <a:cubicBezTo>
                    <a:pt x="19306" y="2888"/>
                    <a:pt x="19306" y="2888"/>
                    <a:pt x="19306" y="2888"/>
                  </a:cubicBezTo>
                  <a:cubicBezTo>
                    <a:pt x="19497" y="2772"/>
                    <a:pt x="19497" y="2772"/>
                    <a:pt x="19497" y="2772"/>
                  </a:cubicBezTo>
                  <a:cubicBezTo>
                    <a:pt x="19880" y="2888"/>
                    <a:pt x="19497" y="2888"/>
                    <a:pt x="19880" y="2888"/>
                  </a:cubicBezTo>
                  <a:cubicBezTo>
                    <a:pt x="19880" y="2772"/>
                    <a:pt x="19497" y="2772"/>
                    <a:pt x="19880" y="2772"/>
                  </a:cubicBezTo>
                  <a:cubicBezTo>
                    <a:pt x="20071" y="2888"/>
                    <a:pt x="20071" y="2888"/>
                    <a:pt x="20071" y="2888"/>
                  </a:cubicBezTo>
                  <a:cubicBezTo>
                    <a:pt x="20071" y="2888"/>
                    <a:pt x="20071" y="2888"/>
                    <a:pt x="20071" y="2888"/>
                  </a:cubicBezTo>
                  <a:cubicBezTo>
                    <a:pt x="20071" y="2888"/>
                    <a:pt x="20071" y="2888"/>
                    <a:pt x="20071" y="2888"/>
                  </a:cubicBezTo>
                  <a:cubicBezTo>
                    <a:pt x="20071" y="2772"/>
                    <a:pt x="20262" y="2888"/>
                    <a:pt x="20262" y="2772"/>
                  </a:cubicBezTo>
                  <a:cubicBezTo>
                    <a:pt x="20071" y="2772"/>
                    <a:pt x="20071" y="2772"/>
                    <a:pt x="20071" y="2772"/>
                  </a:cubicBezTo>
                  <a:cubicBezTo>
                    <a:pt x="20071" y="2541"/>
                    <a:pt x="20071" y="2888"/>
                    <a:pt x="19880" y="2772"/>
                  </a:cubicBezTo>
                  <a:cubicBezTo>
                    <a:pt x="20071" y="2541"/>
                    <a:pt x="20071" y="2772"/>
                    <a:pt x="20071" y="2541"/>
                  </a:cubicBezTo>
                  <a:cubicBezTo>
                    <a:pt x="20071" y="2541"/>
                    <a:pt x="20071" y="2541"/>
                    <a:pt x="20071" y="2541"/>
                  </a:cubicBezTo>
                  <a:cubicBezTo>
                    <a:pt x="20071" y="2541"/>
                    <a:pt x="19880" y="2310"/>
                    <a:pt x="20071" y="2310"/>
                  </a:cubicBezTo>
                  <a:cubicBezTo>
                    <a:pt x="20071" y="2310"/>
                    <a:pt x="20071" y="2310"/>
                    <a:pt x="20071" y="2310"/>
                  </a:cubicBezTo>
                  <a:cubicBezTo>
                    <a:pt x="20262" y="2310"/>
                    <a:pt x="20262" y="2310"/>
                    <a:pt x="20644" y="2310"/>
                  </a:cubicBezTo>
                  <a:cubicBezTo>
                    <a:pt x="20262" y="2079"/>
                    <a:pt x="20644" y="2079"/>
                    <a:pt x="20262" y="2079"/>
                  </a:cubicBezTo>
                  <a:cubicBezTo>
                    <a:pt x="20262" y="2079"/>
                    <a:pt x="20262" y="2310"/>
                    <a:pt x="20071" y="2310"/>
                  </a:cubicBezTo>
                  <a:cubicBezTo>
                    <a:pt x="19880" y="2079"/>
                    <a:pt x="20071" y="2541"/>
                    <a:pt x="19880" y="2310"/>
                  </a:cubicBezTo>
                  <a:cubicBezTo>
                    <a:pt x="19497" y="2079"/>
                    <a:pt x="19497" y="2079"/>
                    <a:pt x="19497" y="2079"/>
                  </a:cubicBezTo>
                  <a:cubicBezTo>
                    <a:pt x="19497" y="2079"/>
                    <a:pt x="19497" y="2079"/>
                    <a:pt x="19497" y="2079"/>
                  </a:cubicBezTo>
                  <a:cubicBezTo>
                    <a:pt x="19880" y="2079"/>
                    <a:pt x="19880" y="2079"/>
                    <a:pt x="19880" y="2079"/>
                  </a:cubicBezTo>
                  <a:cubicBezTo>
                    <a:pt x="19880" y="2079"/>
                    <a:pt x="20071" y="1964"/>
                    <a:pt x="20262" y="1964"/>
                  </a:cubicBezTo>
                  <a:cubicBezTo>
                    <a:pt x="20071" y="1964"/>
                    <a:pt x="20071" y="1964"/>
                    <a:pt x="20071" y="1964"/>
                  </a:cubicBezTo>
                  <a:cubicBezTo>
                    <a:pt x="20071" y="1848"/>
                    <a:pt x="20262" y="1848"/>
                    <a:pt x="20262" y="1733"/>
                  </a:cubicBezTo>
                  <a:cubicBezTo>
                    <a:pt x="20262" y="1848"/>
                    <a:pt x="20262" y="1502"/>
                    <a:pt x="20644" y="1733"/>
                  </a:cubicBezTo>
                  <a:cubicBezTo>
                    <a:pt x="20644" y="1733"/>
                    <a:pt x="20644" y="1848"/>
                    <a:pt x="20835" y="1848"/>
                  </a:cubicBezTo>
                  <a:cubicBezTo>
                    <a:pt x="20644" y="1848"/>
                    <a:pt x="20644" y="1848"/>
                    <a:pt x="20644" y="1848"/>
                  </a:cubicBezTo>
                  <a:cubicBezTo>
                    <a:pt x="20835" y="1848"/>
                    <a:pt x="20644" y="1733"/>
                    <a:pt x="20835" y="1733"/>
                  </a:cubicBezTo>
                  <a:cubicBezTo>
                    <a:pt x="20644" y="1733"/>
                    <a:pt x="20644" y="1733"/>
                    <a:pt x="20262" y="1502"/>
                  </a:cubicBezTo>
                  <a:cubicBezTo>
                    <a:pt x="20644" y="1502"/>
                    <a:pt x="20071" y="1502"/>
                    <a:pt x="20262" y="1502"/>
                  </a:cubicBezTo>
                  <a:cubicBezTo>
                    <a:pt x="20262" y="1386"/>
                    <a:pt x="20644" y="1386"/>
                    <a:pt x="20644" y="1386"/>
                  </a:cubicBezTo>
                  <a:cubicBezTo>
                    <a:pt x="20644" y="1271"/>
                    <a:pt x="20835" y="1040"/>
                    <a:pt x="21027" y="1040"/>
                  </a:cubicBezTo>
                  <a:cubicBezTo>
                    <a:pt x="20835" y="809"/>
                    <a:pt x="20835" y="809"/>
                    <a:pt x="20835" y="578"/>
                  </a:cubicBezTo>
                  <a:cubicBezTo>
                    <a:pt x="20835" y="578"/>
                    <a:pt x="20835" y="809"/>
                    <a:pt x="20835" y="578"/>
                  </a:cubicBezTo>
                  <a:cubicBezTo>
                    <a:pt x="20835" y="578"/>
                    <a:pt x="20835" y="578"/>
                    <a:pt x="20835" y="578"/>
                  </a:cubicBezTo>
                  <a:cubicBezTo>
                    <a:pt x="20835" y="578"/>
                    <a:pt x="20835" y="462"/>
                    <a:pt x="21027" y="578"/>
                  </a:cubicBezTo>
                  <a:cubicBezTo>
                    <a:pt x="20835" y="462"/>
                    <a:pt x="20835" y="462"/>
                    <a:pt x="20835" y="462"/>
                  </a:cubicBezTo>
                  <a:cubicBezTo>
                    <a:pt x="21027" y="462"/>
                    <a:pt x="21027" y="462"/>
                    <a:pt x="21027" y="462"/>
                  </a:cubicBezTo>
                  <a:cubicBezTo>
                    <a:pt x="20835" y="462"/>
                    <a:pt x="20835" y="462"/>
                    <a:pt x="20835" y="462"/>
                  </a:cubicBezTo>
                  <a:cubicBezTo>
                    <a:pt x="20835" y="347"/>
                    <a:pt x="21027" y="347"/>
                    <a:pt x="21027" y="347"/>
                  </a:cubicBezTo>
                  <a:cubicBezTo>
                    <a:pt x="21027" y="347"/>
                    <a:pt x="21027" y="347"/>
                    <a:pt x="21027" y="347"/>
                  </a:cubicBezTo>
                  <a:cubicBezTo>
                    <a:pt x="21600" y="347"/>
                    <a:pt x="21600" y="116"/>
                    <a:pt x="21600" y="116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0"/>
                    <a:pt x="21027" y="0"/>
                    <a:pt x="21600" y="0"/>
                  </a:cubicBezTo>
                  <a:cubicBezTo>
                    <a:pt x="20835" y="0"/>
                    <a:pt x="20835" y="0"/>
                    <a:pt x="20835" y="0"/>
                  </a:cubicBezTo>
                  <a:cubicBezTo>
                    <a:pt x="21027" y="0"/>
                    <a:pt x="21027" y="0"/>
                    <a:pt x="21027" y="0"/>
                  </a:cubicBezTo>
                  <a:cubicBezTo>
                    <a:pt x="21600" y="116"/>
                    <a:pt x="21027" y="116"/>
                    <a:pt x="21027" y="116"/>
                  </a:cubicBezTo>
                  <a:cubicBezTo>
                    <a:pt x="21027" y="116"/>
                    <a:pt x="21027" y="116"/>
                    <a:pt x="21027" y="116"/>
                  </a:cubicBezTo>
                  <a:cubicBezTo>
                    <a:pt x="21027" y="0"/>
                    <a:pt x="20835" y="116"/>
                    <a:pt x="20835" y="116"/>
                  </a:cubicBezTo>
                  <a:cubicBezTo>
                    <a:pt x="20835" y="0"/>
                    <a:pt x="20835" y="0"/>
                    <a:pt x="20835" y="0"/>
                  </a:cubicBezTo>
                  <a:cubicBezTo>
                    <a:pt x="20835" y="0"/>
                    <a:pt x="20835" y="116"/>
                    <a:pt x="20644" y="116"/>
                  </a:cubicBezTo>
                  <a:cubicBezTo>
                    <a:pt x="20835" y="116"/>
                    <a:pt x="20835" y="116"/>
                    <a:pt x="20835" y="116"/>
                  </a:cubicBezTo>
                  <a:cubicBezTo>
                    <a:pt x="20644" y="116"/>
                    <a:pt x="20644" y="116"/>
                    <a:pt x="20644" y="347"/>
                  </a:cubicBezTo>
                  <a:cubicBezTo>
                    <a:pt x="20644" y="347"/>
                    <a:pt x="20262" y="347"/>
                    <a:pt x="20262" y="462"/>
                  </a:cubicBezTo>
                  <a:cubicBezTo>
                    <a:pt x="20262" y="462"/>
                    <a:pt x="20644" y="462"/>
                    <a:pt x="20835" y="462"/>
                  </a:cubicBezTo>
                  <a:cubicBezTo>
                    <a:pt x="20835" y="462"/>
                    <a:pt x="20644" y="462"/>
                    <a:pt x="20644" y="578"/>
                  </a:cubicBezTo>
                  <a:cubicBezTo>
                    <a:pt x="20644" y="578"/>
                    <a:pt x="20262" y="462"/>
                    <a:pt x="20262" y="578"/>
                  </a:cubicBezTo>
                  <a:cubicBezTo>
                    <a:pt x="20262" y="578"/>
                    <a:pt x="20262" y="578"/>
                    <a:pt x="20262" y="578"/>
                  </a:cubicBezTo>
                  <a:cubicBezTo>
                    <a:pt x="20071" y="578"/>
                    <a:pt x="20071" y="578"/>
                    <a:pt x="20071" y="578"/>
                  </a:cubicBezTo>
                  <a:cubicBezTo>
                    <a:pt x="20071" y="809"/>
                    <a:pt x="19880" y="1040"/>
                    <a:pt x="19880" y="1271"/>
                  </a:cubicBezTo>
                  <a:cubicBezTo>
                    <a:pt x="19880" y="1271"/>
                    <a:pt x="19880" y="1271"/>
                    <a:pt x="19880" y="1271"/>
                  </a:cubicBezTo>
                  <a:cubicBezTo>
                    <a:pt x="19497" y="1271"/>
                    <a:pt x="19497" y="1386"/>
                    <a:pt x="19306" y="1386"/>
                  </a:cubicBezTo>
                  <a:cubicBezTo>
                    <a:pt x="19306" y="1502"/>
                    <a:pt x="19115" y="1733"/>
                    <a:pt x="19306" y="1848"/>
                  </a:cubicBezTo>
                  <a:cubicBezTo>
                    <a:pt x="18924" y="1964"/>
                    <a:pt x="18350" y="2079"/>
                    <a:pt x="18350" y="2541"/>
                  </a:cubicBezTo>
                  <a:cubicBezTo>
                    <a:pt x="18350" y="2541"/>
                    <a:pt x="18350" y="2541"/>
                    <a:pt x="18350" y="2541"/>
                  </a:cubicBezTo>
                  <a:cubicBezTo>
                    <a:pt x="18350" y="2541"/>
                    <a:pt x="18924" y="2541"/>
                    <a:pt x="18350" y="2541"/>
                  </a:cubicBezTo>
                  <a:cubicBezTo>
                    <a:pt x="18350" y="2541"/>
                    <a:pt x="18350" y="2541"/>
                    <a:pt x="18159" y="2541"/>
                  </a:cubicBezTo>
                  <a:cubicBezTo>
                    <a:pt x="18159" y="2772"/>
                    <a:pt x="17777" y="2888"/>
                    <a:pt x="17586" y="2888"/>
                  </a:cubicBezTo>
                  <a:cubicBezTo>
                    <a:pt x="17777" y="2888"/>
                    <a:pt x="17777" y="2888"/>
                    <a:pt x="17777" y="2888"/>
                  </a:cubicBezTo>
                  <a:cubicBezTo>
                    <a:pt x="17586" y="3003"/>
                    <a:pt x="17586" y="3234"/>
                    <a:pt x="17586" y="3234"/>
                  </a:cubicBezTo>
                  <a:cubicBezTo>
                    <a:pt x="17586" y="3350"/>
                    <a:pt x="17586" y="3350"/>
                    <a:pt x="17586" y="3350"/>
                  </a:cubicBezTo>
                  <a:cubicBezTo>
                    <a:pt x="17395" y="3350"/>
                    <a:pt x="17395" y="3350"/>
                    <a:pt x="17012" y="3465"/>
                  </a:cubicBezTo>
                  <a:cubicBezTo>
                    <a:pt x="17012" y="3465"/>
                    <a:pt x="17012" y="3696"/>
                    <a:pt x="17012" y="3812"/>
                  </a:cubicBezTo>
                  <a:cubicBezTo>
                    <a:pt x="16630" y="4043"/>
                    <a:pt x="16439" y="4389"/>
                    <a:pt x="15865" y="4505"/>
                  </a:cubicBezTo>
                  <a:cubicBezTo>
                    <a:pt x="15865" y="4505"/>
                    <a:pt x="15865" y="4505"/>
                    <a:pt x="15865" y="4505"/>
                  </a:cubicBezTo>
                  <a:cubicBezTo>
                    <a:pt x="15292" y="4736"/>
                    <a:pt x="15292" y="5198"/>
                    <a:pt x="15101" y="5313"/>
                  </a:cubicBezTo>
                  <a:cubicBezTo>
                    <a:pt x="15292" y="5313"/>
                    <a:pt x="15292" y="5313"/>
                    <a:pt x="15292" y="5313"/>
                  </a:cubicBezTo>
                  <a:cubicBezTo>
                    <a:pt x="15292" y="5429"/>
                    <a:pt x="15101" y="5429"/>
                    <a:pt x="14910" y="5429"/>
                  </a:cubicBezTo>
                  <a:cubicBezTo>
                    <a:pt x="14910" y="5429"/>
                    <a:pt x="14527" y="5775"/>
                    <a:pt x="14910" y="5775"/>
                  </a:cubicBezTo>
                  <a:cubicBezTo>
                    <a:pt x="14910" y="5891"/>
                    <a:pt x="14527" y="5891"/>
                    <a:pt x="14527" y="5891"/>
                  </a:cubicBezTo>
                  <a:cubicBezTo>
                    <a:pt x="14527" y="6006"/>
                    <a:pt x="14336" y="6006"/>
                    <a:pt x="14336" y="6237"/>
                  </a:cubicBezTo>
                  <a:cubicBezTo>
                    <a:pt x="14336" y="6237"/>
                    <a:pt x="14336" y="6237"/>
                    <a:pt x="14336" y="6237"/>
                  </a:cubicBezTo>
                  <a:cubicBezTo>
                    <a:pt x="14336" y="6237"/>
                    <a:pt x="14336" y="6237"/>
                    <a:pt x="14336" y="6237"/>
                  </a:cubicBezTo>
                  <a:cubicBezTo>
                    <a:pt x="14336" y="6353"/>
                    <a:pt x="14336" y="6468"/>
                    <a:pt x="14145" y="6353"/>
                  </a:cubicBezTo>
                  <a:cubicBezTo>
                    <a:pt x="14145" y="6468"/>
                    <a:pt x="13381" y="6699"/>
                    <a:pt x="13954" y="6815"/>
                  </a:cubicBezTo>
                  <a:cubicBezTo>
                    <a:pt x="13381" y="6815"/>
                    <a:pt x="13381" y="6815"/>
                    <a:pt x="13381" y="6815"/>
                  </a:cubicBezTo>
                  <a:cubicBezTo>
                    <a:pt x="13381" y="6930"/>
                    <a:pt x="13381" y="7277"/>
                    <a:pt x="13189" y="7277"/>
                  </a:cubicBezTo>
                  <a:cubicBezTo>
                    <a:pt x="13189" y="7277"/>
                    <a:pt x="13189" y="7277"/>
                    <a:pt x="13189" y="7393"/>
                  </a:cubicBezTo>
                  <a:cubicBezTo>
                    <a:pt x="13189" y="7393"/>
                    <a:pt x="13189" y="7277"/>
                    <a:pt x="13189" y="7393"/>
                  </a:cubicBezTo>
                  <a:cubicBezTo>
                    <a:pt x="12616" y="7508"/>
                    <a:pt x="12807" y="7739"/>
                    <a:pt x="12616" y="7970"/>
                  </a:cubicBezTo>
                  <a:cubicBezTo>
                    <a:pt x="12042" y="8201"/>
                    <a:pt x="11851" y="8779"/>
                    <a:pt x="11660" y="9125"/>
                  </a:cubicBezTo>
                  <a:cubicBezTo>
                    <a:pt x="11660" y="9125"/>
                    <a:pt x="11660" y="9125"/>
                    <a:pt x="11660" y="9125"/>
                  </a:cubicBezTo>
                  <a:cubicBezTo>
                    <a:pt x="11469" y="9125"/>
                    <a:pt x="11660" y="9356"/>
                    <a:pt x="11469" y="9241"/>
                  </a:cubicBezTo>
                  <a:cubicBezTo>
                    <a:pt x="11469" y="9356"/>
                    <a:pt x="10896" y="9356"/>
                    <a:pt x="11469" y="9356"/>
                  </a:cubicBezTo>
                  <a:cubicBezTo>
                    <a:pt x="10896" y="9356"/>
                    <a:pt x="10896" y="9703"/>
                    <a:pt x="10704" y="9703"/>
                  </a:cubicBezTo>
                  <a:cubicBezTo>
                    <a:pt x="10704" y="9703"/>
                    <a:pt x="10704" y="9703"/>
                    <a:pt x="10704" y="9703"/>
                  </a:cubicBezTo>
                  <a:cubicBezTo>
                    <a:pt x="10704" y="9818"/>
                    <a:pt x="10322" y="9934"/>
                    <a:pt x="10322" y="10280"/>
                  </a:cubicBezTo>
                  <a:cubicBezTo>
                    <a:pt x="10704" y="10280"/>
                    <a:pt x="10704" y="10280"/>
                    <a:pt x="10704" y="10280"/>
                  </a:cubicBezTo>
                  <a:cubicBezTo>
                    <a:pt x="10704" y="10280"/>
                    <a:pt x="10322" y="10280"/>
                    <a:pt x="10322" y="10396"/>
                  </a:cubicBezTo>
                  <a:cubicBezTo>
                    <a:pt x="10322" y="10280"/>
                    <a:pt x="10322" y="10280"/>
                    <a:pt x="10322" y="10280"/>
                  </a:cubicBezTo>
                  <a:cubicBezTo>
                    <a:pt x="10131" y="10627"/>
                    <a:pt x="9940" y="10858"/>
                    <a:pt x="9366" y="11204"/>
                  </a:cubicBezTo>
                  <a:cubicBezTo>
                    <a:pt x="9366" y="11320"/>
                    <a:pt x="9940" y="11320"/>
                    <a:pt x="9558" y="11320"/>
                  </a:cubicBezTo>
                  <a:cubicBezTo>
                    <a:pt x="9366" y="11320"/>
                    <a:pt x="9366" y="11320"/>
                    <a:pt x="9366" y="11320"/>
                  </a:cubicBezTo>
                  <a:cubicBezTo>
                    <a:pt x="9366" y="11435"/>
                    <a:pt x="9558" y="11782"/>
                    <a:pt x="9366" y="11782"/>
                  </a:cubicBezTo>
                  <a:cubicBezTo>
                    <a:pt x="9366" y="11435"/>
                    <a:pt x="9366" y="11782"/>
                    <a:pt x="9366" y="11435"/>
                  </a:cubicBezTo>
                  <a:cubicBezTo>
                    <a:pt x="9366" y="11782"/>
                    <a:pt x="9366" y="11897"/>
                    <a:pt x="9175" y="11897"/>
                  </a:cubicBezTo>
                  <a:cubicBezTo>
                    <a:pt x="9366" y="11897"/>
                    <a:pt x="9366" y="11897"/>
                    <a:pt x="9366" y="11897"/>
                  </a:cubicBezTo>
                  <a:cubicBezTo>
                    <a:pt x="8793" y="12128"/>
                    <a:pt x="8793" y="12244"/>
                    <a:pt x="8602" y="12244"/>
                  </a:cubicBezTo>
                  <a:cubicBezTo>
                    <a:pt x="7646" y="12821"/>
                    <a:pt x="6881" y="13399"/>
                    <a:pt x="6308" y="14092"/>
                  </a:cubicBezTo>
                  <a:cubicBezTo>
                    <a:pt x="5735" y="14901"/>
                    <a:pt x="4970" y="15363"/>
                    <a:pt x="4396" y="16171"/>
                  </a:cubicBezTo>
                  <a:cubicBezTo>
                    <a:pt x="4588" y="16518"/>
                    <a:pt x="4396" y="16518"/>
                    <a:pt x="4396" y="16633"/>
                  </a:cubicBezTo>
                  <a:cubicBezTo>
                    <a:pt x="4396" y="16633"/>
                    <a:pt x="4396" y="16633"/>
                    <a:pt x="4396" y="16633"/>
                  </a:cubicBezTo>
                  <a:cubicBezTo>
                    <a:pt x="4205" y="16633"/>
                    <a:pt x="4205" y="16749"/>
                    <a:pt x="4205" y="16633"/>
                  </a:cubicBezTo>
                  <a:cubicBezTo>
                    <a:pt x="3823" y="16864"/>
                    <a:pt x="3632" y="17095"/>
                    <a:pt x="3250" y="17326"/>
                  </a:cubicBezTo>
                  <a:cubicBezTo>
                    <a:pt x="3632" y="17326"/>
                    <a:pt x="3632" y="17326"/>
                    <a:pt x="3632" y="17326"/>
                  </a:cubicBezTo>
                  <a:cubicBezTo>
                    <a:pt x="3250" y="17326"/>
                    <a:pt x="3250" y="17326"/>
                    <a:pt x="3250" y="17326"/>
                  </a:cubicBezTo>
                  <a:cubicBezTo>
                    <a:pt x="3250" y="17326"/>
                    <a:pt x="3250" y="17326"/>
                    <a:pt x="3250" y="17326"/>
                  </a:cubicBezTo>
                  <a:cubicBezTo>
                    <a:pt x="3250" y="17326"/>
                    <a:pt x="3250" y="17557"/>
                    <a:pt x="2867" y="17326"/>
                  </a:cubicBezTo>
                  <a:cubicBezTo>
                    <a:pt x="2485" y="18135"/>
                    <a:pt x="2103" y="18712"/>
                    <a:pt x="1338" y="19521"/>
                  </a:cubicBezTo>
                  <a:cubicBezTo>
                    <a:pt x="1338" y="19636"/>
                    <a:pt x="1147" y="19752"/>
                    <a:pt x="956" y="19983"/>
                  </a:cubicBezTo>
                  <a:cubicBezTo>
                    <a:pt x="956" y="20560"/>
                    <a:pt x="382" y="21138"/>
                    <a:pt x="0" y="21484"/>
                  </a:cubicBezTo>
                  <a:cubicBezTo>
                    <a:pt x="0" y="21484"/>
                    <a:pt x="382" y="21600"/>
                    <a:pt x="956" y="21484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6" name="Полилиния 150"/>
            <p:cNvSpPr/>
            <p:nvPr/>
          </p:nvSpPr>
          <p:spPr>
            <a:xfrm>
              <a:off x="547170" y="1797967"/>
              <a:ext cx="160252" cy="296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21011" y="21060"/>
                  </a:moveTo>
                  <a:cubicBezTo>
                    <a:pt x="21600" y="20628"/>
                    <a:pt x="20618" y="20520"/>
                    <a:pt x="20618" y="20196"/>
                  </a:cubicBezTo>
                  <a:cubicBezTo>
                    <a:pt x="20225" y="20196"/>
                    <a:pt x="20225" y="20196"/>
                    <a:pt x="20225" y="20196"/>
                  </a:cubicBezTo>
                  <a:cubicBezTo>
                    <a:pt x="20225" y="19656"/>
                    <a:pt x="19833" y="19332"/>
                    <a:pt x="19244" y="19116"/>
                  </a:cubicBezTo>
                  <a:cubicBezTo>
                    <a:pt x="19244" y="19224"/>
                    <a:pt x="19244" y="19224"/>
                    <a:pt x="19244" y="19224"/>
                  </a:cubicBezTo>
                  <a:cubicBezTo>
                    <a:pt x="19047" y="19116"/>
                    <a:pt x="19244" y="18900"/>
                    <a:pt x="19244" y="18900"/>
                  </a:cubicBezTo>
                  <a:cubicBezTo>
                    <a:pt x="19047" y="18900"/>
                    <a:pt x="19047" y="18900"/>
                    <a:pt x="19047" y="18900"/>
                  </a:cubicBezTo>
                  <a:cubicBezTo>
                    <a:pt x="19244" y="18900"/>
                    <a:pt x="19047" y="18900"/>
                    <a:pt x="19047" y="18792"/>
                  </a:cubicBezTo>
                  <a:cubicBezTo>
                    <a:pt x="19047" y="18792"/>
                    <a:pt x="19047" y="18792"/>
                    <a:pt x="18655" y="18792"/>
                  </a:cubicBezTo>
                  <a:cubicBezTo>
                    <a:pt x="19047" y="18792"/>
                    <a:pt x="19047" y="18792"/>
                    <a:pt x="19047" y="18792"/>
                  </a:cubicBezTo>
                  <a:cubicBezTo>
                    <a:pt x="19244" y="18468"/>
                    <a:pt x="18655" y="18468"/>
                    <a:pt x="18655" y="18252"/>
                  </a:cubicBezTo>
                  <a:cubicBezTo>
                    <a:pt x="18655" y="18252"/>
                    <a:pt x="18655" y="18252"/>
                    <a:pt x="18655" y="18252"/>
                  </a:cubicBezTo>
                  <a:cubicBezTo>
                    <a:pt x="18262" y="17928"/>
                    <a:pt x="17869" y="17712"/>
                    <a:pt x="17869" y="17388"/>
                  </a:cubicBezTo>
                  <a:cubicBezTo>
                    <a:pt x="17869" y="17496"/>
                    <a:pt x="17673" y="17496"/>
                    <a:pt x="17673" y="17496"/>
                  </a:cubicBezTo>
                  <a:cubicBezTo>
                    <a:pt x="17673" y="17496"/>
                    <a:pt x="17673" y="17388"/>
                    <a:pt x="17673" y="17280"/>
                  </a:cubicBezTo>
                  <a:cubicBezTo>
                    <a:pt x="17476" y="17388"/>
                    <a:pt x="17673" y="17064"/>
                    <a:pt x="17673" y="17064"/>
                  </a:cubicBezTo>
                  <a:cubicBezTo>
                    <a:pt x="17673" y="17064"/>
                    <a:pt x="17673" y="17064"/>
                    <a:pt x="17673" y="17064"/>
                  </a:cubicBezTo>
                  <a:cubicBezTo>
                    <a:pt x="17673" y="16848"/>
                    <a:pt x="17476" y="17064"/>
                    <a:pt x="17476" y="16848"/>
                  </a:cubicBezTo>
                  <a:cubicBezTo>
                    <a:pt x="17476" y="16848"/>
                    <a:pt x="17476" y="16848"/>
                    <a:pt x="17476" y="16848"/>
                  </a:cubicBezTo>
                  <a:cubicBezTo>
                    <a:pt x="17673" y="16740"/>
                    <a:pt x="17280" y="16848"/>
                    <a:pt x="17280" y="16740"/>
                  </a:cubicBezTo>
                  <a:cubicBezTo>
                    <a:pt x="17476" y="16740"/>
                    <a:pt x="17476" y="16740"/>
                    <a:pt x="17476" y="16740"/>
                  </a:cubicBezTo>
                  <a:cubicBezTo>
                    <a:pt x="17476" y="16740"/>
                    <a:pt x="17280" y="16740"/>
                    <a:pt x="17280" y="16524"/>
                  </a:cubicBezTo>
                  <a:cubicBezTo>
                    <a:pt x="17280" y="16524"/>
                    <a:pt x="17280" y="16524"/>
                    <a:pt x="17280" y="16524"/>
                  </a:cubicBezTo>
                  <a:cubicBezTo>
                    <a:pt x="17280" y="16524"/>
                    <a:pt x="16887" y="16524"/>
                    <a:pt x="17280" y="16416"/>
                  </a:cubicBezTo>
                  <a:cubicBezTo>
                    <a:pt x="16887" y="16416"/>
                    <a:pt x="17280" y="16524"/>
                    <a:pt x="16887" y="16524"/>
                  </a:cubicBezTo>
                  <a:cubicBezTo>
                    <a:pt x="16691" y="16092"/>
                    <a:pt x="16495" y="15876"/>
                    <a:pt x="16102" y="15552"/>
                  </a:cubicBezTo>
                  <a:cubicBezTo>
                    <a:pt x="15709" y="15552"/>
                    <a:pt x="15709" y="15552"/>
                    <a:pt x="15709" y="15552"/>
                  </a:cubicBezTo>
                  <a:cubicBezTo>
                    <a:pt x="15709" y="15336"/>
                    <a:pt x="15709" y="15336"/>
                    <a:pt x="15709" y="15336"/>
                  </a:cubicBezTo>
                  <a:cubicBezTo>
                    <a:pt x="15316" y="15336"/>
                    <a:pt x="15316" y="15336"/>
                    <a:pt x="15316" y="15336"/>
                  </a:cubicBezTo>
                  <a:cubicBezTo>
                    <a:pt x="15316" y="15120"/>
                    <a:pt x="15709" y="15120"/>
                    <a:pt x="15316" y="15120"/>
                  </a:cubicBezTo>
                  <a:cubicBezTo>
                    <a:pt x="15316" y="15120"/>
                    <a:pt x="15316" y="15120"/>
                    <a:pt x="15316" y="15120"/>
                  </a:cubicBezTo>
                  <a:cubicBezTo>
                    <a:pt x="15316" y="15012"/>
                    <a:pt x="15316" y="15012"/>
                    <a:pt x="15316" y="14904"/>
                  </a:cubicBezTo>
                  <a:cubicBezTo>
                    <a:pt x="15316" y="15012"/>
                    <a:pt x="15316" y="15012"/>
                    <a:pt x="15120" y="15012"/>
                  </a:cubicBezTo>
                  <a:cubicBezTo>
                    <a:pt x="15316" y="14904"/>
                    <a:pt x="15120" y="14904"/>
                    <a:pt x="15120" y="14688"/>
                  </a:cubicBezTo>
                  <a:cubicBezTo>
                    <a:pt x="15120" y="14904"/>
                    <a:pt x="15120" y="14904"/>
                    <a:pt x="15120" y="14904"/>
                  </a:cubicBezTo>
                  <a:cubicBezTo>
                    <a:pt x="14924" y="14688"/>
                    <a:pt x="15120" y="14688"/>
                    <a:pt x="15120" y="14688"/>
                  </a:cubicBezTo>
                  <a:cubicBezTo>
                    <a:pt x="14924" y="14688"/>
                    <a:pt x="14924" y="14688"/>
                    <a:pt x="14924" y="14688"/>
                  </a:cubicBezTo>
                  <a:cubicBezTo>
                    <a:pt x="15120" y="14580"/>
                    <a:pt x="14924" y="14472"/>
                    <a:pt x="14924" y="14472"/>
                  </a:cubicBezTo>
                  <a:cubicBezTo>
                    <a:pt x="14924" y="14472"/>
                    <a:pt x="14924" y="14472"/>
                    <a:pt x="14924" y="14472"/>
                  </a:cubicBezTo>
                  <a:cubicBezTo>
                    <a:pt x="14924" y="14256"/>
                    <a:pt x="14727" y="14256"/>
                    <a:pt x="14727" y="14148"/>
                  </a:cubicBezTo>
                  <a:cubicBezTo>
                    <a:pt x="14335" y="14148"/>
                    <a:pt x="14335" y="14148"/>
                    <a:pt x="14335" y="14148"/>
                  </a:cubicBezTo>
                  <a:cubicBezTo>
                    <a:pt x="14727" y="13932"/>
                    <a:pt x="14335" y="13932"/>
                    <a:pt x="14727" y="13716"/>
                  </a:cubicBezTo>
                  <a:cubicBezTo>
                    <a:pt x="14335" y="13716"/>
                    <a:pt x="14138" y="13608"/>
                    <a:pt x="14138" y="13608"/>
                  </a:cubicBezTo>
                  <a:cubicBezTo>
                    <a:pt x="14138" y="13608"/>
                    <a:pt x="13942" y="13608"/>
                    <a:pt x="14138" y="13716"/>
                  </a:cubicBezTo>
                  <a:cubicBezTo>
                    <a:pt x="13942" y="13608"/>
                    <a:pt x="13942" y="13608"/>
                    <a:pt x="13942" y="13608"/>
                  </a:cubicBezTo>
                  <a:cubicBezTo>
                    <a:pt x="13942" y="13716"/>
                    <a:pt x="13942" y="13716"/>
                    <a:pt x="13942" y="13716"/>
                  </a:cubicBezTo>
                  <a:cubicBezTo>
                    <a:pt x="13942" y="13716"/>
                    <a:pt x="13942" y="13608"/>
                    <a:pt x="13549" y="13608"/>
                  </a:cubicBezTo>
                  <a:cubicBezTo>
                    <a:pt x="13942" y="13500"/>
                    <a:pt x="13942" y="13284"/>
                    <a:pt x="13942" y="13176"/>
                  </a:cubicBezTo>
                  <a:cubicBezTo>
                    <a:pt x="13942" y="13284"/>
                    <a:pt x="13549" y="13284"/>
                    <a:pt x="13549" y="13284"/>
                  </a:cubicBezTo>
                  <a:cubicBezTo>
                    <a:pt x="13942" y="13068"/>
                    <a:pt x="13942" y="13068"/>
                    <a:pt x="13942" y="13068"/>
                  </a:cubicBezTo>
                  <a:cubicBezTo>
                    <a:pt x="13942" y="13068"/>
                    <a:pt x="13549" y="13176"/>
                    <a:pt x="13549" y="13068"/>
                  </a:cubicBezTo>
                  <a:cubicBezTo>
                    <a:pt x="13942" y="13068"/>
                    <a:pt x="13942" y="13068"/>
                    <a:pt x="13942" y="13068"/>
                  </a:cubicBezTo>
                  <a:cubicBezTo>
                    <a:pt x="13549" y="12852"/>
                    <a:pt x="13549" y="12852"/>
                    <a:pt x="13549" y="12852"/>
                  </a:cubicBezTo>
                  <a:cubicBezTo>
                    <a:pt x="13353" y="12852"/>
                    <a:pt x="13549" y="12852"/>
                    <a:pt x="13353" y="12852"/>
                  </a:cubicBezTo>
                  <a:cubicBezTo>
                    <a:pt x="13353" y="12852"/>
                    <a:pt x="13353" y="12852"/>
                    <a:pt x="13353" y="12744"/>
                  </a:cubicBezTo>
                  <a:cubicBezTo>
                    <a:pt x="13353" y="12744"/>
                    <a:pt x="13353" y="12744"/>
                    <a:pt x="13353" y="12744"/>
                  </a:cubicBezTo>
                  <a:cubicBezTo>
                    <a:pt x="13353" y="12528"/>
                    <a:pt x="13353" y="12528"/>
                    <a:pt x="13353" y="12528"/>
                  </a:cubicBezTo>
                  <a:cubicBezTo>
                    <a:pt x="13549" y="12744"/>
                    <a:pt x="13353" y="12744"/>
                    <a:pt x="13353" y="12744"/>
                  </a:cubicBezTo>
                  <a:cubicBezTo>
                    <a:pt x="13549" y="12528"/>
                    <a:pt x="13549" y="12528"/>
                    <a:pt x="13353" y="12312"/>
                  </a:cubicBezTo>
                  <a:cubicBezTo>
                    <a:pt x="13353" y="12528"/>
                    <a:pt x="13353" y="12528"/>
                    <a:pt x="13353" y="12528"/>
                  </a:cubicBezTo>
                  <a:cubicBezTo>
                    <a:pt x="13353" y="12312"/>
                    <a:pt x="13353" y="12204"/>
                    <a:pt x="13353" y="12096"/>
                  </a:cubicBezTo>
                  <a:cubicBezTo>
                    <a:pt x="13353" y="12096"/>
                    <a:pt x="12764" y="12204"/>
                    <a:pt x="13353" y="12204"/>
                  </a:cubicBezTo>
                  <a:cubicBezTo>
                    <a:pt x="12764" y="12204"/>
                    <a:pt x="12764" y="11880"/>
                    <a:pt x="12567" y="11880"/>
                  </a:cubicBezTo>
                  <a:cubicBezTo>
                    <a:pt x="12764" y="11880"/>
                    <a:pt x="12764" y="11880"/>
                    <a:pt x="12764" y="11880"/>
                  </a:cubicBezTo>
                  <a:cubicBezTo>
                    <a:pt x="12764" y="11772"/>
                    <a:pt x="12567" y="11880"/>
                    <a:pt x="12567" y="11772"/>
                  </a:cubicBezTo>
                  <a:cubicBezTo>
                    <a:pt x="12567" y="11772"/>
                    <a:pt x="12567" y="11772"/>
                    <a:pt x="12567" y="11772"/>
                  </a:cubicBezTo>
                  <a:cubicBezTo>
                    <a:pt x="12567" y="11664"/>
                    <a:pt x="12567" y="11772"/>
                    <a:pt x="12567" y="11772"/>
                  </a:cubicBezTo>
                  <a:cubicBezTo>
                    <a:pt x="12567" y="11664"/>
                    <a:pt x="12567" y="11448"/>
                    <a:pt x="12371" y="11340"/>
                  </a:cubicBezTo>
                  <a:cubicBezTo>
                    <a:pt x="12371" y="11124"/>
                    <a:pt x="12371" y="11124"/>
                    <a:pt x="12371" y="11124"/>
                  </a:cubicBezTo>
                  <a:cubicBezTo>
                    <a:pt x="12371" y="11124"/>
                    <a:pt x="12371" y="11124"/>
                    <a:pt x="12371" y="11124"/>
                  </a:cubicBezTo>
                  <a:cubicBezTo>
                    <a:pt x="12175" y="11124"/>
                    <a:pt x="12175" y="11124"/>
                    <a:pt x="12175" y="11124"/>
                  </a:cubicBezTo>
                  <a:cubicBezTo>
                    <a:pt x="12175" y="10908"/>
                    <a:pt x="12175" y="11448"/>
                    <a:pt x="12175" y="11340"/>
                  </a:cubicBezTo>
                  <a:cubicBezTo>
                    <a:pt x="12175" y="11340"/>
                    <a:pt x="12371" y="11124"/>
                    <a:pt x="12175" y="11124"/>
                  </a:cubicBezTo>
                  <a:cubicBezTo>
                    <a:pt x="12175" y="10908"/>
                    <a:pt x="12175" y="10908"/>
                    <a:pt x="12175" y="10908"/>
                  </a:cubicBezTo>
                  <a:cubicBezTo>
                    <a:pt x="12175" y="10908"/>
                    <a:pt x="11782" y="11124"/>
                    <a:pt x="11782" y="10908"/>
                  </a:cubicBezTo>
                  <a:cubicBezTo>
                    <a:pt x="11782" y="10908"/>
                    <a:pt x="11782" y="10908"/>
                    <a:pt x="11782" y="10908"/>
                  </a:cubicBezTo>
                  <a:cubicBezTo>
                    <a:pt x="11782" y="10800"/>
                    <a:pt x="11782" y="10800"/>
                    <a:pt x="11782" y="10800"/>
                  </a:cubicBezTo>
                  <a:cubicBezTo>
                    <a:pt x="12175" y="10800"/>
                    <a:pt x="11782" y="10800"/>
                    <a:pt x="11782" y="10800"/>
                  </a:cubicBezTo>
                  <a:cubicBezTo>
                    <a:pt x="11782" y="10800"/>
                    <a:pt x="11782" y="10692"/>
                    <a:pt x="11585" y="10692"/>
                  </a:cubicBezTo>
                  <a:cubicBezTo>
                    <a:pt x="11585" y="10800"/>
                    <a:pt x="11585" y="10800"/>
                    <a:pt x="11585" y="10800"/>
                  </a:cubicBezTo>
                  <a:cubicBezTo>
                    <a:pt x="11585" y="10692"/>
                    <a:pt x="11585" y="10692"/>
                    <a:pt x="11585" y="10692"/>
                  </a:cubicBezTo>
                  <a:cubicBezTo>
                    <a:pt x="11585" y="10692"/>
                    <a:pt x="11585" y="10692"/>
                    <a:pt x="11585" y="10692"/>
                  </a:cubicBezTo>
                  <a:cubicBezTo>
                    <a:pt x="11782" y="10476"/>
                    <a:pt x="11585" y="10476"/>
                    <a:pt x="11585" y="10368"/>
                  </a:cubicBezTo>
                  <a:cubicBezTo>
                    <a:pt x="11585" y="10368"/>
                    <a:pt x="11585" y="10260"/>
                    <a:pt x="11389" y="10260"/>
                  </a:cubicBezTo>
                  <a:cubicBezTo>
                    <a:pt x="11389" y="10044"/>
                    <a:pt x="11389" y="10044"/>
                    <a:pt x="11389" y="10044"/>
                  </a:cubicBezTo>
                  <a:cubicBezTo>
                    <a:pt x="11389" y="10044"/>
                    <a:pt x="11389" y="10044"/>
                    <a:pt x="10996" y="10044"/>
                  </a:cubicBezTo>
                  <a:cubicBezTo>
                    <a:pt x="10996" y="10044"/>
                    <a:pt x="10996" y="10044"/>
                    <a:pt x="10996" y="10044"/>
                  </a:cubicBezTo>
                  <a:cubicBezTo>
                    <a:pt x="10800" y="9936"/>
                    <a:pt x="10800" y="9936"/>
                    <a:pt x="10800" y="9936"/>
                  </a:cubicBezTo>
                  <a:cubicBezTo>
                    <a:pt x="10800" y="9936"/>
                    <a:pt x="10996" y="9936"/>
                    <a:pt x="10996" y="9720"/>
                  </a:cubicBezTo>
                  <a:cubicBezTo>
                    <a:pt x="10800" y="9936"/>
                    <a:pt x="10996" y="9504"/>
                    <a:pt x="10800" y="9504"/>
                  </a:cubicBezTo>
                  <a:cubicBezTo>
                    <a:pt x="10800" y="9504"/>
                    <a:pt x="10800" y="9720"/>
                    <a:pt x="10211" y="9720"/>
                  </a:cubicBezTo>
                  <a:cubicBezTo>
                    <a:pt x="10015" y="9720"/>
                    <a:pt x="10800" y="9504"/>
                    <a:pt x="10211" y="9396"/>
                  </a:cubicBezTo>
                  <a:cubicBezTo>
                    <a:pt x="10800" y="9396"/>
                    <a:pt x="10800" y="9396"/>
                    <a:pt x="10800" y="9396"/>
                  </a:cubicBezTo>
                  <a:cubicBezTo>
                    <a:pt x="10211" y="9396"/>
                    <a:pt x="10800" y="9288"/>
                    <a:pt x="10211" y="9288"/>
                  </a:cubicBezTo>
                  <a:cubicBezTo>
                    <a:pt x="10211" y="9288"/>
                    <a:pt x="10015" y="9288"/>
                    <a:pt x="10211" y="9288"/>
                  </a:cubicBezTo>
                  <a:cubicBezTo>
                    <a:pt x="10015" y="9072"/>
                    <a:pt x="10015" y="8856"/>
                    <a:pt x="9818" y="8856"/>
                  </a:cubicBezTo>
                  <a:cubicBezTo>
                    <a:pt x="9818" y="8856"/>
                    <a:pt x="9622" y="8856"/>
                    <a:pt x="9818" y="8856"/>
                  </a:cubicBezTo>
                  <a:cubicBezTo>
                    <a:pt x="9818" y="8856"/>
                    <a:pt x="9818" y="8856"/>
                    <a:pt x="9818" y="8856"/>
                  </a:cubicBezTo>
                  <a:cubicBezTo>
                    <a:pt x="9818" y="8856"/>
                    <a:pt x="9818" y="8856"/>
                    <a:pt x="9818" y="8856"/>
                  </a:cubicBezTo>
                  <a:cubicBezTo>
                    <a:pt x="9818" y="8856"/>
                    <a:pt x="9818" y="8640"/>
                    <a:pt x="9622" y="8856"/>
                  </a:cubicBezTo>
                  <a:cubicBezTo>
                    <a:pt x="9229" y="8856"/>
                    <a:pt x="9818" y="8640"/>
                    <a:pt x="9622" y="8532"/>
                  </a:cubicBezTo>
                  <a:cubicBezTo>
                    <a:pt x="9622" y="8532"/>
                    <a:pt x="9622" y="8532"/>
                    <a:pt x="9622" y="8532"/>
                  </a:cubicBezTo>
                  <a:cubicBezTo>
                    <a:pt x="9622" y="8424"/>
                    <a:pt x="9622" y="8424"/>
                    <a:pt x="9622" y="8424"/>
                  </a:cubicBezTo>
                  <a:cubicBezTo>
                    <a:pt x="9622" y="8424"/>
                    <a:pt x="9229" y="8424"/>
                    <a:pt x="9229" y="8532"/>
                  </a:cubicBezTo>
                  <a:cubicBezTo>
                    <a:pt x="9229" y="8424"/>
                    <a:pt x="9033" y="8424"/>
                    <a:pt x="9229" y="8424"/>
                  </a:cubicBezTo>
                  <a:cubicBezTo>
                    <a:pt x="9033" y="8424"/>
                    <a:pt x="9033" y="8424"/>
                    <a:pt x="9033" y="8424"/>
                  </a:cubicBezTo>
                  <a:cubicBezTo>
                    <a:pt x="9229" y="8424"/>
                    <a:pt x="9033" y="8100"/>
                    <a:pt x="9033" y="8100"/>
                  </a:cubicBezTo>
                  <a:cubicBezTo>
                    <a:pt x="9033" y="8100"/>
                    <a:pt x="9033" y="8100"/>
                    <a:pt x="9033" y="8100"/>
                  </a:cubicBezTo>
                  <a:cubicBezTo>
                    <a:pt x="9033" y="8100"/>
                    <a:pt x="9033" y="8100"/>
                    <a:pt x="9033" y="8100"/>
                  </a:cubicBezTo>
                  <a:cubicBezTo>
                    <a:pt x="9033" y="8100"/>
                    <a:pt x="9033" y="8100"/>
                    <a:pt x="9229" y="8100"/>
                  </a:cubicBezTo>
                  <a:cubicBezTo>
                    <a:pt x="9229" y="8100"/>
                    <a:pt x="9229" y="8100"/>
                    <a:pt x="9229" y="7992"/>
                  </a:cubicBezTo>
                  <a:cubicBezTo>
                    <a:pt x="9033" y="8100"/>
                    <a:pt x="9033" y="7992"/>
                    <a:pt x="9033" y="7992"/>
                  </a:cubicBezTo>
                  <a:cubicBezTo>
                    <a:pt x="9033" y="7884"/>
                    <a:pt x="9033" y="7884"/>
                    <a:pt x="9033" y="7884"/>
                  </a:cubicBezTo>
                  <a:cubicBezTo>
                    <a:pt x="9033" y="7884"/>
                    <a:pt x="9033" y="7884"/>
                    <a:pt x="9033" y="7884"/>
                  </a:cubicBezTo>
                  <a:cubicBezTo>
                    <a:pt x="9033" y="7884"/>
                    <a:pt x="9033" y="7884"/>
                    <a:pt x="9033" y="7992"/>
                  </a:cubicBezTo>
                  <a:cubicBezTo>
                    <a:pt x="9033" y="7884"/>
                    <a:pt x="8836" y="7992"/>
                    <a:pt x="8836" y="7884"/>
                  </a:cubicBezTo>
                  <a:cubicBezTo>
                    <a:pt x="8836" y="7884"/>
                    <a:pt x="9033" y="7884"/>
                    <a:pt x="9033" y="7668"/>
                  </a:cubicBezTo>
                  <a:cubicBezTo>
                    <a:pt x="9033" y="7884"/>
                    <a:pt x="9033" y="7884"/>
                    <a:pt x="8836" y="7884"/>
                  </a:cubicBezTo>
                  <a:cubicBezTo>
                    <a:pt x="8836" y="7884"/>
                    <a:pt x="8836" y="7884"/>
                    <a:pt x="8836" y="7884"/>
                  </a:cubicBezTo>
                  <a:cubicBezTo>
                    <a:pt x="8836" y="7668"/>
                    <a:pt x="8836" y="7668"/>
                    <a:pt x="8836" y="7668"/>
                  </a:cubicBezTo>
                  <a:cubicBezTo>
                    <a:pt x="8836" y="7668"/>
                    <a:pt x="8836" y="7668"/>
                    <a:pt x="8836" y="7668"/>
                  </a:cubicBezTo>
                  <a:cubicBezTo>
                    <a:pt x="8836" y="7668"/>
                    <a:pt x="8836" y="7668"/>
                    <a:pt x="8836" y="7560"/>
                  </a:cubicBezTo>
                  <a:cubicBezTo>
                    <a:pt x="8836" y="7560"/>
                    <a:pt x="8836" y="7560"/>
                    <a:pt x="8836" y="7560"/>
                  </a:cubicBezTo>
                  <a:cubicBezTo>
                    <a:pt x="8836" y="7560"/>
                    <a:pt x="8836" y="7560"/>
                    <a:pt x="8836" y="7560"/>
                  </a:cubicBezTo>
                  <a:cubicBezTo>
                    <a:pt x="8444" y="7560"/>
                    <a:pt x="8444" y="7452"/>
                    <a:pt x="8444" y="7452"/>
                  </a:cubicBezTo>
                  <a:cubicBezTo>
                    <a:pt x="8444" y="7452"/>
                    <a:pt x="8444" y="7452"/>
                    <a:pt x="8444" y="7452"/>
                  </a:cubicBezTo>
                  <a:cubicBezTo>
                    <a:pt x="8444" y="7236"/>
                    <a:pt x="8444" y="7236"/>
                    <a:pt x="8444" y="7236"/>
                  </a:cubicBezTo>
                  <a:cubicBezTo>
                    <a:pt x="8444" y="7236"/>
                    <a:pt x="8051" y="7452"/>
                    <a:pt x="8247" y="7236"/>
                  </a:cubicBezTo>
                  <a:cubicBezTo>
                    <a:pt x="8051" y="7236"/>
                    <a:pt x="8247" y="7128"/>
                    <a:pt x="8444" y="7128"/>
                  </a:cubicBezTo>
                  <a:cubicBezTo>
                    <a:pt x="8247" y="7128"/>
                    <a:pt x="8247" y="6696"/>
                    <a:pt x="8051" y="6696"/>
                  </a:cubicBezTo>
                  <a:cubicBezTo>
                    <a:pt x="8051" y="6696"/>
                    <a:pt x="8051" y="6696"/>
                    <a:pt x="8051" y="6696"/>
                  </a:cubicBezTo>
                  <a:cubicBezTo>
                    <a:pt x="8051" y="6588"/>
                    <a:pt x="8051" y="6264"/>
                    <a:pt x="7265" y="6264"/>
                  </a:cubicBezTo>
                  <a:cubicBezTo>
                    <a:pt x="7265" y="6264"/>
                    <a:pt x="7265" y="6264"/>
                    <a:pt x="7265" y="6264"/>
                  </a:cubicBezTo>
                  <a:cubicBezTo>
                    <a:pt x="7265" y="6264"/>
                    <a:pt x="6873" y="6264"/>
                    <a:pt x="7265" y="6264"/>
                  </a:cubicBezTo>
                  <a:cubicBezTo>
                    <a:pt x="7265" y="6264"/>
                    <a:pt x="7265" y="6264"/>
                    <a:pt x="7462" y="6264"/>
                  </a:cubicBezTo>
                  <a:cubicBezTo>
                    <a:pt x="7462" y="6156"/>
                    <a:pt x="7265" y="6048"/>
                    <a:pt x="7265" y="6048"/>
                  </a:cubicBezTo>
                  <a:cubicBezTo>
                    <a:pt x="7265" y="6048"/>
                    <a:pt x="7265" y="6048"/>
                    <a:pt x="7265" y="6048"/>
                  </a:cubicBezTo>
                  <a:cubicBezTo>
                    <a:pt x="6873" y="6048"/>
                    <a:pt x="6873" y="6048"/>
                    <a:pt x="6873" y="5832"/>
                  </a:cubicBezTo>
                  <a:cubicBezTo>
                    <a:pt x="6873" y="5832"/>
                    <a:pt x="6873" y="5832"/>
                    <a:pt x="6873" y="5832"/>
                  </a:cubicBezTo>
                  <a:cubicBezTo>
                    <a:pt x="6873" y="5832"/>
                    <a:pt x="6873" y="5832"/>
                    <a:pt x="6873" y="5832"/>
                  </a:cubicBezTo>
                  <a:cubicBezTo>
                    <a:pt x="6873" y="5832"/>
                    <a:pt x="7265" y="5724"/>
                    <a:pt x="6873" y="5724"/>
                  </a:cubicBezTo>
                  <a:cubicBezTo>
                    <a:pt x="6873" y="5724"/>
                    <a:pt x="6873" y="5724"/>
                    <a:pt x="6873" y="5724"/>
                  </a:cubicBezTo>
                  <a:cubicBezTo>
                    <a:pt x="6873" y="5724"/>
                    <a:pt x="6873" y="5616"/>
                    <a:pt x="6676" y="5616"/>
                  </a:cubicBezTo>
                  <a:cubicBezTo>
                    <a:pt x="6676" y="5616"/>
                    <a:pt x="6676" y="5616"/>
                    <a:pt x="6676" y="5616"/>
                  </a:cubicBezTo>
                  <a:cubicBezTo>
                    <a:pt x="6676" y="5292"/>
                    <a:pt x="6676" y="5292"/>
                    <a:pt x="6676" y="5292"/>
                  </a:cubicBezTo>
                  <a:cubicBezTo>
                    <a:pt x="6480" y="5292"/>
                    <a:pt x="6480" y="5292"/>
                    <a:pt x="6480" y="5292"/>
                  </a:cubicBezTo>
                  <a:cubicBezTo>
                    <a:pt x="6480" y="5076"/>
                    <a:pt x="6284" y="4752"/>
                    <a:pt x="6284" y="4644"/>
                  </a:cubicBezTo>
                  <a:cubicBezTo>
                    <a:pt x="5891" y="4644"/>
                    <a:pt x="5891" y="4644"/>
                    <a:pt x="5891" y="4644"/>
                  </a:cubicBezTo>
                  <a:cubicBezTo>
                    <a:pt x="5891" y="4644"/>
                    <a:pt x="6284" y="4644"/>
                    <a:pt x="5891" y="4644"/>
                  </a:cubicBezTo>
                  <a:cubicBezTo>
                    <a:pt x="5891" y="4644"/>
                    <a:pt x="5891" y="4644"/>
                    <a:pt x="5695" y="4644"/>
                  </a:cubicBezTo>
                  <a:cubicBezTo>
                    <a:pt x="5891" y="4428"/>
                    <a:pt x="5891" y="4428"/>
                    <a:pt x="5891" y="4428"/>
                  </a:cubicBezTo>
                  <a:cubicBezTo>
                    <a:pt x="5891" y="4428"/>
                    <a:pt x="5695" y="4428"/>
                    <a:pt x="5891" y="4428"/>
                  </a:cubicBezTo>
                  <a:cubicBezTo>
                    <a:pt x="5891" y="4428"/>
                    <a:pt x="5695" y="4320"/>
                    <a:pt x="5891" y="4320"/>
                  </a:cubicBezTo>
                  <a:cubicBezTo>
                    <a:pt x="5695" y="4320"/>
                    <a:pt x="5695" y="4320"/>
                    <a:pt x="5695" y="4428"/>
                  </a:cubicBezTo>
                  <a:cubicBezTo>
                    <a:pt x="5695" y="4320"/>
                    <a:pt x="5695" y="4320"/>
                    <a:pt x="5695" y="4320"/>
                  </a:cubicBezTo>
                  <a:cubicBezTo>
                    <a:pt x="5498" y="4320"/>
                    <a:pt x="5498" y="4644"/>
                    <a:pt x="4909" y="4644"/>
                  </a:cubicBezTo>
                  <a:cubicBezTo>
                    <a:pt x="4909" y="4428"/>
                    <a:pt x="4909" y="4428"/>
                    <a:pt x="4909" y="4428"/>
                  </a:cubicBezTo>
                  <a:cubicBezTo>
                    <a:pt x="4713" y="4644"/>
                    <a:pt x="4909" y="4752"/>
                    <a:pt x="4713" y="4644"/>
                  </a:cubicBezTo>
                  <a:cubicBezTo>
                    <a:pt x="4909" y="4428"/>
                    <a:pt x="4909" y="4428"/>
                    <a:pt x="4909" y="4428"/>
                  </a:cubicBezTo>
                  <a:cubicBezTo>
                    <a:pt x="4909" y="4320"/>
                    <a:pt x="5695" y="4320"/>
                    <a:pt x="5498" y="4212"/>
                  </a:cubicBezTo>
                  <a:cubicBezTo>
                    <a:pt x="5498" y="4320"/>
                    <a:pt x="5498" y="4320"/>
                    <a:pt x="5498" y="4320"/>
                  </a:cubicBezTo>
                  <a:cubicBezTo>
                    <a:pt x="4909" y="4320"/>
                    <a:pt x="5498" y="4212"/>
                    <a:pt x="5498" y="4212"/>
                  </a:cubicBezTo>
                  <a:cubicBezTo>
                    <a:pt x="5498" y="4212"/>
                    <a:pt x="5498" y="4212"/>
                    <a:pt x="5498" y="3888"/>
                  </a:cubicBezTo>
                  <a:cubicBezTo>
                    <a:pt x="5498" y="3888"/>
                    <a:pt x="5498" y="4212"/>
                    <a:pt x="5498" y="3888"/>
                  </a:cubicBezTo>
                  <a:cubicBezTo>
                    <a:pt x="5498" y="3888"/>
                    <a:pt x="5498" y="3780"/>
                    <a:pt x="5498" y="3888"/>
                  </a:cubicBezTo>
                  <a:cubicBezTo>
                    <a:pt x="5695" y="3780"/>
                    <a:pt x="5498" y="3780"/>
                    <a:pt x="5498" y="3780"/>
                  </a:cubicBezTo>
                  <a:cubicBezTo>
                    <a:pt x="4909" y="3888"/>
                    <a:pt x="4909" y="3888"/>
                    <a:pt x="4909" y="3888"/>
                  </a:cubicBezTo>
                  <a:cubicBezTo>
                    <a:pt x="4909" y="3780"/>
                    <a:pt x="4909" y="3780"/>
                    <a:pt x="5498" y="3672"/>
                  </a:cubicBezTo>
                  <a:cubicBezTo>
                    <a:pt x="5498" y="3672"/>
                    <a:pt x="4909" y="3672"/>
                    <a:pt x="4909" y="3780"/>
                  </a:cubicBezTo>
                  <a:cubicBezTo>
                    <a:pt x="4909" y="3780"/>
                    <a:pt x="5498" y="3672"/>
                    <a:pt x="4909" y="3672"/>
                  </a:cubicBezTo>
                  <a:cubicBezTo>
                    <a:pt x="4909" y="3672"/>
                    <a:pt x="4909" y="3672"/>
                    <a:pt x="4909" y="3672"/>
                  </a:cubicBezTo>
                  <a:cubicBezTo>
                    <a:pt x="4909" y="3672"/>
                    <a:pt x="4909" y="3672"/>
                    <a:pt x="4713" y="3672"/>
                  </a:cubicBezTo>
                  <a:cubicBezTo>
                    <a:pt x="4713" y="3456"/>
                    <a:pt x="4909" y="3348"/>
                    <a:pt x="4713" y="3456"/>
                  </a:cubicBezTo>
                  <a:cubicBezTo>
                    <a:pt x="4713" y="3456"/>
                    <a:pt x="4320" y="3348"/>
                    <a:pt x="4713" y="3348"/>
                  </a:cubicBezTo>
                  <a:cubicBezTo>
                    <a:pt x="4909" y="3348"/>
                    <a:pt x="4713" y="3456"/>
                    <a:pt x="4909" y="3348"/>
                  </a:cubicBezTo>
                  <a:cubicBezTo>
                    <a:pt x="4713" y="3456"/>
                    <a:pt x="4909" y="3348"/>
                    <a:pt x="4909" y="3240"/>
                  </a:cubicBezTo>
                  <a:cubicBezTo>
                    <a:pt x="4713" y="3348"/>
                    <a:pt x="4713" y="3348"/>
                    <a:pt x="4713" y="3348"/>
                  </a:cubicBezTo>
                  <a:cubicBezTo>
                    <a:pt x="4713" y="3240"/>
                    <a:pt x="4713" y="3240"/>
                    <a:pt x="4713" y="3240"/>
                  </a:cubicBezTo>
                  <a:cubicBezTo>
                    <a:pt x="4713" y="3240"/>
                    <a:pt x="4713" y="3240"/>
                    <a:pt x="4713" y="3240"/>
                  </a:cubicBezTo>
                  <a:cubicBezTo>
                    <a:pt x="4713" y="3240"/>
                    <a:pt x="4713" y="3240"/>
                    <a:pt x="4713" y="3240"/>
                  </a:cubicBezTo>
                  <a:cubicBezTo>
                    <a:pt x="4713" y="3024"/>
                    <a:pt x="4320" y="3240"/>
                    <a:pt x="4320" y="3024"/>
                  </a:cubicBezTo>
                  <a:cubicBezTo>
                    <a:pt x="4320" y="3240"/>
                    <a:pt x="4320" y="3240"/>
                    <a:pt x="4320" y="3240"/>
                  </a:cubicBezTo>
                  <a:cubicBezTo>
                    <a:pt x="4320" y="3240"/>
                    <a:pt x="4320" y="3240"/>
                    <a:pt x="4320" y="3240"/>
                  </a:cubicBezTo>
                  <a:cubicBezTo>
                    <a:pt x="4713" y="3024"/>
                    <a:pt x="4713" y="3024"/>
                    <a:pt x="4713" y="3024"/>
                  </a:cubicBezTo>
                  <a:cubicBezTo>
                    <a:pt x="4713" y="2916"/>
                    <a:pt x="4320" y="3024"/>
                    <a:pt x="4320" y="2916"/>
                  </a:cubicBezTo>
                  <a:cubicBezTo>
                    <a:pt x="4320" y="3024"/>
                    <a:pt x="4320" y="3024"/>
                    <a:pt x="4320" y="3024"/>
                  </a:cubicBezTo>
                  <a:cubicBezTo>
                    <a:pt x="4124" y="3024"/>
                    <a:pt x="4124" y="3024"/>
                    <a:pt x="4124" y="3024"/>
                  </a:cubicBezTo>
                  <a:cubicBezTo>
                    <a:pt x="4124" y="2916"/>
                    <a:pt x="4320" y="2916"/>
                    <a:pt x="4320" y="2916"/>
                  </a:cubicBezTo>
                  <a:cubicBezTo>
                    <a:pt x="4124" y="2916"/>
                    <a:pt x="4124" y="2916"/>
                    <a:pt x="4124" y="2916"/>
                  </a:cubicBezTo>
                  <a:cubicBezTo>
                    <a:pt x="4124" y="2808"/>
                    <a:pt x="4320" y="2916"/>
                    <a:pt x="4320" y="2808"/>
                  </a:cubicBezTo>
                  <a:cubicBezTo>
                    <a:pt x="4124" y="2808"/>
                    <a:pt x="4124" y="2808"/>
                    <a:pt x="3927" y="2808"/>
                  </a:cubicBezTo>
                  <a:cubicBezTo>
                    <a:pt x="3927" y="2916"/>
                    <a:pt x="3927" y="2916"/>
                    <a:pt x="3927" y="2916"/>
                  </a:cubicBezTo>
                  <a:cubicBezTo>
                    <a:pt x="3731" y="2808"/>
                    <a:pt x="3731" y="2808"/>
                    <a:pt x="3731" y="2808"/>
                  </a:cubicBezTo>
                  <a:cubicBezTo>
                    <a:pt x="3731" y="2916"/>
                    <a:pt x="3731" y="2916"/>
                    <a:pt x="3338" y="2916"/>
                  </a:cubicBezTo>
                  <a:cubicBezTo>
                    <a:pt x="3338" y="2916"/>
                    <a:pt x="3338" y="2916"/>
                    <a:pt x="3338" y="2808"/>
                  </a:cubicBezTo>
                  <a:cubicBezTo>
                    <a:pt x="3927" y="2808"/>
                    <a:pt x="3731" y="2484"/>
                    <a:pt x="3927" y="2484"/>
                  </a:cubicBezTo>
                  <a:cubicBezTo>
                    <a:pt x="3927" y="2376"/>
                    <a:pt x="3338" y="2484"/>
                    <a:pt x="3731" y="2376"/>
                  </a:cubicBezTo>
                  <a:cubicBezTo>
                    <a:pt x="3731" y="2376"/>
                    <a:pt x="3927" y="2268"/>
                    <a:pt x="3927" y="2376"/>
                  </a:cubicBezTo>
                  <a:cubicBezTo>
                    <a:pt x="3731" y="2268"/>
                    <a:pt x="3927" y="2268"/>
                    <a:pt x="3927" y="2268"/>
                  </a:cubicBezTo>
                  <a:cubicBezTo>
                    <a:pt x="3927" y="2268"/>
                    <a:pt x="3731" y="2268"/>
                    <a:pt x="3338" y="2376"/>
                  </a:cubicBezTo>
                  <a:cubicBezTo>
                    <a:pt x="3731" y="2268"/>
                    <a:pt x="3731" y="2376"/>
                    <a:pt x="3731" y="2376"/>
                  </a:cubicBezTo>
                  <a:cubicBezTo>
                    <a:pt x="3338" y="2376"/>
                    <a:pt x="3338" y="2376"/>
                    <a:pt x="3338" y="2376"/>
                  </a:cubicBezTo>
                  <a:cubicBezTo>
                    <a:pt x="3338" y="2376"/>
                    <a:pt x="3142" y="2268"/>
                    <a:pt x="3338" y="2268"/>
                  </a:cubicBezTo>
                  <a:cubicBezTo>
                    <a:pt x="3338" y="2268"/>
                    <a:pt x="3338" y="2376"/>
                    <a:pt x="3338" y="2268"/>
                  </a:cubicBezTo>
                  <a:cubicBezTo>
                    <a:pt x="3338" y="2052"/>
                    <a:pt x="3142" y="2268"/>
                    <a:pt x="3338" y="2052"/>
                  </a:cubicBezTo>
                  <a:cubicBezTo>
                    <a:pt x="3731" y="2052"/>
                    <a:pt x="3731" y="2052"/>
                    <a:pt x="3731" y="2052"/>
                  </a:cubicBezTo>
                  <a:cubicBezTo>
                    <a:pt x="3731" y="1944"/>
                    <a:pt x="3731" y="1944"/>
                    <a:pt x="3731" y="1944"/>
                  </a:cubicBezTo>
                  <a:cubicBezTo>
                    <a:pt x="3731" y="2052"/>
                    <a:pt x="3731" y="2052"/>
                    <a:pt x="3731" y="2052"/>
                  </a:cubicBezTo>
                  <a:cubicBezTo>
                    <a:pt x="3338" y="1944"/>
                    <a:pt x="3927" y="1944"/>
                    <a:pt x="3731" y="1944"/>
                  </a:cubicBezTo>
                  <a:cubicBezTo>
                    <a:pt x="3338" y="1944"/>
                    <a:pt x="3338" y="1944"/>
                    <a:pt x="3338" y="1944"/>
                  </a:cubicBezTo>
                  <a:cubicBezTo>
                    <a:pt x="3338" y="1944"/>
                    <a:pt x="3731" y="1944"/>
                    <a:pt x="3338" y="2052"/>
                  </a:cubicBezTo>
                  <a:cubicBezTo>
                    <a:pt x="3338" y="1944"/>
                    <a:pt x="3338" y="1944"/>
                    <a:pt x="3338" y="1944"/>
                  </a:cubicBezTo>
                  <a:cubicBezTo>
                    <a:pt x="3338" y="1944"/>
                    <a:pt x="3338" y="1944"/>
                    <a:pt x="3338" y="1944"/>
                  </a:cubicBezTo>
                  <a:cubicBezTo>
                    <a:pt x="3338" y="1944"/>
                    <a:pt x="2945" y="2052"/>
                    <a:pt x="3142" y="1944"/>
                  </a:cubicBezTo>
                  <a:cubicBezTo>
                    <a:pt x="3142" y="1836"/>
                    <a:pt x="3142" y="1836"/>
                    <a:pt x="3142" y="1836"/>
                  </a:cubicBezTo>
                  <a:cubicBezTo>
                    <a:pt x="3142" y="1728"/>
                    <a:pt x="3142" y="1728"/>
                    <a:pt x="3142" y="1728"/>
                  </a:cubicBezTo>
                  <a:cubicBezTo>
                    <a:pt x="2945" y="1728"/>
                    <a:pt x="3142" y="1512"/>
                    <a:pt x="2945" y="1728"/>
                  </a:cubicBezTo>
                  <a:cubicBezTo>
                    <a:pt x="3142" y="1728"/>
                    <a:pt x="3142" y="1836"/>
                    <a:pt x="3142" y="1836"/>
                  </a:cubicBezTo>
                  <a:cubicBezTo>
                    <a:pt x="2945" y="1944"/>
                    <a:pt x="3142" y="1944"/>
                    <a:pt x="2945" y="1944"/>
                  </a:cubicBezTo>
                  <a:cubicBezTo>
                    <a:pt x="2945" y="1944"/>
                    <a:pt x="2553" y="1944"/>
                    <a:pt x="2553" y="2052"/>
                  </a:cubicBezTo>
                  <a:cubicBezTo>
                    <a:pt x="2160" y="1944"/>
                    <a:pt x="2553" y="1944"/>
                    <a:pt x="2553" y="1944"/>
                  </a:cubicBezTo>
                  <a:cubicBezTo>
                    <a:pt x="2553" y="1944"/>
                    <a:pt x="2553" y="1944"/>
                    <a:pt x="2945" y="1944"/>
                  </a:cubicBezTo>
                  <a:cubicBezTo>
                    <a:pt x="2553" y="1836"/>
                    <a:pt x="2553" y="1728"/>
                    <a:pt x="2945" y="1728"/>
                  </a:cubicBezTo>
                  <a:cubicBezTo>
                    <a:pt x="2553" y="1728"/>
                    <a:pt x="2553" y="1728"/>
                    <a:pt x="2553" y="1728"/>
                  </a:cubicBezTo>
                  <a:cubicBezTo>
                    <a:pt x="2553" y="1728"/>
                    <a:pt x="2160" y="1512"/>
                    <a:pt x="2160" y="1404"/>
                  </a:cubicBezTo>
                  <a:cubicBezTo>
                    <a:pt x="2553" y="1404"/>
                    <a:pt x="1767" y="1296"/>
                    <a:pt x="2160" y="1296"/>
                  </a:cubicBezTo>
                  <a:cubicBezTo>
                    <a:pt x="2553" y="1404"/>
                    <a:pt x="2553" y="1404"/>
                    <a:pt x="2945" y="1296"/>
                  </a:cubicBezTo>
                  <a:cubicBezTo>
                    <a:pt x="2553" y="1296"/>
                    <a:pt x="2553" y="1296"/>
                    <a:pt x="2553" y="1296"/>
                  </a:cubicBezTo>
                  <a:cubicBezTo>
                    <a:pt x="2553" y="1296"/>
                    <a:pt x="2160" y="1296"/>
                    <a:pt x="2553" y="1296"/>
                  </a:cubicBezTo>
                  <a:cubicBezTo>
                    <a:pt x="2553" y="1296"/>
                    <a:pt x="2160" y="1296"/>
                    <a:pt x="1767" y="1404"/>
                  </a:cubicBezTo>
                  <a:cubicBezTo>
                    <a:pt x="1767" y="1296"/>
                    <a:pt x="1767" y="1404"/>
                    <a:pt x="1571" y="1404"/>
                  </a:cubicBezTo>
                  <a:cubicBezTo>
                    <a:pt x="1571" y="1296"/>
                    <a:pt x="1571" y="972"/>
                    <a:pt x="1571" y="972"/>
                  </a:cubicBezTo>
                  <a:cubicBezTo>
                    <a:pt x="1375" y="864"/>
                    <a:pt x="1375" y="648"/>
                    <a:pt x="1375" y="648"/>
                  </a:cubicBezTo>
                  <a:cubicBezTo>
                    <a:pt x="1375" y="540"/>
                    <a:pt x="1178" y="648"/>
                    <a:pt x="1178" y="648"/>
                  </a:cubicBezTo>
                  <a:cubicBezTo>
                    <a:pt x="785" y="540"/>
                    <a:pt x="1375" y="648"/>
                    <a:pt x="1178" y="540"/>
                  </a:cubicBezTo>
                  <a:cubicBezTo>
                    <a:pt x="1178" y="540"/>
                    <a:pt x="1178" y="540"/>
                    <a:pt x="1178" y="540"/>
                  </a:cubicBezTo>
                  <a:cubicBezTo>
                    <a:pt x="1178" y="540"/>
                    <a:pt x="785" y="540"/>
                    <a:pt x="1178" y="432"/>
                  </a:cubicBezTo>
                  <a:cubicBezTo>
                    <a:pt x="785" y="432"/>
                    <a:pt x="785" y="432"/>
                    <a:pt x="785" y="432"/>
                  </a:cubicBezTo>
                  <a:cubicBezTo>
                    <a:pt x="785" y="432"/>
                    <a:pt x="785" y="432"/>
                    <a:pt x="785" y="432"/>
                  </a:cubicBezTo>
                  <a:cubicBezTo>
                    <a:pt x="589" y="432"/>
                    <a:pt x="589" y="432"/>
                    <a:pt x="589" y="432"/>
                  </a:cubicBezTo>
                  <a:cubicBezTo>
                    <a:pt x="589" y="432"/>
                    <a:pt x="589" y="432"/>
                    <a:pt x="589" y="324"/>
                  </a:cubicBezTo>
                  <a:cubicBezTo>
                    <a:pt x="785" y="324"/>
                    <a:pt x="785" y="324"/>
                    <a:pt x="785" y="324"/>
                  </a:cubicBezTo>
                  <a:cubicBezTo>
                    <a:pt x="785" y="108"/>
                    <a:pt x="589" y="108"/>
                    <a:pt x="589" y="108"/>
                  </a:cubicBezTo>
                  <a:cubicBezTo>
                    <a:pt x="393" y="108"/>
                    <a:pt x="393" y="108"/>
                    <a:pt x="393" y="108"/>
                  </a:cubicBezTo>
                  <a:cubicBezTo>
                    <a:pt x="393" y="0"/>
                    <a:pt x="393" y="0"/>
                    <a:pt x="393" y="0"/>
                  </a:cubicBezTo>
                  <a:cubicBezTo>
                    <a:pt x="393" y="108"/>
                    <a:pt x="0" y="0"/>
                    <a:pt x="393" y="0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24"/>
                    <a:pt x="0" y="108"/>
                    <a:pt x="393" y="108"/>
                  </a:cubicBezTo>
                  <a:cubicBezTo>
                    <a:pt x="393" y="108"/>
                    <a:pt x="589" y="324"/>
                    <a:pt x="393" y="324"/>
                  </a:cubicBezTo>
                  <a:cubicBezTo>
                    <a:pt x="393" y="324"/>
                    <a:pt x="393" y="324"/>
                    <a:pt x="393" y="108"/>
                  </a:cubicBezTo>
                  <a:cubicBezTo>
                    <a:pt x="393" y="324"/>
                    <a:pt x="393" y="324"/>
                    <a:pt x="0" y="324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432"/>
                    <a:pt x="0" y="432"/>
                    <a:pt x="0" y="432"/>
                  </a:cubicBezTo>
                  <a:cubicBezTo>
                    <a:pt x="393" y="432"/>
                    <a:pt x="393" y="432"/>
                    <a:pt x="393" y="432"/>
                  </a:cubicBezTo>
                  <a:cubicBezTo>
                    <a:pt x="0" y="432"/>
                    <a:pt x="0" y="540"/>
                    <a:pt x="393" y="540"/>
                  </a:cubicBezTo>
                  <a:cubicBezTo>
                    <a:pt x="589" y="540"/>
                    <a:pt x="393" y="648"/>
                    <a:pt x="393" y="864"/>
                  </a:cubicBezTo>
                  <a:cubicBezTo>
                    <a:pt x="589" y="648"/>
                    <a:pt x="589" y="540"/>
                    <a:pt x="589" y="540"/>
                  </a:cubicBezTo>
                  <a:cubicBezTo>
                    <a:pt x="785" y="540"/>
                    <a:pt x="589" y="540"/>
                    <a:pt x="785" y="648"/>
                  </a:cubicBezTo>
                  <a:cubicBezTo>
                    <a:pt x="785" y="648"/>
                    <a:pt x="589" y="648"/>
                    <a:pt x="589" y="864"/>
                  </a:cubicBezTo>
                  <a:cubicBezTo>
                    <a:pt x="589" y="864"/>
                    <a:pt x="589" y="864"/>
                    <a:pt x="589" y="864"/>
                  </a:cubicBezTo>
                  <a:cubicBezTo>
                    <a:pt x="589" y="972"/>
                    <a:pt x="589" y="972"/>
                    <a:pt x="589" y="972"/>
                  </a:cubicBezTo>
                  <a:cubicBezTo>
                    <a:pt x="785" y="1296"/>
                    <a:pt x="785" y="1404"/>
                    <a:pt x="1178" y="1404"/>
                  </a:cubicBezTo>
                  <a:cubicBezTo>
                    <a:pt x="1178" y="1404"/>
                    <a:pt x="1178" y="1404"/>
                    <a:pt x="1178" y="1404"/>
                  </a:cubicBezTo>
                  <a:cubicBezTo>
                    <a:pt x="1178" y="1512"/>
                    <a:pt x="1375" y="1728"/>
                    <a:pt x="1375" y="1728"/>
                  </a:cubicBezTo>
                  <a:cubicBezTo>
                    <a:pt x="1375" y="1836"/>
                    <a:pt x="1375" y="2052"/>
                    <a:pt x="1571" y="2052"/>
                  </a:cubicBezTo>
                  <a:cubicBezTo>
                    <a:pt x="1767" y="2268"/>
                    <a:pt x="1767" y="2484"/>
                    <a:pt x="2160" y="2808"/>
                  </a:cubicBezTo>
                  <a:cubicBezTo>
                    <a:pt x="2553" y="2808"/>
                    <a:pt x="2553" y="2808"/>
                    <a:pt x="2553" y="2808"/>
                  </a:cubicBezTo>
                  <a:cubicBezTo>
                    <a:pt x="2160" y="2808"/>
                    <a:pt x="2553" y="2808"/>
                    <a:pt x="2553" y="2808"/>
                  </a:cubicBezTo>
                  <a:cubicBezTo>
                    <a:pt x="2160" y="2808"/>
                    <a:pt x="2553" y="2916"/>
                    <a:pt x="2160" y="2916"/>
                  </a:cubicBezTo>
                  <a:cubicBezTo>
                    <a:pt x="2553" y="2916"/>
                    <a:pt x="2553" y="3240"/>
                    <a:pt x="2553" y="3348"/>
                  </a:cubicBezTo>
                  <a:cubicBezTo>
                    <a:pt x="2945" y="3240"/>
                    <a:pt x="2945" y="3240"/>
                    <a:pt x="2945" y="3240"/>
                  </a:cubicBezTo>
                  <a:cubicBezTo>
                    <a:pt x="2553" y="3348"/>
                    <a:pt x="2945" y="3456"/>
                    <a:pt x="3142" y="3456"/>
                  </a:cubicBezTo>
                  <a:cubicBezTo>
                    <a:pt x="3142" y="3456"/>
                    <a:pt x="3338" y="3456"/>
                    <a:pt x="3338" y="3672"/>
                  </a:cubicBezTo>
                  <a:cubicBezTo>
                    <a:pt x="3142" y="3672"/>
                    <a:pt x="3142" y="3780"/>
                    <a:pt x="3142" y="3780"/>
                  </a:cubicBezTo>
                  <a:cubicBezTo>
                    <a:pt x="3142" y="3888"/>
                    <a:pt x="3338" y="4212"/>
                    <a:pt x="3731" y="4212"/>
                  </a:cubicBezTo>
                  <a:cubicBezTo>
                    <a:pt x="3731" y="4428"/>
                    <a:pt x="3927" y="4752"/>
                    <a:pt x="4124" y="5076"/>
                  </a:cubicBezTo>
                  <a:cubicBezTo>
                    <a:pt x="4124" y="4860"/>
                    <a:pt x="4124" y="4860"/>
                    <a:pt x="4124" y="4860"/>
                  </a:cubicBezTo>
                  <a:cubicBezTo>
                    <a:pt x="4124" y="5292"/>
                    <a:pt x="4713" y="5616"/>
                    <a:pt x="4713" y="5832"/>
                  </a:cubicBezTo>
                  <a:cubicBezTo>
                    <a:pt x="4909" y="5724"/>
                    <a:pt x="4909" y="5724"/>
                    <a:pt x="4909" y="5724"/>
                  </a:cubicBezTo>
                  <a:cubicBezTo>
                    <a:pt x="5498" y="5832"/>
                    <a:pt x="5498" y="6048"/>
                    <a:pt x="4909" y="6048"/>
                  </a:cubicBezTo>
                  <a:cubicBezTo>
                    <a:pt x="4909" y="6048"/>
                    <a:pt x="4909" y="6156"/>
                    <a:pt x="5498" y="6156"/>
                  </a:cubicBezTo>
                  <a:cubicBezTo>
                    <a:pt x="5498" y="6264"/>
                    <a:pt x="5498" y="6264"/>
                    <a:pt x="5498" y="6264"/>
                  </a:cubicBezTo>
                  <a:cubicBezTo>
                    <a:pt x="5695" y="6480"/>
                    <a:pt x="5695" y="6588"/>
                    <a:pt x="5695" y="6696"/>
                  </a:cubicBezTo>
                  <a:cubicBezTo>
                    <a:pt x="5695" y="6588"/>
                    <a:pt x="5695" y="6588"/>
                    <a:pt x="5695" y="6588"/>
                  </a:cubicBezTo>
                  <a:cubicBezTo>
                    <a:pt x="5891" y="6588"/>
                    <a:pt x="5891" y="6588"/>
                    <a:pt x="5891" y="6588"/>
                  </a:cubicBezTo>
                  <a:cubicBezTo>
                    <a:pt x="5891" y="6696"/>
                    <a:pt x="6284" y="6696"/>
                    <a:pt x="5891" y="6696"/>
                  </a:cubicBezTo>
                  <a:cubicBezTo>
                    <a:pt x="6284" y="7020"/>
                    <a:pt x="5891" y="7236"/>
                    <a:pt x="6480" y="7236"/>
                  </a:cubicBezTo>
                  <a:cubicBezTo>
                    <a:pt x="6284" y="7236"/>
                    <a:pt x="6284" y="7452"/>
                    <a:pt x="6284" y="7452"/>
                  </a:cubicBezTo>
                  <a:cubicBezTo>
                    <a:pt x="6480" y="7560"/>
                    <a:pt x="6676" y="7560"/>
                    <a:pt x="6676" y="7668"/>
                  </a:cubicBezTo>
                  <a:cubicBezTo>
                    <a:pt x="6676" y="7668"/>
                    <a:pt x="6676" y="7668"/>
                    <a:pt x="6676" y="7668"/>
                  </a:cubicBezTo>
                  <a:cubicBezTo>
                    <a:pt x="6676" y="7668"/>
                    <a:pt x="6676" y="7668"/>
                    <a:pt x="6676" y="7884"/>
                  </a:cubicBezTo>
                  <a:cubicBezTo>
                    <a:pt x="6676" y="7992"/>
                    <a:pt x="7265" y="8100"/>
                    <a:pt x="7265" y="8424"/>
                  </a:cubicBezTo>
                  <a:cubicBezTo>
                    <a:pt x="7462" y="8856"/>
                    <a:pt x="8247" y="9072"/>
                    <a:pt x="8444" y="9396"/>
                  </a:cubicBezTo>
                  <a:cubicBezTo>
                    <a:pt x="8444" y="9396"/>
                    <a:pt x="8444" y="9396"/>
                    <a:pt x="8444" y="9396"/>
                  </a:cubicBezTo>
                  <a:cubicBezTo>
                    <a:pt x="8444" y="9504"/>
                    <a:pt x="9033" y="9504"/>
                    <a:pt x="8836" y="9720"/>
                  </a:cubicBezTo>
                  <a:cubicBezTo>
                    <a:pt x="8836" y="9720"/>
                    <a:pt x="8836" y="9936"/>
                    <a:pt x="9033" y="9936"/>
                  </a:cubicBezTo>
                  <a:cubicBezTo>
                    <a:pt x="8836" y="9936"/>
                    <a:pt x="9229" y="10044"/>
                    <a:pt x="9229" y="10260"/>
                  </a:cubicBezTo>
                  <a:cubicBezTo>
                    <a:pt x="9229" y="10260"/>
                    <a:pt x="9229" y="10260"/>
                    <a:pt x="9229" y="10260"/>
                  </a:cubicBezTo>
                  <a:cubicBezTo>
                    <a:pt x="9622" y="10260"/>
                    <a:pt x="9229" y="10368"/>
                    <a:pt x="9622" y="10476"/>
                  </a:cubicBezTo>
                  <a:cubicBezTo>
                    <a:pt x="9622" y="10476"/>
                    <a:pt x="9622" y="10476"/>
                    <a:pt x="9622" y="10476"/>
                  </a:cubicBezTo>
                  <a:cubicBezTo>
                    <a:pt x="9818" y="10476"/>
                    <a:pt x="9622" y="10692"/>
                    <a:pt x="9818" y="10476"/>
                  </a:cubicBezTo>
                  <a:cubicBezTo>
                    <a:pt x="9818" y="10692"/>
                    <a:pt x="9818" y="10692"/>
                    <a:pt x="9818" y="10692"/>
                  </a:cubicBezTo>
                  <a:cubicBezTo>
                    <a:pt x="10015" y="10800"/>
                    <a:pt x="10211" y="11340"/>
                    <a:pt x="10211" y="11664"/>
                  </a:cubicBezTo>
                  <a:cubicBezTo>
                    <a:pt x="10996" y="11772"/>
                    <a:pt x="10996" y="11448"/>
                    <a:pt x="10996" y="11772"/>
                  </a:cubicBezTo>
                  <a:cubicBezTo>
                    <a:pt x="10996" y="11772"/>
                    <a:pt x="10996" y="11772"/>
                    <a:pt x="10996" y="11772"/>
                  </a:cubicBezTo>
                  <a:cubicBezTo>
                    <a:pt x="11389" y="11772"/>
                    <a:pt x="11389" y="11772"/>
                    <a:pt x="11389" y="11772"/>
                  </a:cubicBezTo>
                  <a:cubicBezTo>
                    <a:pt x="10996" y="11880"/>
                    <a:pt x="11389" y="11880"/>
                    <a:pt x="10996" y="11880"/>
                  </a:cubicBezTo>
                  <a:cubicBezTo>
                    <a:pt x="11389" y="12096"/>
                    <a:pt x="11585" y="11880"/>
                    <a:pt x="11585" y="12096"/>
                  </a:cubicBezTo>
                  <a:cubicBezTo>
                    <a:pt x="11585" y="12096"/>
                    <a:pt x="11585" y="12096"/>
                    <a:pt x="11585" y="12096"/>
                  </a:cubicBezTo>
                  <a:cubicBezTo>
                    <a:pt x="11585" y="12204"/>
                    <a:pt x="11782" y="12312"/>
                    <a:pt x="11585" y="12528"/>
                  </a:cubicBezTo>
                  <a:cubicBezTo>
                    <a:pt x="12175" y="13284"/>
                    <a:pt x="12567" y="13932"/>
                    <a:pt x="13353" y="14688"/>
                  </a:cubicBezTo>
                  <a:cubicBezTo>
                    <a:pt x="14138" y="15336"/>
                    <a:pt x="14727" y="15984"/>
                    <a:pt x="15316" y="16524"/>
                  </a:cubicBezTo>
                  <a:cubicBezTo>
                    <a:pt x="15709" y="16740"/>
                    <a:pt x="15709" y="16740"/>
                    <a:pt x="15709" y="16848"/>
                  </a:cubicBezTo>
                  <a:cubicBezTo>
                    <a:pt x="15709" y="16848"/>
                    <a:pt x="15709" y="16848"/>
                    <a:pt x="16102" y="16848"/>
                  </a:cubicBezTo>
                  <a:cubicBezTo>
                    <a:pt x="15709" y="16848"/>
                    <a:pt x="16102" y="17064"/>
                    <a:pt x="15709" y="17064"/>
                  </a:cubicBezTo>
                  <a:cubicBezTo>
                    <a:pt x="16102" y="17388"/>
                    <a:pt x="16495" y="17496"/>
                    <a:pt x="16691" y="17820"/>
                  </a:cubicBezTo>
                  <a:cubicBezTo>
                    <a:pt x="16691" y="17712"/>
                    <a:pt x="16691" y="17712"/>
                    <a:pt x="16691" y="17712"/>
                  </a:cubicBezTo>
                  <a:cubicBezTo>
                    <a:pt x="16691" y="17820"/>
                    <a:pt x="16691" y="17820"/>
                    <a:pt x="16691" y="17820"/>
                  </a:cubicBezTo>
                  <a:cubicBezTo>
                    <a:pt x="16691" y="17820"/>
                    <a:pt x="16691" y="17820"/>
                    <a:pt x="16691" y="17820"/>
                  </a:cubicBezTo>
                  <a:cubicBezTo>
                    <a:pt x="16691" y="17820"/>
                    <a:pt x="16691" y="17928"/>
                    <a:pt x="16691" y="17820"/>
                  </a:cubicBezTo>
                  <a:cubicBezTo>
                    <a:pt x="16887" y="18684"/>
                    <a:pt x="17869" y="19116"/>
                    <a:pt x="18655" y="19656"/>
                  </a:cubicBezTo>
                  <a:cubicBezTo>
                    <a:pt x="19047" y="19872"/>
                    <a:pt x="19047" y="20088"/>
                    <a:pt x="19244" y="20304"/>
                  </a:cubicBezTo>
                  <a:cubicBezTo>
                    <a:pt x="20029" y="20628"/>
                    <a:pt x="20618" y="20952"/>
                    <a:pt x="20815" y="21600"/>
                  </a:cubicBezTo>
                  <a:cubicBezTo>
                    <a:pt x="20815" y="21600"/>
                    <a:pt x="21011" y="21492"/>
                    <a:pt x="21011" y="21060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7" name="Полилиния 151"/>
            <p:cNvSpPr/>
            <p:nvPr/>
          </p:nvSpPr>
          <p:spPr>
            <a:xfrm>
              <a:off x="551566" y="2118248"/>
              <a:ext cx="161144" cy="298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fill="norm" stroke="1" extrusionOk="0">
                  <a:moveTo>
                    <a:pt x="21207" y="21170"/>
                  </a:moveTo>
                  <a:cubicBezTo>
                    <a:pt x="21600" y="20740"/>
                    <a:pt x="20815" y="20525"/>
                    <a:pt x="20815" y="20203"/>
                  </a:cubicBezTo>
                  <a:cubicBezTo>
                    <a:pt x="20815" y="19988"/>
                    <a:pt x="20422" y="20203"/>
                    <a:pt x="20422" y="19988"/>
                  </a:cubicBezTo>
                  <a:cubicBezTo>
                    <a:pt x="20422" y="19773"/>
                    <a:pt x="20029" y="19451"/>
                    <a:pt x="19440" y="19128"/>
                  </a:cubicBezTo>
                  <a:cubicBezTo>
                    <a:pt x="19440" y="19128"/>
                    <a:pt x="19440" y="19128"/>
                    <a:pt x="19440" y="19128"/>
                  </a:cubicBezTo>
                  <a:cubicBezTo>
                    <a:pt x="19047" y="19128"/>
                    <a:pt x="19440" y="19021"/>
                    <a:pt x="19047" y="19021"/>
                  </a:cubicBezTo>
                  <a:cubicBezTo>
                    <a:pt x="19047" y="19021"/>
                    <a:pt x="19047" y="19021"/>
                    <a:pt x="19047" y="19021"/>
                  </a:cubicBezTo>
                  <a:cubicBezTo>
                    <a:pt x="19047" y="18913"/>
                    <a:pt x="19047" y="18913"/>
                    <a:pt x="19047" y="18913"/>
                  </a:cubicBezTo>
                  <a:cubicBezTo>
                    <a:pt x="18655" y="18913"/>
                    <a:pt x="18655" y="18913"/>
                    <a:pt x="18655" y="18913"/>
                  </a:cubicBezTo>
                  <a:cubicBezTo>
                    <a:pt x="18655" y="18591"/>
                    <a:pt x="18655" y="18591"/>
                    <a:pt x="18655" y="18591"/>
                  </a:cubicBezTo>
                  <a:cubicBezTo>
                    <a:pt x="19047" y="18484"/>
                    <a:pt x="18458" y="18484"/>
                    <a:pt x="18655" y="18161"/>
                  </a:cubicBezTo>
                  <a:cubicBezTo>
                    <a:pt x="18458" y="18376"/>
                    <a:pt x="18458" y="18376"/>
                    <a:pt x="18458" y="18376"/>
                  </a:cubicBezTo>
                  <a:cubicBezTo>
                    <a:pt x="18458" y="18054"/>
                    <a:pt x="18262" y="17731"/>
                    <a:pt x="17869" y="17516"/>
                  </a:cubicBezTo>
                  <a:cubicBezTo>
                    <a:pt x="17869" y="17624"/>
                    <a:pt x="17869" y="17624"/>
                    <a:pt x="17869" y="17624"/>
                  </a:cubicBezTo>
                  <a:cubicBezTo>
                    <a:pt x="17869" y="17516"/>
                    <a:pt x="17869" y="17516"/>
                    <a:pt x="17869" y="17194"/>
                  </a:cubicBezTo>
                  <a:cubicBezTo>
                    <a:pt x="17673" y="17194"/>
                    <a:pt x="17869" y="17087"/>
                    <a:pt x="17673" y="17087"/>
                  </a:cubicBezTo>
                  <a:cubicBezTo>
                    <a:pt x="17673" y="17087"/>
                    <a:pt x="17673" y="17087"/>
                    <a:pt x="17673" y="17087"/>
                  </a:cubicBezTo>
                  <a:cubicBezTo>
                    <a:pt x="17869" y="16979"/>
                    <a:pt x="17673" y="16979"/>
                    <a:pt x="17673" y="16979"/>
                  </a:cubicBezTo>
                  <a:cubicBezTo>
                    <a:pt x="17673" y="16979"/>
                    <a:pt x="17673" y="16979"/>
                    <a:pt x="17673" y="16979"/>
                  </a:cubicBezTo>
                  <a:cubicBezTo>
                    <a:pt x="17673" y="16764"/>
                    <a:pt x="17476" y="16764"/>
                    <a:pt x="17476" y="16764"/>
                  </a:cubicBezTo>
                  <a:cubicBezTo>
                    <a:pt x="17476" y="16764"/>
                    <a:pt x="17476" y="16764"/>
                    <a:pt x="17476" y="16764"/>
                  </a:cubicBezTo>
                  <a:cubicBezTo>
                    <a:pt x="17476" y="16657"/>
                    <a:pt x="17476" y="16657"/>
                    <a:pt x="17476" y="16657"/>
                  </a:cubicBezTo>
                  <a:cubicBezTo>
                    <a:pt x="17476" y="16657"/>
                    <a:pt x="17476" y="16657"/>
                    <a:pt x="17476" y="16657"/>
                  </a:cubicBezTo>
                  <a:cubicBezTo>
                    <a:pt x="17476" y="16549"/>
                    <a:pt x="17084" y="16549"/>
                    <a:pt x="17476" y="16549"/>
                  </a:cubicBezTo>
                  <a:cubicBezTo>
                    <a:pt x="17084" y="16549"/>
                    <a:pt x="17476" y="16657"/>
                    <a:pt x="17084" y="16657"/>
                  </a:cubicBezTo>
                  <a:cubicBezTo>
                    <a:pt x="16887" y="16227"/>
                    <a:pt x="16298" y="15797"/>
                    <a:pt x="16102" y="15582"/>
                  </a:cubicBezTo>
                  <a:cubicBezTo>
                    <a:pt x="15905" y="15582"/>
                    <a:pt x="15905" y="15582"/>
                    <a:pt x="15905" y="15582"/>
                  </a:cubicBezTo>
                  <a:cubicBezTo>
                    <a:pt x="15905" y="15367"/>
                    <a:pt x="15709" y="15367"/>
                    <a:pt x="15905" y="15260"/>
                  </a:cubicBezTo>
                  <a:cubicBezTo>
                    <a:pt x="15709" y="15260"/>
                    <a:pt x="15709" y="15260"/>
                    <a:pt x="15709" y="15260"/>
                  </a:cubicBezTo>
                  <a:cubicBezTo>
                    <a:pt x="15709" y="15260"/>
                    <a:pt x="15905" y="15260"/>
                    <a:pt x="15709" y="15152"/>
                  </a:cubicBezTo>
                  <a:cubicBezTo>
                    <a:pt x="15709" y="15260"/>
                    <a:pt x="15709" y="15260"/>
                    <a:pt x="15316" y="15260"/>
                  </a:cubicBezTo>
                  <a:cubicBezTo>
                    <a:pt x="15709" y="15152"/>
                    <a:pt x="15316" y="15152"/>
                    <a:pt x="15316" y="14937"/>
                  </a:cubicBezTo>
                  <a:cubicBezTo>
                    <a:pt x="15316" y="14937"/>
                    <a:pt x="15316" y="14937"/>
                    <a:pt x="15316" y="15152"/>
                  </a:cubicBezTo>
                  <a:cubicBezTo>
                    <a:pt x="15316" y="14937"/>
                    <a:pt x="15120" y="14937"/>
                    <a:pt x="15316" y="14830"/>
                  </a:cubicBezTo>
                  <a:cubicBezTo>
                    <a:pt x="15120" y="14830"/>
                    <a:pt x="15120" y="14830"/>
                    <a:pt x="15120" y="14830"/>
                  </a:cubicBezTo>
                  <a:cubicBezTo>
                    <a:pt x="14924" y="14830"/>
                    <a:pt x="15316" y="14830"/>
                    <a:pt x="15120" y="14722"/>
                  </a:cubicBezTo>
                  <a:cubicBezTo>
                    <a:pt x="15120" y="14830"/>
                    <a:pt x="15120" y="14830"/>
                    <a:pt x="15120" y="14830"/>
                  </a:cubicBezTo>
                  <a:cubicBezTo>
                    <a:pt x="15120" y="14722"/>
                    <a:pt x="15120" y="14400"/>
                    <a:pt x="15120" y="14293"/>
                  </a:cubicBezTo>
                  <a:cubicBezTo>
                    <a:pt x="14924" y="14400"/>
                    <a:pt x="14924" y="14400"/>
                    <a:pt x="14924" y="14400"/>
                  </a:cubicBezTo>
                  <a:cubicBezTo>
                    <a:pt x="14924" y="14293"/>
                    <a:pt x="14924" y="14185"/>
                    <a:pt x="14924" y="14185"/>
                  </a:cubicBezTo>
                  <a:cubicBezTo>
                    <a:pt x="14531" y="13970"/>
                    <a:pt x="14531" y="14185"/>
                    <a:pt x="14531" y="13970"/>
                  </a:cubicBezTo>
                  <a:cubicBezTo>
                    <a:pt x="14531" y="13970"/>
                    <a:pt x="14335" y="13863"/>
                    <a:pt x="14531" y="13863"/>
                  </a:cubicBezTo>
                  <a:cubicBezTo>
                    <a:pt x="14531" y="13863"/>
                    <a:pt x="14335" y="13755"/>
                    <a:pt x="14335" y="13540"/>
                  </a:cubicBezTo>
                  <a:cubicBezTo>
                    <a:pt x="14335" y="13755"/>
                    <a:pt x="13745" y="13755"/>
                    <a:pt x="13745" y="13755"/>
                  </a:cubicBezTo>
                  <a:cubicBezTo>
                    <a:pt x="13745" y="13755"/>
                    <a:pt x="13745" y="13755"/>
                    <a:pt x="13745" y="13755"/>
                  </a:cubicBezTo>
                  <a:cubicBezTo>
                    <a:pt x="13549" y="13755"/>
                    <a:pt x="13745" y="13755"/>
                    <a:pt x="13549" y="13863"/>
                  </a:cubicBezTo>
                  <a:cubicBezTo>
                    <a:pt x="13549" y="13755"/>
                    <a:pt x="13549" y="13540"/>
                    <a:pt x="13549" y="13540"/>
                  </a:cubicBezTo>
                  <a:cubicBezTo>
                    <a:pt x="13549" y="13540"/>
                    <a:pt x="13745" y="13433"/>
                    <a:pt x="13745" y="13325"/>
                  </a:cubicBezTo>
                  <a:cubicBezTo>
                    <a:pt x="13745" y="13433"/>
                    <a:pt x="13549" y="13325"/>
                    <a:pt x="13549" y="13433"/>
                  </a:cubicBezTo>
                  <a:cubicBezTo>
                    <a:pt x="13745" y="13003"/>
                    <a:pt x="13745" y="13003"/>
                    <a:pt x="13745" y="13003"/>
                  </a:cubicBezTo>
                  <a:cubicBezTo>
                    <a:pt x="13549" y="13003"/>
                    <a:pt x="13549" y="13003"/>
                    <a:pt x="13549" y="13003"/>
                  </a:cubicBezTo>
                  <a:cubicBezTo>
                    <a:pt x="13549" y="13003"/>
                    <a:pt x="13549" y="12896"/>
                    <a:pt x="13745" y="12896"/>
                  </a:cubicBezTo>
                  <a:cubicBezTo>
                    <a:pt x="13549" y="12896"/>
                    <a:pt x="13549" y="12788"/>
                    <a:pt x="13353" y="12896"/>
                  </a:cubicBezTo>
                  <a:cubicBezTo>
                    <a:pt x="13353" y="12896"/>
                    <a:pt x="13353" y="12896"/>
                    <a:pt x="13353" y="12896"/>
                  </a:cubicBezTo>
                  <a:cubicBezTo>
                    <a:pt x="13353" y="12788"/>
                    <a:pt x="13353" y="12788"/>
                    <a:pt x="13353" y="12788"/>
                  </a:cubicBezTo>
                  <a:cubicBezTo>
                    <a:pt x="13353" y="12788"/>
                    <a:pt x="13353" y="12788"/>
                    <a:pt x="13353" y="12788"/>
                  </a:cubicBezTo>
                  <a:cubicBezTo>
                    <a:pt x="12960" y="12788"/>
                    <a:pt x="13353" y="12573"/>
                    <a:pt x="13353" y="12573"/>
                  </a:cubicBezTo>
                  <a:cubicBezTo>
                    <a:pt x="13353" y="12573"/>
                    <a:pt x="13353" y="12573"/>
                    <a:pt x="13353" y="12573"/>
                  </a:cubicBezTo>
                  <a:cubicBezTo>
                    <a:pt x="13353" y="12466"/>
                    <a:pt x="13353" y="12466"/>
                    <a:pt x="13353" y="12466"/>
                  </a:cubicBezTo>
                  <a:cubicBezTo>
                    <a:pt x="13353" y="12466"/>
                    <a:pt x="13353" y="12466"/>
                    <a:pt x="13353" y="12466"/>
                  </a:cubicBezTo>
                  <a:cubicBezTo>
                    <a:pt x="13353" y="12466"/>
                    <a:pt x="13353" y="12358"/>
                    <a:pt x="13353" y="12143"/>
                  </a:cubicBezTo>
                  <a:cubicBezTo>
                    <a:pt x="12960" y="12358"/>
                    <a:pt x="12960" y="12358"/>
                    <a:pt x="12960" y="12358"/>
                  </a:cubicBezTo>
                  <a:cubicBezTo>
                    <a:pt x="12764" y="12143"/>
                    <a:pt x="12960" y="12036"/>
                    <a:pt x="12764" y="11928"/>
                  </a:cubicBezTo>
                  <a:cubicBezTo>
                    <a:pt x="12764" y="12036"/>
                    <a:pt x="12960" y="11928"/>
                    <a:pt x="12960" y="11928"/>
                  </a:cubicBezTo>
                  <a:cubicBezTo>
                    <a:pt x="12764" y="11928"/>
                    <a:pt x="12764" y="11928"/>
                    <a:pt x="12764" y="11928"/>
                  </a:cubicBezTo>
                  <a:cubicBezTo>
                    <a:pt x="12567" y="11928"/>
                    <a:pt x="12764" y="11821"/>
                    <a:pt x="12764" y="11821"/>
                  </a:cubicBezTo>
                  <a:cubicBezTo>
                    <a:pt x="12764" y="11821"/>
                    <a:pt x="12567" y="11821"/>
                    <a:pt x="12764" y="11821"/>
                  </a:cubicBezTo>
                  <a:cubicBezTo>
                    <a:pt x="12764" y="11821"/>
                    <a:pt x="12567" y="11391"/>
                    <a:pt x="12371" y="11391"/>
                  </a:cubicBezTo>
                  <a:cubicBezTo>
                    <a:pt x="12567" y="11391"/>
                    <a:pt x="12567" y="11176"/>
                    <a:pt x="12567" y="11176"/>
                  </a:cubicBezTo>
                  <a:cubicBezTo>
                    <a:pt x="12371" y="11176"/>
                    <a:pt x="12371" y="11176"/>
                    <a:pt x="12371" y="11176"/>
                  </a:cubicBezTo>
                  <a:cubicBezTo>
                    <a:pt x="12371" y="11069"/>
                    <a:pt x="12371" y="11069"/>
                    <a:pt x="12371" y="11069"/>
                  </a:cubicBezTo>
                  <a:cubicBezTo>
                    <a:pt x="12371" y="11391"/>
                    <a:pt x="12371" y="11391"/>
                    <a:pt x="12371" y="11391"/>
                  </a:cubicBezTo>
                  <a:cubicBezTo>
                    <a:pt x="12371" y="11391"/>
                    <a:pt x="12371" y="11069"/>
                    <a:pt x="12371" y="11176"/>
                  </a:cubicBezTo>
                  <a:cubicBezTo>
                    <a:pt x="12371" y="11069"/>
                    <a:pt x="12371" y="11069"/>
                    <a:pt x="11978" y="11069"/>
                  </a:cubicBezTo>
                  <a:cubicBezTo>
                    <a:pt x="11978" y="11069"/>
                    <a:pt x="11978" y="11069"/>
                    <a:pt x="11978" y="11069"/>
                  </a:cubicBezTo>
                  <a:cubicBezTo>
                    <a:pt x="11782" y="10961"/>
                    <a:pt x="11978" y="11069"/>
                    <a:pt x="11978" y="10961"/>
                  </a:cubicBezTo>
                  <a:cubicBezTo>
                    <a:pt x="11978" y="10961"/>
                    <a:pt x="11978" y="10961"/>
                    <a:pt x="11978" y="10961"/>
                  </a:cubicBezTo>
                  <a:cubicBezTo>
                    <a:pt x="11978" y="10961"/>
                    <a:pt x="11782" y="10746"/>
                    <a:pt x="11978" y="10746"/>
                  </a:cubicBezTo>
                  <a:cubicBezTo>
                    <a:pt x="11978" y="10746"/>
                    <a:pt x="11978" y="10639"/>
                    <a:pt x="11782" y="10746"/>
                  </a:cubicBezTo>
                  <a:cubicBezTo>
                    <a:pt x="11782" y="10746"/>
                    <a:pt x="11782" y="10746"/>
                    <a:pt x="11782" y="10746"/>
                  </a:cubicBezTo>
                  <a:cubicBezTo>
                    <a:pt x="11782" y="10746"/>
                    <a:pt x="11782" y="10746"/>
                    <a:pt x="11782" y="10639"/>
                  </a:cubicBezTo>
                  <a:cubicBezTo>
                    <a:pt x="11782" y="10639"/>
                    <a:pt x="11782" y="10639"/>
                    <a:pt x="11782" y="10639"/>
                  </a:cubicBezTo>
                  <a:cubicBezTo>
                    <a:pt x="11978" y="10639"/>
                    <a:pt x="11193" y="10639"/>
                    <a:pt x="11782" y="10531"/>
                  </a:cubicBezTo>
                  <a:cubicBezTo>
                    <a:pt x="11193" y="10531"/>
                    <a:pt x="11193" y="10424"/>
                    <a:pt x="11193" y="10424"/>
                  </a:cubicBezTo>
                  <a:cubicBezTo>
                    <a:pt x="11193" y="10101"/>
                    <a:pt x="11193" y="10101"/>
                    <a:pt x="10996" y="10101"/>
                  </a:cubicBezTo>
                  <a:cubicBezTo>
                    <a:pt x="10996" y="10101"/>
                    <a:pt x="10996" y="10101"/>
                    <a:pt x="10996" y="10101"/>
                  </a:cubicBezTo>
                  <a:cubicBezTo>
                    <a:pt x="10996" y="10101"/>
                    <a:pt x="10996" y="10101"/>
                    <a:pt x="10996" y="9994"/>
                  </a:cubicBezTo>
                  <a:cubicBezTo>
                    <a:pt x="10800" y="9994"/>
                    <a:pt x="10800" y="9994"/>
                    <a:pt x="10800" y="9994"/>
                  </a:cubicBezTo>
                  <a:cubicBezTo>
                    <a:pt x="10800" y="9779"/>
                    <a:pt x="10800" y="9779"/>
                    <a:pt x="10996" y="9779"/>
                  </a:cubicBezTo>
                  <a:cubicBezTo>
                    <a:pt x="10407" y="9779"/>
                    <a:pt x="10996" y="9672"/>
                    <a:pt x="10800" y="9672"/>
                  </a:cubicBezTo>
                  <a:cubicBezTo>
                    <a:pt x="10407" y="9672"/>
                    <a:pt x="10407" y="9779"/>
                    <a:pt x="10407" y="9672"/>
                  </a:cubicBezTo>
                  <a:cubicBezTo>
                    <a:pt x="10211" y="9779"/>
                    <a:pt x="10407" y="9564"/>
                    <a:pt x="10407" y="9564"/>
                  </a:cubicBezTo>
                  <a:cubicBezTo>
                    <a:pt x="10407" y="9564"/>
                    <a:pt x="10407" y="9564"/>
                    <a:pt x="10407" y="9564"/>
                  </a:cubicBezTo>
                  <a:cubicBezTo>
                    <a:pt x="10407" y="9349"/>
                    <a:pt x="10407" y="9349"/>
                    <a:pt x="10407" y="9349"/>
                  </a:cubicBezTo>
                  <a:cubicBezTo>
                    <a:pt x="10407" y="9349"/>
                    <a:pt x="10211" y="9349"/>
                    <a:pt x="10407" y="9242"/>
                  </a:cubicBezTo>
                  <a:cubicBezTo>
                    <a:pt x="10211" y="9242"/>
                    <a:pt x="10211" y="9027"/>
                    <a:pt x="9622" y="9027"/>
                  </a:cubicBezTo>
                  <a:cubicBezTo>
                    <a:pt x="9622" y="9027"/>
                    <a:pt x="9622" y="9027"/>
                    <a:pt x="9622" y="8704"/>
                  </a:cubicBezTo>
                  <a:cubicBezTo>
                    <a:pt x="10015" y="8704"/>
                    <a:pt x="9622" y="9027"/>
                    <a:pt x="10015" y="9027"/>
                  </a:cubicBezTo>
                  <a:cubicBezTo>
                    <a:pt x="10015" y="9027"/>
                    <a:pt x="10015" y="9027"/>
                    <a:pt x="10015" y="8704"/>
                  </a:cubicBezTo>
                  <a:cubicBezTo>
                    <a:pt x="10015" y="8704"/>
                    <a:pt x="9622" y="8704"/>
                    <a:pt x="9622" y="9027"/>
                  </a:cubicBezTo>
                  <a:cubicBezTo>
                    <a:pt x="9425" y="8704"/>
                    <a:pt x="10015" y="8597"/>
                    <a:pt x="9622" y="8597"/>
                  </a:cubicBezTo>
                  <a:cubicBezTo>
                    <a:pt x="9622" y="8597"/>
                    <a:pt x="9622" y="8597"/>
                    <a:pt x="9622" y="8597"/>
                  </a:cubicBezTo>
                  <a:cubicBezTo>
                    <a:pt x="9622" y="8382"/>
                    <a:pt x="9622" y="8382"/>
                    <a:pt x="9622" y="8382"/>
                  </a:cubicBezTo>
                  <a:cubicBezTo>
                    <a:pt x="9425" y="8382"/>
                    <a:pt x="9425" y="8382"/>
                    <a:pt x="9229" y="8382"/>
                  </a:cubicBezTo>
                  <a:cubicBezTo>
                    <a:pt x="9229" y="8382"/>
                    <a:pt x="9229" y="8382"/>
                    <a:pt x="9229" y="8275"/>
                  </a:cubicBezTo>
                  <a:cubicBezTo>
                    <a:pt x="9229" y="8275"/>
                    <a:pt x="9229" y="8275"/>
                    <a:pt x="9229" y="8275"/>
                  </a:cubicBezTo>
                  <a:cubicBezTo>
                    <a:pt x="9229" y="8275"/>
                    <a:pt x="9229" y="8275"/>
                    <a:pt x="9229" y="8275"/>
                  </a:cubicBezTo>
                  <a:cubicBezTo>
                    <a:pt x="9229" y="8275"/>
                    <a:pt x="9229" y="8275"/>
                    <a:pt x="9229" y="8275"/>
                  </a:cubicBezTo>
                  <a:cubicBezTo>
                    <a:pt x="9229" y="8275"/>
                    <a:pt x="9229" y="8275"/>
                    <a:pt x="9229" y="8167"/>
                  </a:cubicBezTo>
                  <a:cubicBezTo>
                    <a:pt x="9229" y="8275"/>
                    <a:pt x="9229" y="8275"/>
                    <a:pt x="9229" y="8275"/>
                  </a:cubicBezTo>
                  <a:cubicBezTo>
                    <a:pt x="9425" y="8167"/>
                    <a:pt x="9229" y="8167"/>
                    <a:pt x="9425" y="8167"/>
                  </a:cubicBezTo>
                  <a:cubicBezTo>
                    <a:pt x="9229" y="8167"/>
                    <a:pt x="9229" y="8167"/>
                    <a:pt x="9229" y="7952"/>
                  </a:cubicBezTo>
                  <a:cubicBezTo>
                    <a:pt x="8640" y="7952"/>
                    <a:pt x="9229" y="7952"/>
                    <a:pt x="9229" y="7952"/>
                  </a:cubicBezTo>
                  <a:cubicBezTo>
                    <a:pt x="9229" y="7952"/>
                    <a:pt x="9229" y="7845"/>
                    <a:pt x="8640" y="7952"/>
                  </a:cubicBezTo>
                  <a:cubicBezTo>
                    <a:pt x="9229" y="7952"/>
                    <a:pt x="9229" y="7952"/>
                    <a:pt x="9229" y="7952"/>
                  </a:cubicBezTo>
                  <a:cubicBezTo>
                    <a:pt x="8640" y="7952"/>
                    <a:pt x="8640" y="7952"/>
                    <a:pt x="8640" y="7952"/>
                  </a:cubicBezTo>
                  <a:cubicBezTo>
                    <a:pt x="8640" y="7845"/>
                    <a:pt x="9229" y="7845"/>
                    <a:pt x="9229" y="7845"/>
                  </a:cubicBezTo>
                  <a:cubicBezTo>
                    <a:pt x="8640" y="7845"/>
                    <a:pt x="8640" y="7845"/>
                    <a:pt x="8640" y="7952"/>
                  </a:cubicBezTo>
                  <a:cubicBezTo>
                    <a:pt x="8640" y="7845"/>
                    <a:pt x="8640" y="7845"/>
                    <a:pt x="8640" y="7845"/>
                  </a:cubicBezTo>
                  <a:cubicBezTo>
                    <a:pt x="8640" y="7845"/>
                    <a:pt x="8640" y="7845"/>
                    <a:pt x="8640" y="7845"/>
                  </a:cubicBezTo>
                  <a:cubicBezTo>
                    <a:pt x="8640" y="7845"/>
                    <a:pt x="8640" y="7845"/>
                    <a:pt x="8640" y="7845"/>
                  </a:cubicBezTo>
                  <a:cubicBezTo>
                    <a:pt x="8640" y="7737"/>
                    <a:pt x="8640" y="7737"/>
                    <a:pt x="8640" y="7737"/>
                  </a:cubicBezTo>
                  <a:cubicBezTo>
                    <a:pt x="8640" y="7737"/>
                    <a:pt x="8444" y="7737"/>
                    <a:pt x="8444" y="7630"/>
                  </a:cubicBezTo>
                  <a:cubicBezTo>
                    <a:pt x="8444" y="7630"/>
                    <a:pt x="8444" y="7630"/>
                    <a:pt x="8444" y="7630"/>
                  </a:cubicBezTo>
                  <a:cubicBezTo>
                    <a:pt x="8444" y="7630"/>
                    <a:pt x="8444" y="7630"/>
                    <a:pt x="8444" y="7630"/>
                  </a:cubicBezTo>
                  <a:cubicBezTo>
                    <a:pt x="8444" y="7630"/>
                    <a:pt x="8444" y="7630"/>
                    <a:pt x="8444" y="7630"/>
                  </a:cubicBezTo>
                  <a:cubicBezTo>
                    <a:pt x="8444" y="7307"/>
                    <a:pt x="8444" y="7307"/>
                    <a:pt x="8444" y="7307"/>
                  </a:cubicBezTo>
                  <a:cubicBezTo>
                    <a:pt x="8247" y="7307"/>
                    <a:pt x="7855" y="7630"/>
                    <a:pt x="7855" y="7307"/>
                  </a:cubicBezTo>
                  <a:cubicBezTo>
                    <a:pt x="7855" y="7200"/>
                    <a:pt x="8247" y="7200"/>
                    <a:pt x="8247" y="7200"/>
                  </a:cubicBezTo>
                  <a:cubicBezTo>
                    <a:pt x="8247" y="6985"/>
                    <a:pt x="8247" y="6878"/>
                    <a:pt x="7855" y="6878"/>
                  </a:cubicBezTo>
                  <a:cubicBezTo>
                    <a:pt x="7855" y="6878"/>
                    <a:pt x="7855" y="6878"/>
                    <a:pt x="7855" y="6770"/>
                  </a:cubicBezTo>
                  <a:cubicBezTo>
                    <a:pt x="7658" y="6555"/>
                    <a:pt x="7855" y="6448"/>
                    <a:pt x="7462" y="6448"/>
                  </a:cubicBezTo>
                  <a:cubicBezTo>
                    <a:pt x="7462" y="6448"/>
                    <a:pt x="7462" y="6448"/>
                    <a:pt x="7069" y="6448"/>
                  </a:cubicBezTo>
                  <a:cubicBezTo>
                    <a:pt x="7462" y="6448"/>
                    <a:pt x="7069" y="6448"/>
                    <a:pt x="7462" y="6448"/>
                  </a:cubicBezTo>
                  <a:cubicBezTo>
                    <a:pt x="7462" y="6340"/>
                    <a:pt x="7462" y="6340"/>
                    <a:pt x="7462" y="6340"/>
                  </a:cubicBezTo>
                  <a:cubicBezTo>
                    <a:pt x="7462" y="6340"/>
                    <a:pt x="7462" y="6233"/>
                    <a:pt x="7069" y="6233"/>
                  </a:cubicBezTo>
                  <a:cubicBezTo>
                    <a:pt x="7462" y="6233"/>
                    <a:pt x="7462" y="6233"/>
                    <a:pt x="7462" y="5910"/>
                  </a:cubicBezTo>
                  <a:cubicBezTo>
                    <a:pt x="7069" y="6233"/>
                    <a:pt x="7069" y="5910"/>
                    <a:pt x="7069" y="5910"/>
                  </a:cubicBezTo>
                  <a:cubicBezTo>
                    <a:pt x="7069" y="5910"/>
                    <a:pt x="7069" y="5910"/>
                    <a:pt x="7069" y="5910"/>
                  </a:cubicBezTo>
                  <a:cubicBezTo>
                    <a:pt x="7069" y="5910"/>
                    <a:pt x="7069" y="5910"/>
                    <a:pt x="7069" y="5910"/>
                  </a:cubicBezTo>
                  <a:cubicBezTo>
                    <a:pt x="7069" y="5803"/>
                    <a:pt x="7069" y="5803"/>
                    <a:pt x="7069" y="5803"/>
                  </a:cubicBezTo>
                  <a:cubicBezTo>
                    <a:pt x="6873" y="5803"/>
                    <a:pt x="6873" y="5803"/>
                    <a:pt x="6873" y="5803"/>
                  </a:cubicBezTo>
                  <a:cubicBezTo>
                    <a:pt x="6873" y="5803"/>
                    <a:pt x="7069" y="5588"/>
                    <a:pt x="6873" y="5588"/>
                  </a:cubicBezTo>
                  <a:cubicBezTo>
                    <a:pt x="6676" y="5588"/>
                    <a:pt x="6676" y="5588"/>
                    <a:pt x="6676" y="5588"/>
                  </a:cubicBezTo>
                  <a:cubicBezTo>
                    <a:pt x="6676" y="5481"/>
                    <a:pt x="6873" y="5481"/>
                    <a:pt x="6873" y="5481"/>
                  </a:cubicBezTo>
                  <a:cubicBezTo>
                    <a:pt x="6676" y="5481"/>
                    <a:pt x="6676" y="5373"/>
                    <a:pt x="6087" y="5373"/>
                  </a:cubicBezTo>
                  <a:cubicBezTo>
                    <a:pt x="6676" y="5158"/>
                    <a:pt x="6087" y="4943"/>
                    <a:pt x="5891" y="4836"/>
                  </a:cubicBezTo>
                  <a:cubicBezTo>
                    <a:pt x="5891" y="4836"/>
                    <a:pt x="5891" y="4836"/>
                    <a:pt x="5891" y="4836"/>
                  </a:cubicBezTo>
                  <a:cubicBezTo>
                    <a:pt x="5891" y="4621"/>
                    <a:pt x="5891" y="4621"/>
                    <a:pt x="5891" y="4621"/>
                  </a:cubicBezTo>
                  <a:cubicBezTo>
                    <a:pt x="5891" y="4836"/>
                    <a:pt x="5498" y="4621"/>
                    <a:pt x="5498" y="4836"/>
                  </a:cubicBezTo>
                  <a:cubicBezTo>
                    <a:pt x="5498" y="4621"/>
                    <a:pt x="5498" y="4621"/>
                    <a:pt x="5498" y="4621"/>
                  </a:cubicBezTo>
                  <a:cubicBezTo>
                    <a:pt x="5891" y="4406"/>
                    <a:pt x="5498" y="4621"/>
                    <a:pt x="5891" y="4621"/>
                  </a:cubicBezTo>
                  <a:cubicBezTo>
                    <a:pt x="5891" y="4406"/>
                    <a:pt x="5498" y="4406"/>
                    <a:pt x="5891" y="4406"/>
                  </a:cubicBezTo>
                  <a:cubicBezTo>
                    <a:pt x="5498" y="4406"/>
                    <a:pt x="5498" y="4406"/>
                    <a:pt x="5498" y="4406"/>
                  </a:cubicBezTo>
                  <a:cubicBezTo>
                    <a:pt x="5498" y="4406"/>
                    <a:pt x="5498" y="4406"/>
                    <a:pt x="5498" y="4406"/>
                  </a:cubicBezTo>
                  <a:cubicBezTo>
                    <a:pt x="5302" y="4406"/>
                    <a:pt x="5302" y="4621"/>
                    <a:pt x="5105" y="4621"/>
                  </a:cubicBezTo>
                  <a:cubicBezTo>
                    <a:pt x="5105" y="4621"/>
                    <a:pt x="5105" y="4621"/>
                    <a:pt x="5105" y="4621"/>
                  </a:cubicBezTo>
                  <a:cubicBezTo>
                    <a:pt x="4909" y="4621"/>
                    <a:pt x="4909" y="4836"/>
                    <a:pt x="4909" y="4836"/>
                  </a:cubicBezTo>
                  <a:cubicBezTo>
                    <a:pt x="4909" y="4621"/>
                    <a:pt x="5105" y="4406"/>
                    <a:pt x="5105" y="4621"/>
                  </a:cubicBezTo>
                  <a:cubicBezTo>
                    <a:pt x="5105" y="4406"/>
                    <a:pt x="5302" y="4191"/>
                    <a:pt x="5302" y="4191"/>
                  </a:cubicBezTo>
                  <a:cubicBezTo>
                    <a:pt x="5302" y="4191"/>
                    <a:pt x="5302" y="4191"/>
                    <a:pt x="5302" y="4406"/>
                  </a:cubicBezTo>
                  <a:cubicBezTo>
                    <a:pt x="5105" y="4406"/>
                    <a:pt x="5302" y="4191"/>
                    <a:pt x="5105" y="4191"/>
                  </a:cubicBezTo>
                  <a:cubicBezTo>
                    <a:pt x="5302" y="4191"/>
                    <a:pt x="5302" y="4084"/>
                    <a:pt x="5302" y="4084"/>
                  </a:cubicBezTo>
                  <a:cubicBezTo>
                    <a:pt x="5302" y="4084"/>
                    <a:pt x="5302" y="4084"/>
                    <a:pt x="5105" y="4084"/>
                  </a:cubicBezTo>
                  <a:cubicBezTo>
                    <a:pt x="5302" y="4084"/>
                    <a:pt x="5302" y="3976"/>
                    <a:pt x="5302" y="3976"/>
                  </a:cubicBezTo>
                  <a:cubicBezTo>
                    <a:pt x="5498" y="3976"/>
                    <a:pt x="5302" y="3976"/>
                    <a:pt x="5302" y="3761"/>
                  </a:cubicBezTo>
                  <a:cubicBezTo>
                    <a:pt x="5105" y="3976"/>
                    <a:pt x="5105" y="4084"/>
                    <a:pt x="4909" y="3976"/>
                  </a:cubicBezTo>
                  <a:cubicBezTo>
                    <a:pt x="5105" y="3976"/>
                    <a:pt x="5105" y="3761"/>
                    <a:pt x="5302" y="3761"/>
                  </a:cubicBezTo>
                  <a:cubicBezTo>
                    <a:pt x="5105" y="3761"/>
                    <a:pt x="5105" y="3761"/>
                    <a:pt x="5105" y="3761"/>
                  </a:cubicBezTo>
                  <a:cubicBezTo>
                    <a:pt x="4909" y="3761"/>
                    <a:pt x="5105" y="3654"/>
                    <a:pt x="4909" y="3761"/>
                  </a:cubicBezTo>
                  <a:cubicBezTo>
                    <a:pt x="5105" y="3654"/>
                    <a:pt x="5105" y="3654"/>
                    <a:pt x="5105" y="3654"/>
                  </a:cubicBezTo>
                  <a:cubicBezTo>
                    <a:pt x="4909" y="3654"/>
                    <a:pt x="4909" y="3654"/>
                    <a:pt x="4909" y="3654"/>
                  </a:cubicBezTo>
                  <a:cubicBezTo>
                    <a:pt x="4909" y="3654"/>
                    <a:pt x="4909" y="3546"/>
                    <a:pt x="4516" y="3546"/>
                  </a:cubicBezTo>
                  <a:cubicBezTo>
                    <a:pt x="4516" y="3546"/>
                    <a:pt x="4516" y="3546"/>
                    <a:pt x="4909" y="3546"/>
                  </a:cubicBezTo>
                  <a:cubicBezTo>
                    <a:pt x="4909" y="3546"/>
                    <a:pt x="4909" y="3546"/>
                    <a:pt x="5105" y="3546"/>
                  </a:cubicBezTo>
                  <a:cubicBezTo>
                    <a:pt x="4909" y="3546"/>
                    <a:pt x="4909" y="3546"/>
                    <a:pt x="4909" y="3439"/>
                  </a:cubicBezTo>
                  <a:cubicBezTo>
                    <a:pt x="4909" y="3439"/>
                    <a:pt x="4909" y="3439"/>
                    <a:pt x="4909" y="3439"/>
                  </a:cubicBezTo>
                  <a:cubicBezTo>
                    <a:pt x="4909" y="3439"/>
                    <a:pt x="4909" y="3439"/>
                    <a:pt x="4909" y="3439"/>
                  </a:cubicBezTo>
                  <a:cubicBezTo>
                    <a:pt x="4909" y="3439"/>
                    <a:pt x="4909" y="3439"/>
                    <a:pt x="4909" y="3439"/>
                  </a:cubicBezTo>
                  <a:cubicBezTo>
                    <a:pt x="4909" y="3224"/>
                    <a:pt x="4909" y="3224"/>
                    <a:pt x="4909" y="3224"/>
                  </a:cubicBezTo>
                  <a:cubicBezTo>
                    <a:pt x="4909" y="3224"/>
                    <a:pt x="4516" y="3439"/>
                    <a:pt x="4516" y="3224"/>
                  </a:cubicBezTo>
                  <a:cubicBezTo>
                    <a:pt x="4516" y="3439"/>
                    <a:pt x="4516" y="3439"/>
                    <a:pt x="4516" y="3439"/>
                  </a:cubicBezTo>
                  <a:cubicBezTo>
                    <a:pt x="4516" y="3439"/>
                    <a:pt x="4320" y="3439"/>
                    <a:pt x="4320" y="3224"/>
                  </a:cubicBezTo>
                  <a:cubicBezTo>
                    <a:pt x="4516" y="3009"/>
                    <a:pt x="4516" y="3009"/>
                    <a:pt x="4516" y="3009"/>
                  </a:cubicBezTo>
                  <a:cubicBezTo>
                    <a:pt x="4909" y="3009"/>
                    <a:pt x="4516" y="3009"/>
                    <a:pt x="4516" y="3009"/>
                  </a:cubicBezTo>
                  <a:cubicBezTo>
                    <a:pt x="4516" y="3224"/>
                    <a:pt x="4516" y="3224"/>
                    <a:pt x="4516" y="3224"/>
                  </a:cubicBezTo>
                  <a:cubicBezTo>
                    <a:pt x="4516" y="3224"/>
                    <a:pt x="4320" y="3224"/>
                    <a:pt x="4320" y="3009"/>
                  </a:cubicBezTo>
                  <a:cubicBezTo>
                    <a:pt x="4320" y="3009"/>
                    <a:pt x="4320" y="2794"/>
                    <a:pt x="4516" y="3009"/>
                  </a:cubicBezTo>
                  <a:cubicBezTo>
                    <a:pt x="4516" y="2794"/>
                    <a:pt x="4320" y="2794"/>
                    <a:pt x="4320" y="3009"/>
                  </a:cubicBezTo>
                  <a:cubicBezTo>
                    <a:pt x="4320" y="2794"/>
                    <a:pt x="4320" y="2794"/>
                    <a:pt x="4516" y="2794"/>
                  </a:cubicBezTo>
                  <a:cubicBezTo>
                    <a:pt x="4320" y="2794"/>
                    <a:pt x="4124" y="2794"/>
                    <a:pt x="4124" y="2794"/>
                  </a:cubicBezTo>
                  <a:cubicBezTo>
                    <a:pt x="3535" y="2794"/>
                    <a:pt x="3535" y="2794"/>
                    <a:pt x="3535" y="2794"/>
                  </a:cubicBezTo>
                  <a:cubicBezTo>
                    <a:pt x="3535" y="2794"/>
                    <a:pt x="3535" y="2794"/>
                    <a:pt x="3535" y="2794"/>
                  </a:cubicBezTo>
                  <a:cubicBezTo>
                    <a:pt x="3535" y="3009"/>
                    <a:pt x="3535" y="2794"/>
                    <a:pt x="3338" y="3009"/>
                  </a:cubicBezTo>
                  <a:cubicBezTo>
                    <a:pt x="3338" y="2794"/>
                    <a:pt x="3338" y="2794"/>
                    <a:pt x="3338" y="2794"/>
                  </a:cubicBezTo>
                  <a:cubicBezTo>
                    <a:pt x="3535" y="2794"/>
                    <a:pt x="3535" y="2687"/>
                    <a:pt x="4124" y="2579"/>
                  </a:cubicBezTo>
                  <a:cubicBezTo>
                    <a:pt x="4124" y="2364"/>
                    <a:pt x="3338" y="2687"/>
                    <a:pt x="3535" y="2579"/>
                  </a:cubicBezTo>
                  <a:cubicBezTo>
                    <a:pt x="3535" y="2364"/>
                    <a:pt x="3535" y="2364"/>
                    <a:pt x="3535" y="2364"/>
                  </a:cubicBezTo>
                  <a:cubicBezTo>
                    <a:pt x="3535" y="2364"/>
                    <a:pt x="4124" y="2364"/>
                    <a:pt x="4124" y="2257"/>
                  </a:cubicBezTo>
                  <a:cubicBezTo>
                    <a:pt x="3535" y="2364"/>
                    <a:pt x="3338" y="2257"/>
                    <a:pt x="3338" y="2364"/>
                  </a:cubicBezTo>
                  <a:cubicBezTo>
                    <a:pt x="3338" y="2364"/>
                    <a:pt x="3535" y="2364"/>
                    <a:pt x="3535" y="2579"/>
                  </a:cubicBezTo>
                  <a:cubicBezTo>
                    <a:pt x="3338" y="2579"/>
                    <a:pt x="3338" y="2579"/>
                    <a:pt x="2945" y="2579"/>
                  </a:cubicBezTo>
                  <a:cubicBezTo>
                    <a:pt x="2945" y="2364"/>
                    <a:pt x="2945" y="2364"/>
                    <a:pt x="3338" y="2364"/>
                  </a:cubicBezTo>
                  <a:cubicBezTo>
                    <a:pt x="3338" y="2257"/>
                    <a:pt x="3338" y="2364"/>
                    <a:pt x="3338" y="2364"/>
                  </a:cubicBezTo>
                  <a:cubicBezTo>
                    <a:pt x="3338" y="2257"/>
                    <a:pt x="2945" y="2257"/>
                    <a:pt x="3338" y="2257"/>
                  </a:cubicBezTo>
                  <a:cubicBezTo>
                    <a:pt x="3535" y="2257"/>
                    <a:pt x="3535" y="2257"/>
                    <a:pt x="3535" y="2257"/>
                  </a:cubicBezTo>
                  <a:cubicBezTo>
                    <a:pt x="3535" y="2149"/>
                    <a:pt x="3535" y="2149"/>
                    <a:pt x="3535" y="2149"/>
                  </a:cubicBezTo>
                  <a:cubicBezTo>
                    <a:pt x="3535" y="2149"/>
                    <a:pt x="3535" y="2149"/>
                    <a:pt x="3535" y="2149"/>
                  </a:cubicBezTo>
                  <a:cubicBezTo>
                    <a:pt x="3338" y="2149"/>
                    <a:pt x="3535" y="2149"/>
                    <a:pt x="3535" y="2042"/>
                  </a:cubicBezTo>
                  <a:cubicBezTo>
                    <a:pt x="3338" y="2042"/>
                    <a:pt x="3338" y="2042"/>
                    <a:pt x="3338" y="2042"/>
                  </a:cubicBezTo>
                  <a:cubicBezTo>
                    <a:pt x="3338" y="2149"/>
                    <a:pt x="3535" y="2149"/>
                    <a:pt x="3338" y="2257"/>
                  </a:cubicBezTo>
                  <a:cubicBezTo>
                    <a:pt x="3338" y="2149"/>
                    <a:pt x="3338" y="2149"/>
                    <a:pt x="2945" y="2042"/>
                  </a:cubicBezTo>
                  <a:cubicBezTo>
                    <a:pt x="2945" y="2149"/>
                    <a:pt x="2945" y="2149"/>
                    <a:pt x="2945" y="2149"/>
                  </a:cubicBezTo>
                  <a:cubicBezTo>
                    <a:pt x="2945" y="2149"/>
                    <a:pt x="2749" y="2149"/>
                    <a:pt x="2749" y="2042"/>
                  </a:cubicBezTo>
                  <a:cubicBezTo>
                    <a:pt x="2945" y="2042"/>
                    <a:pt x="2945" y="2042"/>
                    <a:pt x="2945" y="2042"/>
                  </a:cubicBezTo>
                  <a:cubicBezTo>
                    <a:pt x="2945" y="1827"/>
                    <a:pt x="2945" y="1827"/>
                    <a:pt x="2945" y="1612"/>
                  </a:cubicBezTo>
                  <a:cubicBezTo>
                    <a:pt x="2749" y="1827"/>
                    <a:pt x="2749" y="1612"/>
                    <a:pt x="2749" y="1612"/>
                  </a:cubicBezTo>
                  <a:cubicBezTo>
                    <a:pt x="2749" y="1612"/>
                    <a:pt x="2945" y="1827"/>
                    <a:pt x="2749" y="2042"/>
                  </a:cubicBezTo>
                  <a:cubicBezTo>
                    <a:pt x="2553" y="2042"/>
                    <a:pt x="2945" y="2042"/>
                    <a:pt x="2749" y="2149"/>
                  </a:cubicBezTo>
                  <a:cubicBezTo>
                    <a:pt x="2749" y="2149"/>
                    <a:pt x="2553" y="2149"/>
                    <a:pt x="2160" y="2149"/>
                  </a:cubicBezTo>
                  <a:cubicBezTo>
                    <a:pt x="2160" y="2149"/>
                    <a:pt x="2160" y="2149"/>
                    <a:pt x="2160" y="2149"/>
                  </a:cubicBezTo>
                  <a:cubicBezTo>
                    <a:pt x="2553" y="2042"/>
                    <a:pt x="2553" y="2149"/>
                    <a:pt x="2553" y="2042"/>
                  </a:cubicBezTo>
                  <a:cubicBezTo>
                    <a:pt x="2553" y="2042"/>
                    <a:pt x="2553" y="1827"/>
                    <a:pt x="2553" y="1612"/>
                  </a:cubicBezTo>
                  <a:cubicBezTo>
                    <a:pt x="2553" y="1612"/>
                    <a:pt x="2160" y="1827"/>
                    <a:pt x="2553" y="1827"/>
                  </a:cubicBezTo>
                  <a:cubicBezTo>
                    <a:pt x="2160" y="1612"/>
                    <a:pt x="2160" y="1612"/>
                    <a:pt x="1964" y="1397"/>
                  </a:cubicBezTo>
                  <a:cubicBezTo>
                    <a:pt x="2160" y="1397"/>
                    <a:pt x="1964" y="1290"/>
                    <a:pt x="2160" y="1290"/>
                  </a:cubicBezTo>
                  <a:cubicBezTo>
                    <a:pt x="2553" y="1290"/>
                    <a:pt x="2553" y="1290"/>
                    <a:pt x="2553" y="1290"/>
                  </a:cubicBezTo>
                  <a:cubicBezTo>
                    <a:pt x="2553" y="1290"/>
                    <a:pt x="2553" y="1290"/>
                    <a:pt x="2553" y="1290"/>
                  </a:cubicBezTo>
                  <a:cubicBezTo>
                    <a:pt x="2553" y="1290"/>
                    <a:pt x="2160" y="1290"/>
                    <a:pt x="2160" y="1182"/>
                  </a:cubicBezTo>
                  <a:cubicBezTo>
                    <a:pt x="2160" y="1290"/>
                    <a:pt x="1964" y="1290"/>
                    <a:pt x="1964" y="1397"/>
                  </a:cubicBezTo>
                  <a:cubicBezTo>
                    <a:pt x="1964" y="1290"/>
                    <a:pt x="1767" y="1397"/>
                    <a:pt x="1767" y="1290"/>
                  </a:cubicBezTo>
                  <a:cubicBezTo>
                    <a:pt x="1767" y="1290"/>
                    <a:pt x="1767" y="1182"/>
                    <a:pt x="1767" y="967"/>
                  </a:cubicBezTo>
                  <a:cubicBezTo>
                    <a:pt x="1571" y="967"/>
                    <a:pt x="1571" y="860"/>
                    <a:pt x="1571" y="752"/>
                  </a:cubicBezTo>
                  <a:cubicBezTo>
                    <a:pt x="982" y="752"/>
                    <a:pt x="982" y="860"/>
                    <a:pt x="785" y="752"/>
                  </a:cubicBezTo>
                  <a:cubicBezTo>
                    <a:pt x="982" y="752"/>
                    <a:pt x="982" y="752"/>
                    <a:pt x="982" y="752"/>
                  </a:cubicBezTo>
                  <a:cubicBezTo>
                    <a:pt x="982" y="752"/>
                    <a:pt x="982" y="752"/>
                    <a:pt x="982" y="752"/>
                  </a:cubicBezTo>
                  <a:cubicBezTo>
                    <a:pt x="785" y="645"/>
                    <a:pt x="785" y="645"/>
                    <a:pt x="785" y="645"/>
                  </a:cubicBezTo>
                  <a:cubicBezTo>
                    <a:pt x="785" y="645"/>
                    <a:pt x="785" y="645"/>
                    <a:pt x="785" y="645"/>
                  </a:cubicBezTo>
                  <a:cubicBezTo>
                    <a:pt x="785" y="645"/>
                    <a:pt x="785" y="645"/>
                    <a:pt x="785" y="645"/>
                  </a:cubicBezTo>
                  <a:cubicBezTo>
                    <a:pt x="393" y="645"/>
                    <a:pt x="393" y="645"/>
                    <a:pt x="393" y="645"/>
                  </a:cubicBezTo>
                  <a:cubicBezTo>
                    <a:pt x="196" y="645"/>
                    <a:pt x="393" y="430"/>
                    <a:pt x="393" y="430"/>
                  </a:cubicBezTo>
                  <a:cubicBezTo>
                    <a:pt x="393" y="430"/>
                    <a:pt x="393" y="430"/>
                    <a:pt x="393" y="430"/>
                  </a:cubicBezTo>
                  <a:cubicBezTo>
                    <a:pt x="393" y="215"/>
                    <a:pt x="393" y="215"/>
                    <a:pt x="196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5"/>
                    <a:pt x="0" y="215"/>
                    <a:pt x="196" y="215"/>
                  </a:cubicBezTo>
                  <a:cubicBezTo>
                    <a:pt x="196" y="215"/>
                    <a:pt x="196" y="215"/>
                    <a:pt x="196" y="430"/>
                  </a:cubicBezTo>
                  <a:cubicBezTo>
                    <a:pt x="196" y="215"/>
                    <a:pt x="196" y="215"/>
                    <a:pt x="196" y="215"/>
                  </a:cubicBezTo>
                  <a:cubicBezTo>
                    <a:pt x="0" y="215"/>
                    <a:pt x="196" y="430"/>
                    <a:pt x="0" y="430"/>
                  </a:cubicBezTo>
                  <a:cubicBezTo>
                    <a:pt x="0" y="430"/>
                    <a:pt x="0" y="430"/>
                    <a:pt x="0" y="430"/>
                  </a:cubicBezTo>
                  <a:cubicBezTo>
                    <a:pt x="0" y="430"/>
                    <a:pt x="0" y="430"/>
                    <a:pt x="0" y="645"/>
                  </a:cubicBezTo>
                  <a:cubicBezTo>
                    <a:pt x="0" y="430"/>
                    <a:pt x="196" y="645"/>
                    <a:pt x="196" y="430"/>
                  </a:cubicBezTo>
                  <a:cubicBezTo>
                    <a:pt x="0" y="645"/>
                    <a:pt x="0" y="645"/>
                    <a:pt x="196" y="752"/>
                  </a:cubicBezTo>
                  <a:cubicBezTo>
                    <a:pt x="196" y="860"/>
                    <a:pt x="196" y="860"/>
                    <a:pt x="196" y="860"/>
                  </a:cubicBezTo>
                  <a:cubicBezTo>
                    <a:pt x="393" y="860"/>
                    <a:pt x="393" y="752"/>
                    <a:pt x="393" y="752"/>
                  </a:cubicBezTo>
                  <a:cubicBezTo>
                    <a:pt x="393" y="752"/>
                    <a:pt x="393" y="752"/>
                    <a:pt x="785" y="752"/>
                  </a:cubicBezTo>
                  <a:cubicBezTo>
                    <a:pt x="393" y="860"/>
                    <a:pt x="393" y="860"/>
                    <a:pt x="393" y="967"/>
                  </a:cubicBezTo>
                  <a:cubicBezTo>
                    <a:pt x="393" y="967"/>
                    <a:pt x="393" y="967"/>
                    <a:pt x="393" y="967"/>
                  </a:cubicBezTo>
                  <a:cubicBezTo>
                    <a:pt x="393" y="967"/>
                    <a:pt x="393" y="967"/>
                    <a:pt x="393" y="1182"/>
                  </a:cubicBezTo>
                  <a:cubicBezTo>
                    <a:pt x="785" y="1290"/>
                    <a:pt x="785" y="1397"/>
                    <a:pt x="982" y="1397"/>
                  </a:cubicBezTo>
                  <a:cubicBezTo>
                    <a:pt x="982" y="1397"/>
                    <a:pt x="982" y="1397"/>
                    <a:pt x="982" y="1397"/>
                  </a:cubicBezTo>
                  <a:cubicBezTo>
                    <a:pt x="785" y="1612"/>
                    <a:pt x="982" y="1612"/>
                    <a:pt x="982" y="1827"/>
                  </a:cubicBezTo>
                  <a:cubicBezTo>
                    <a:pt x="1571" y="2042"/>
                    <a:pt x="1571" y="2149"/>
                    <a:pt x="1767" y="2149"/>
                  </a:cubicBezTo>
                  <a:cubicBezTo>
                    <a:pt x="1767" y="2364"/>
                    <a:pt x="1964" y="2579"/>
                    <a:pt x="2160" y="2794"/>
                  </a:cubicBezTo>
                  <a:cubicBezTo>
                    <a:pt x="2160" y="2687"/>
                    <a:pt x="2160" y="2687"/>
                    <a:pt x="2160" y="2687"/>
                  </a:cubicBezTo>
                  <a:cubicBezTo>
                    <a:pt x="2160" y="2794"/>
                    <a:pt x="2553" y="2687"/>
                    <a:pt x="2553" y="2794"/>
                  </a:cubicBezTo>
                  <a:cubicBezTo>
                    <a:pt x="2160" y="2794"/>
                    <a:pt x="2160" y="2794"/>
                    <a:pt x="2160" y="3009"/>
                  </a:cubicBezTo>
                  <a:cubicBezTo>
                    <a:pt x="2553" y="3009"/>
                    <a:pt x="2553" y="3224"/>
                    <a:pt x="2553" y="3439"/>
                  </a:cubicBezTo>
                  <a:cubicBezTo>
                    <a:pt x="2553" y="3439"/>
                    <a:pt x="2553" y="3439"/>
                    <a:pt x="2553" y="3439"/>
                  </a:cubicBezTo>
                  <a:cubicBezTo>
                    <a:pt x="2553" y="3546"/>
                    <a:pt x="2749" y="3546"/>
                    <a:pt x="2945" y="3654"/>
                  </a:cubicBezTo>
                  <a:cubicBezTo>
                    <a:pt x="2945" y="3654"/>
                    <a:pt x="2945" y="3654"/>
                    <a:pt x="2945" y="3654"/>
                  </a:cubicBezTo>
                  <a:cubicBezTo>
                    <a:pt x="2945" y="3761"/>
                    <a:pt x="2945" y="3761"/>
                    <a:pt x="2945" y="3976"/>
                  </a:cubicBezTo>
                  <a:cubicBezTo>
                    <a:pt x="2945" y="4084"/>
                    <a:pt x="3338" y="4084"/>
                    <a:pt x="3338" y="4191"/>
                  </a:cubicBezTo>
                  <a:cubicBezTo>
                    <a:pt x="3338" y="4621"/>
                    <a:pt x="4124" y="4836"/>
                    <a:pt x="4124" y="5051"/>
                  </a:cubicBezTo>
                  <a:cubicBezTo>
                    <a:pt x="4320" y="5051"/>
                    <a:pt x="4320" y="5051"/>
                    <a:pt x="4320" y="5051"/>
                  </a:cubicBezTo>
                  <a:cubicBezTo>
                    <a:pt x="4320" y="5373"/>
                    <a:pt x="4909" y="5588"/>
                    <a:pt x="4909" y="5910"/>
                  </a:cubicBezTo>
                  <a:cubicBezTo>
                    <a:pt x="5105" y="5803"/>
                    <a:pt x="5105" y="5803"/>
                    <a:pt x="5105" y="5803"/>
                  </a:cubicBezTo>
                  <a:cubicBezTo>
                    <a:pt x="5105" y="5803"/>
                    <a:pt x="5105" y="5910"/>
                    <a:pt x="5105" y="6233"/>
                  </a:cubicBezTo>
                  <a:cubicBezTo>
                    <a:pt x="5105" y="6233"/>
                    <a:pt x="5105" y="6340"/>
                    <a:pt x="5302" y="6340"/>
                  </a:cubicBezTo>
                  <a:cubicBezTo>
                    <a:pt x="5302" y="6448"/>
                    <a:pt x="5302" y="6448"/>
                    <a:pt x="5302" y="6448"/>
                  </a:cubicBezTo>
                  <a:cubicBezTo>
                    <a:pt x="5498" y="6555"/>
                    <a:pt x="5498" y="6555"/>
                    <a:pt x="5498" y="6770"/>
                  </a:cubicBezTo>
                  <a:cubicBezTo>
                    <a:pt x="5498" y="6770"/>
                    <a:pt x="5498" y="6770"/>
                    <a:pt x="5498" y="6770"/>
                  </a:cubicBezTo>
                  <a:cubicBezTo>
                    <a:pt x="5498" y="6770"/>
                    <a:pt x="5498" y="6770"/>
                    <a:pt x="5891" y="6770"/>
                  </a:cubicBezTo>
                  <a:cubicBezTo>
                    <a:pt x="5891" y="6770"/>
                    <a:pt x="5891" y="6878"/>
                    <a:pt x="5498" y="6878"/>
                  </a:cubicBezTo>
                  <a:cubicBezTo>
                    <a:pt x="5891" y="6985"/>
                    <a:pt x="5891" y="7307"/>
                    <a:pt x="6087" y="7307"/>
                  </a:cubicBezTo>
                  <a:cubicBezTo>
                    <a:pt x="6087" y="7307"/>
                    <a:pt x="6087" y="7307"/>
                    <a:pt x="6087" y="7630"/>
                  </a:cubicBezTo>
                  <a:cubicBezTo>
                    <a:pt x="6087" y="7630"/>
                    <a:pt x="6676" y="7737"/>
                    <a:pt x="6676" y="7845"/>
                  </a:cubicBezTo>
                  <a:cubicBezTo>
                    <a:pt x="6873" y="7845"/>
                    <a:pt x="6873" y="7737"/>
                    <a:pt x="6873" y="7845"/>
                  </a:cubicBezTo>
                  <a:cubicBezTo>
                    <a:pt x="6873" y="7845"/>
                    <a:pt x="6873" y="7845"/>
                    <a:pt x="6873" y="7845"/>
                  </a:cubicBezTo>
                  <a:cubicBezTo>
                    <a:pt x="6873" y="8167"/>
                    <a:pt x="7462" y="8275"/>
                    <a:pt x="7462" y="8382"/>
                  </a:cubicBezTo>
                  <a:cubicBezTo>
                    <a:pt x="7658" y="9027"/>
                    <a:pt x="7855" y="9242"/>
                    <a:pt x="8247" y="9564"/>
                  </a:cubicBezTo>
                  <a:cubicBezTo>
                    <a:pt x="8444" y="9564"/>
                    <a:pt x="8444" y="9564"/>
                    <a:pt x="8444" y="9564"/>
                  </a:cubicBezTo>
                  <a:cubicBezTo>
                    <a:pt x="8247" y="9672"/>
                    <a:pt x="8640" y="9672"/>
                    <a:pt x="8444" y="9779"/>
                  </a:cubicBezTo>
                  <a:cubicBezTo>
                    <a:pt x="8640" y="9779"/>
                    <a:pt x="8640" y="9994"/>
                    <a:pt x="8640" y="9779"/>
                  </a:cubicBezTo>
                  <a:cubicBezTo>
                    <a:pt x="8640" y="9994"/>
                    <a:pt x="9425" y="10101"/>
                    <a:pt x="9229" y="10424"/>
                  </a:cubicBezTo>
                  <a:cubicBezTo>
                    <a:pt x="9229" y="10424"/>
                    <a:pt x="9229" y="10424"/>
                    <a:pt x="9229" y="10101"/>
                  </a:cubicBezTo>
                  <a:cubicBezTo>
                    <a:pt x="9425" y="10424"/>
                    <a:pt x="9425" y="10531"/>
                    <a:pt x="9622" y="10639"/>
                  </a:cubicBezTo>
                  <a:cubicBezTo>
                    <a:pt x="9622" y="10531"/>
                    <a:pt x="9622" y="10531"/>
                    <a:pt x="9622" y="10531"/>
                  </a:cubicBezTo>
                  <a:cubicBezTo>
                    <a:pt x="10015" y="10531"/>
                    <a:pt x="9622" y="10746"/>
                    <a:pt x="10015" y="10639"/>
                  </a:cubicBezTo>
                  <a:cubicBezTo>
                    <a:pt x="10015" y="10639"/>
                    <a:pt x="9622" y="10746"/>
                    <a:pt x="9622" y="10639"/>
                  </a:cubicBezTo>
                  <a:cubicBezTo>
                    <a:pt x="10211" y="10961"/>
                    <a:pt x="10211" y="11176"/>
                    <a:pt x="10407" y="11821"/>
                  </a:cubicBezTo>
                  <a:cubicBezTo>
                    <a:pt x="10996" y="11928"/>
                    <a:pt x="10996" y="11499"/>
                    <a:pt x="10996" y="11821"/>
                  </a:cubicBezTo>
                  <a:cubicBezTo>
                    <a:pt x="10996" y="11821"/>
                    <a:pt x="10800" y="11821"/>
                    <a:pt x="10996" y="11821"/>
                  </a:cubicBezTo>
                  <a:cubicBezTo>
                    <a:pt x="10996" y="11928"/>
                    <a:pt x="11193" y="11821"/>
                    <a:pt x="11193" y="11928"/>
                  </a:cubicBezTo>
                  <a:cubicBezTo>
                    <a:pt x="10996" y="11928"/>
                    <a:pt x="11193" y="11928"/>
                    <a:pt x="10996" y="12036"/>
                  </a:cubicBezTo>
                  <a:cubicBezTo>
                    <a:pt x="11193" y="12036"/>
                    <a:pt x="11782" y="12036"/>
                    <a:pt x="11782" y="12143"/>
                  </a:cubicBezTo>
                  <a:cubicBezTo>
                    <a:pt x="11782" y="12143"/>
                    <a:pt x="11782" y="12143"/>
                    <a:pt x="11782" y="12143"/>
                  </a:cubicBezTo>
                  <a:cubicBezTo>
                    <a:pt x="11193" y="12358"/>
                    <a:pt x="11782" y="12466"/>
                    <a:pt x="11782" y="12573"/>
                  </a:cubicBezTo>
                  <a:cubicBezTo>
                    <a:pt x="12371" y="13325"/>
                    <a:pt x="12764" y="13970"/>
                    <a:pt x="13353" y="14722"/>
                  </a:cubicBezTo>
                  <a:cubicBezTo>
                    <a:pt x="14335" y="15260"/>
                    <a:pt x="14531" y="16119"/>
                    <a:pt x="15316" y="16657"/>
                  </a:cubicBezTo>
                  <a:cubicBezTo>
                    <a:pt x="15905" y="16657"/>
                    <a:pt x="15905" y="16657"/>
                    <a:pt x="15905" y="16979"/>
                  </a:cubicBezTo>
                  <a:cubicBezTo>
                    <a:pt x="15905" y="16764"/>
                    <a:pt x="15905" y="16764"/>
                    <a:pt x="15905" y="16764"/>
                  </a:cubicBezTo>
                  <a:cubicBezTo>
                    <a:pt x="15905" y="16979"/>
                    <a:pt x="16102" y="16979"/>
                    <a:pt x="15905" y="17087"/>
                  </a:cubicBezTo>
                  <a:cubicBezTo>
                    <a:pt x="16102" y="17194"/>
                    <a:pt x="16298" y="17624"/>
                    <a:pt x="16887" y="17731"/>
                  </a:cubicBezTo>
                  <a:cubicBezTo>
                    <a:pt x="16887" y="17731"/>
                    <a:pt x="16887" y="17731"/>
                    <a:pt x="16887" y="17731"/>
                  </a:cubicBezTo>
                  <a:cubicBezTo>
                    <a:pt x="16887" y="17946"/>
                    <a:pt x="16887" y="17946"/>
                    <a:pt x="16887" y="17946"/>
                  </a:cubicBezTo>
                  <a:cubicBezTo>
                    <a:pt x="16887" y="17731"/>
                    <a:pt x="16887" y="17731"/>
                    <a:pt x="16887" y="17731"/>
                  </a:cubicBezTo>
                  <a:cubicBezTo>
                    <a:pt x="16887" y="17946"/>
                    <a:pt x="16887" y="17946"/>
                    <a:pt x="16887" y="17946"/>
                  </a:cubicBezTo>
                  <a:cubicBezTo>
                    <a:pt x="17084" y="18484"/>
                    <a:pt x="18262" y="19128"/>
                    <a:pt x="18655" y="19773"/>
                  </a:cubicBezTo>
                  <a:cubicBezTo>
                    <a:pt x="19047" y="19881"/>
                    <a:pt x="19047" y="19988"/>
                    <a:pt x="19440" y="20203"/>
                  </a:cubicBezTo>
                  <a:cubicBezTo>
                    <a:pt x="20029" y="20740"/>
                    <a:pt x="20815" y="20955"/>
                    <a:pt x="21011" y="21600"/>
                  </a:cubicBezTo>
                  <a:cubicBezTo>
                    <a:pt x="21011" y="21600"/>
                    <a:pt x="21207" y="21278"/>
                    <a:pt x="21207" y="21170"/>
                  </a:cubicBezTo>
                  <a:close/>
                </a:path>
              </a:pathLst>
            </a:custGeom>
            <a:solidFill>
              <a:srgbClr val="AFAA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8" name="Полилиния 152"/>
            <p:cNvSpPr/>
            <p:nvPr/>
          </p:nvSpPr>
          <p:spPr>
            <a:xfrm>
              <a:off x="688471" y="860361"/>
              <a:ext cx="37053" cy="155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72" y="0"/>
                  </a:moveTo>
                  <a:cubicBezTo>
                    <a:pt x="14688" y="10697"/>
                    <a:pt x="14688" y="10697"/>
                    <a:pt x="14688" y="10697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3456" y="21600"/>
                    <a:pt x="3456" y="21600"/>
                    <a:pt x="3456" y="21600"/>
                  </a:cubicBezTo>
                  <a:cubicBezTo>
                    <a:pt x="9504" y="15653"/>
                    <a:pt x="9504" y="15653"/>
                    <a:pt x="9504" y="15653"/>
                  </a:cubicBezTo>
                  <a:cubicBezTo>
                    <a:pt x="0" y="4935"/>
                    <a:pt x="0" y="4935"/>
                    <a:pt x="0" y="4935"/>
                  </a:cubicBezTo>
                  <a:cubicBezTo>
                    <a:pt x="6912" y="0"/>
                    <a:pt x="6912" y="0"/>
                    <a:pt x="6912" y="0"/>
                  </a:cubicBezTo>
                  <a:cubicBezTo>
                    <a:pt x="19872" y="0"/>
                    <a:pt x="19872" y="0"/>
                    <a:pt x="19872" y="0"/>
                  </a:cubicBezTo>
                  <a:cubicBezTo>
                    <a:pt x="19872" y="0"/>
                    <a:pt x="19872" y="0"/>
                    <a:pt x="19872" y="0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578" name="Группа 50"/>
          <p:cNvGrpSpPr/>
          <p:nvPr/>
        </p:nvGrpSpPr>
        <p:grpSpPr>
          <a:xfrm>
            <a:off x="10514011" y="2447551"/>
            <a:ext cx="1485017" cy="2186778"/>
            <a:chOff x="0" y="0"/>
            <a:chExt cx="1485016" cy="2186777"/>
          </a:xfrm>
        </p:grpSpPr>
        <p:sp>
          <p:nvSpPr>
            <p:cNvPr id="550" name="Полилиния 51"/>
            <p:cNvSpPr/>
            <p:nvPr/>
          </p:nvSpPr>
          <p:spPr>
            <a:xfrm>
              <a:off x="268566" y="551671"/>
              <a:ext cx="303324" cy="284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345" fill="norm" stroke="1" extrusionOk="0">
                  <a:moveTo>
                    <a:pt x="21600" y="16298"/>
                  </a:moveTo>
                  <a:cubicBezTo>
                    <a:pt x="21600" y="16298"/>
                    <a:pt x="19733" y="3818"/>
                    <a:pt x="11733" y="458"/>
                  </a:cubicBezTo>
                  <a:cubicBezTo>
                    <a:pt x="7733" y="-1222"/>
                    <a:pt x="0" y="2138"/>
                    <a:pt x="0" y="3818"/>
                  </a:cubicBezTo>
                  <a:cubicBezTo>
                    <a:pt x="2133" y="3818"/>
                    <a:pt x="5600" y="3338"/>
                    <a:pt x="5600" y="3338"/>
                  </a:cubicBezTo>
                  <a:cubicBezTo>
                    <a:pt x="5600" y="3338"/>
                    <a:pt x="6933" y="12698"/>
                    <a:pt x="14133" y="17018"/>
                  </a:cubicBezTo>
                  <a:cubicBezTo>
                    <a:pt x="19733" y="20378"/>
                    <a:pt x="21600" y="16298"/>
                    <a:pt x="21600" y="16298"/>
                  </a:cubicBezTo>
                  <a:close/>
                </a:path>
              </a:pathLst>
            </a:custGeom>
            <a:solidFill>
              <a:srgbClr val="3B3B3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51" name="Полилиния 52"/>
            <p:cNvSpPr/>
            <p:nvPr/>
          </p:nvSpPr>
          <p:spPr>
            <a:xfrm>
              <a:off x="369674" y="562737"/>
              <a:ext cx="26857" cy="25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257"/>
                  </a:moveTo>
                  <a:cubicBezTo>
                    <a:pt x="21600" y="15429"/>
                    <a:pt x="18514" y="21600"/>
                    <a:pt x="12343" y="21600"/>
                  </a:cubicBezTo>
                  <a:cubicBezTo>
                    <a:pt x="6171" y="21600"/>
                    <a:pt x="0" y="15429"/>
                    <a:pt x="0" y="9257"/>
                  </a:cubicBezTo>
                  <a:cubicBezTo>
                    <a:pt x="0" y="6171"/>
                    <a:pt x="6171" y="0"/>
                    <a:pt x="12343" y="0"/>
                  </a:cubicBezTo>
                  <a:cubicBezTo>
                    <a:pt x="15429" y="0"/>
                    <a:pt x="21600" y="3086"/>
                    <a:pt x="21600" y="9257"/>
                  </a:cubicBezTo>
                  <a:close/>
                </a:path>
              </a:pathLst>
            </a:custGeom>
            <a:solidFill>
              <a:srgbClr val="FFF7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52" name="Полилиния 53"/>
            <p:cNvSpPr/>
            <p:nvPr/>
          </p:nvSpPr>
          <p:spPr>
            <a:xfrm>
              <a:off x="421807" y="505864"/>
              <a:ext cx="35430" cy="48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31" h="21600" fill="norm" stroke="1" extrusionOk="0">
                  <a:moveTo>
                    <a:pt x="0" y="21600"/>
                  </a:moveTo>
                  <a:cubicBezTo>
                    <a:pt x="0" y="21600"/>
                    <a:pt x="15709" y="8308"/>
                    <a:pt x="15709" y="0"/>
                  </a:cubicBezTo>
                  <a:cubicBezTo>
                    <a:pt x="21600" y="8308"/>
                    <a:pt x="19636" y="21600"/>
                    <a:pt x="0" y="21600"/>
                  </a:cubicBezTo>
                  <a:close/>
                </a:path>
              </a:pathLst>
            </a:custGeom>
            <a:solidFill>
              <a:srgbClr val="3B3B3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53" name="Полилиния 54"/>
            <p:cNvSpPr/>
            <p:nvPr/>
          </p:nvSpPr>
          <p:spPr>
            <a:xfrm>
              <a:off x="399690" y="505864"/>
              <a:ext cx="30860" cy="56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9" h="21600" fill="norm" stroke="1" extrusionOk="0">
                  <a:moveTo>
                    <a:pt x="9000" y="21600"/>
                  </a:moveTo>
                  <a:cubicBezTo>
                    <a:pt x="9000" y="21600"/>
                    <a:pt x="7200" y="4320"/>
                    <a:pt x="0" y="0"/>
                  </a:cubicBezTo>
                  <a:cubicBezTo>
                    <a:pt x="12600" y="1440"/>
                    <a:pt x="21600" y="10080"/>
                    <a:pt x="9000" y="21600"/>
                  </a:cubicBezTo>
                  <a:close/>
                </a:path>
              </a:pathLst>
            </a:custGeom>
            <a:solidFill>
              <a:srgbClr val="3B3B3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54" name="Полилиния 55"/>
            <p:cNvSpPr/>
            <p:nvPr/>
          </p:nvSpPr>
          <p:spPr>
            <a:xfrm>
              <a:off x="1093224" y="565547"/>
              <a:ext cx="301744" cy="282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422" fill="norm" stroke="1" extrusionOk="0">
                  <a:moveTo>
                    <a:pt x="0" y="16262"/>
                  </a:moveTo>
                  <a:cubicBezTo>
                    <a:pt x="0" y="16262"/>
                    <a:pt x="1867" y="3885"/>
                    <a:pt x="9867" y="487"/>
                  </a:cubicBezTo>
                  <a:cubicBezTo>
                    <a:pt x="13867" y="-1212"/>
                    <a:pt x="21600" y="1943"/>
                    <a:pt x="21600" y="3642"/>
                  </a:cubicBezTo>
                  <a:cubicBezTo>
                    <a:pt x="19467" y="3885"/>
                    <a:pt x="16000" y="3157"/>
                    <a:pt x="16000" y="3157"/>
                  </a:cubicBezTo>
                  <a:cubicBezTo>
                    <a:pt x="16000" y="3157"/>
                    <a:pt x="14933" y="12622"/>
                    <a:pt x="7467" y="17233"/>
                  </a:cubicBezTo>
                  <a:cubicBezTo>
                    <a:pt x="2133" y="20388"/>
                    <a:pt x="0" y="16262"/>
                    <a:pt x="0" y="16262"/>
                  </a:cubicBezTo>
                  <a:close/>
                </a:path>
              </a:pathLst>
            </a:custGeom>
            <a:solidFill>
              <a:srgbClr val="3B3B3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55" name="Полилиния 56"/>
            <p:cNvSpPr/>
            <p:nvPr/>
          </p:nvSpPr>
          <p:spPr>
            <a:xfrm>
              <a:off x="1254364" y="979806"/>
              <a:ext cx="30017" cy="30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16200"/>
                    <a:pt x="5400" y="21600"/>
                    <a:pt x="10800" y="21600"/>
                  </a:cubicBezTo>
                  <a:cubicBezTo>
                    <a:pt x="16200" y="21600"/>
                    <a:pt x="21600" y="16200"/>
                    <a:pt x="21600" y="13500"/>
                  </a:cubicBezTo>
                  <a:cubicBezTo>
                    <a:pt x="21600" y="5400"/>
                    <a:pt x="16200" y="0"/>
                    <a:pt x="13500" y="0"/>
                  </a:cubicBezTo>
                  <a:cubicBezTo>
                    <a:pt x="5400" y="0"/>
                    <a:pt x="0" y="5400"/>
                    <a:pt x="0" y="10800"/>
                  </a:cubicBezTo>
                  <a:close/>
                </a:path>
              </a:pathLst>
            </a:custGeom>
            <a:solidFill>
              <a:srgbClr val="FFF7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56" name="Полилиния 57"/>
            <p:cNvSpPr/>
            <p:nvPr/>
          </p:nvSpPr>
          <p:spPr>
            <a:xfrm>
              <a:off x="1211036" y="521662"/>
              <a:ext cx="35430" cy="52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31" h="21600" fill="norm" stroke="1" extrusionOk="0">
                  <a:moveTo>
                    <a:pt x="18631" y="21600"/>
                  </a:moveTo>
                  <a:cubicBezTo>
                    <a:pt x="18631" y="21600"/>
                    <a:pt x="2922" y="6171"/>
                    <a:pt x="2922" y="0"/>
                  </a:cubicBezTo>
                  <a:cubicBezTo>
                    <a:pt x="-2969" y="6171"/>
                    <a:pt x="-1005" y="20057"/>
                    <a:pt x="18631" y="21600"/>
                  </a:cubicBezTo>
                  <a:close/>
                </a:path>
              </a:pathLst>
            </a:custGeom>
            <a:solidFill>
              <a:srgbClr val="3B3B3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57" name="Полилиния 58"/>
            <p:cNvSpPr/>
            <p:nvPr/>
          </p:nvSpPr>
          <p:spPr>
            <a:xfrm>
              <a:off x="1237746" y="516923"/>
              <a:ext cx="27678" cy="56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54" h="21600" fill="norm" stroke="1" extrusionOk="0">
                  <a:moveTo>
                    <a:pt x="6699" y="21600"/>
                  </a:moveTo>
                  <a:cubicBezTo>
                    <a:pt x="6699" y="21600"/>
                    <a:pt x="8663" y="5760"/>
                    <a:pt x="14554" y="0"/>
                  </a:cubicBezTo>
                  <a:cubicBezTo>
                    <a:pt x="2772" y="1440"/>
                    <a:pt x="-7046" y="11520"/>
                    <a:pt x="6699" y="21600"/>
                  </a:cubicBezTo>
                  <a:close/>
                </a:path>
              </a:pathLst>
            </a:custGeom>
            <a:solidFill>
              <a:srgbClr val="3B3B3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58" name="Полилиния 59"/>
            <p:cNvSpPr/>
            <p:nvPr/>
          </p:nvSpPr>
          <p:spPr>
            <a:xfrm>
              <a:off x="0" y="823835"/>
              <a:ext cx="199428" cy="144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76" h="21078" fill="norm" stroke="1" extrusionOk="0">
                  <a:moveTo>
                    <a:pt x="17939" y="18"/>
                  </a:moveTo>
                  <a:cubicBezTo>
                    <a:pt x="17939" y="18"/>
                    <a:pt x="7688" y="-522"/>
                    <a:pt x="2197" y="4338"/>
                  </a:cubicBezTo>
                  <a:cubicBezTo>
                    <a:pt x="5858" y="4338"/>
                    <a:pt x="8054" y="5958"/>
                    <a:pt x="8054" y="5958"/>
                  </a:cubicBezTo>
                  <a:cubicBezTo>
                    <a:pt x="8054" y="5958"/>
                    <a:pt x="366" y="9198"/>
                    <a:pt x="0" y="14598"/>
                  </a:cubicBezTo>
                  <a:cubicBezTo>
                    <a:pt x="4759" y="11358"/>
                    <a:pt x="10617" y="10818"/>
                    <a:pt x="10617" y="10818"/>
                  </a:cubicBezTo>
                  <a:cubicBezTo>
                    <a:pt x="10617" y="10818"/>
                    <a:pt x="5858" y="16218"/>
                    <a:pt x="5492" y="21078"/>
                  </a:cubicBezTo>
                  <a:cubicBezTo>
                    <a:pt x="9885" y="17838"/>
                    <a:pt x="15010" y="13518"/>
                    <a:pt x="17939" y="12978"/>
                  </a:cubicBezTo>
                  <a:cubicBezTo>
                    <a:pt x="21600" y="12438"/>
                    <a:pt x="17573" y="2178"/>
                    <a:pt x="17573" y="2178"/>
                  </a:cubicBezTo>
                </a:path>
              </a:pathLst>
            </a:custGeom>
            <a:solidFill>
              <a:srgbClr val="F6E39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59" name="Полилиния 60"/>
            <p:cNvSpPr/>
            <p:nvPr/>
          </p:nvSpPr>
          <p:spPr>
            <a:xfrm>
              <a:off x="1286070" y="849085"/>
              <a:ext cx="198946" cy="141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5" h="20622" fill="norm" stroke="1" extrusionOk="0">
                  <a:moveTo>
                    <a:pt x="1234" y="102"/>
                  </a:moveTo>
                  <a:cubicBezTo>
                    <a:pt x="1234" y="102"/>
                    <a:pt x="12407" y="-978"/>
                    <a:pt x="17621" y="3882"/>
                  </a:cubicBezTo>
                  <a:cubicBezTo>
                    <a:pt x="13524" y="3882"/>
                    <a:pt x="11289" y="5502"/>
                    <a:pt x="11289" y="5502"/>
                  </a:cubicBezTo>
                  <a:cubicBezTo>
                    <a:pt x="11289" y="5502"/>
                    <a:pt x="19483" y="8742"/>
                    <a:pt x="19855" y="14142"/>
                  </a:cubicBezTo>
                  <a:cubicBezTo>
                    <a:pt x="15014" y="10902"/>
                    <a:pt x="8683" y="10362"/>
                    <a:pt x="8683" y="10362"/>
                  </a:cubicBezTo>
                  <a:cubicBezTo>
                    <a:pt x="8683" y="10362"/>
                    <a:pt x="13896" y="15762"/>
                    <a:pt x="14269" y="20622"/>
                  </a:cubicBezTo>
                  <a:cubicBezTo>
                    <a:pt x="9800" y="17382"/>
                    <a:pt x="4586" y="13062"/>
                    <a:pt x="1234" y="12522"/>
                  </a:cubicBezTo>
                  <a:cubicBezTo>
                    <a:pt x="-1745" y="11982"/>
                    <a:pt x="1607" y="1722"/>
                    <a:pt x="1607" y="1722"/>
                  </a:cubicBezTo>
                </a:path>
              </a:pathLst>
            </a:custGeom>
            <a:solidFill>
              <a:srgbClr val="F6E39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60" name="Полилиния 61"/>
            <p:cNvSpPr/>
            <p:nvPr/>
          </p:nvSpPr>
          <p:spPr>
            <a:xfrm>
              <a:off x="704592" y="1335262"/>
              <a:ext cx="101109" cy="851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7862" y="21600"/>
                  </a:lnTo>
                  <a:lnTo>
                    <a:pt x="0" y="21600"/>
                  </a:lnTo>
                  <a:lnTo>
                    <a:pt x="2077" y="152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E40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61" name="Полилиния 62"/>
            <p:cNvSpPr/>
            <p:nvPr/>
          </p:nvSpPr>
          <p:spPr>
            <a:xfrm>
              <a:off x="493146" y="1294187"/>
              <a:ext cx="470016" cy="241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600" fill="norm" stroke="1" extrusionOk="0">
                  <a:moveTo>
                    <a:pt x="18266" y="2991"/>
                  </a:moveTo>
                  <a:cubicBezTo>
                    <a:pt x="18600" y="3988"/>
                    <a:pt x="21447" y="9305"/>
                    <a:pt x="21112" y="14289"/>
                  </a:cubicBezTo>
                  <a:cubicBezTo>
                    <a:pt x="20275" y="11963"/>
                    <a:pt x="18935" y="10966"/>
                    <a:pt x="18935" y="10966"/>
                  </a:cubicBezTo>
                  <a:cubicBezTo>
                    <a:pt x="18935" y="10966"/>
                    <a:pt x="19605" y="14289"/>
                    <a:pt x="18768" y="19274"/>
                  </a:cubicBezTo>
                  <a:cubicBezTo>
                    <a:pt x="18266" y="15951"/>
                    <a:pt x="16591" y="14622"/>
                    <a:pt x="16591" y="14622"/>
                  </a:cubicBezTo>
                  <a:cubicBezTo>
                    <a:pt x="16591" y="14622"/>
                    <a:pt x="15754" y="19274"/>
                    <a:pt x="15754" y="20935"/>
                  </a:cubicBezTo>
                  <a:cubicBezTo>
                    <a:pt x="14080" y="16948"/>
                    <a:pt x="14917" y="12295"/>
                    <a:pt x="14917" y="12295"/>
                  </a:cubicBezTo>
                  <a:cubicBezTo>
                    <a:pt x="14917" y="12295"/>
                    <a:pt x="12740" y="19274"/>
                    <a:pt x="12740" y="21268"/>
                  </a:cubicBezTo>
                  <a:cubicBezTo>
                    <a:pt x="11233" y="18609"/>
                    <a:pt x="12238" y="13957"/>
                    <a:pt x="12238" y="13957"/>
                  </a:cubicBezTo>
                  <a:cubicBezTo>
                    <a:pt x="12238" y="13957"/>
                    <a:pt x="9056" y="20271"/>
                    <a:pt x="9056" y="21600"/>
                  </a:cubicBezTo>
                  <a:cubicBezTo>
                    <a:pt x="7549" y="18942"/>
                    <a:pt x="8721" y="14289"/>
                    <a:pt x="9056" y="12960"/>
                  </a:cubicBezTo>
                  <a:cubicBezTo>
                    <a:pt x="9559" y="11963"/>
                    <a:pt x="7047" y="14289"/>
                    <a:pt x="6880" y="17945"/>
                  </a:cubicBezTo>
                  <a:cubicBezTo>
                    <a:pt x="4870" y="16948"/>
                    <a:pt x="5875" y="11298"/>
                    <a:pt x="5875" y="11298"/>
                  </a:cubicBezTo>
                  <a:cubicBezTo>
                    <a:pt x="5875" y="11298"/>
                    <a:pt x="2861" y="14289"/>
                    <a:pt x="2526" y="18942"/>
                  </a:cubicBezTo>
                  <a:cubicBezTo>
                    <a:pt x="517" y="16948"/>
                    <a:pt x="2861" y="9305"/>
                    <a:pt x="2861" y="9305"/>
                  </a:cubicBezTo>
                  <a:cubicBezTo>
                    <a:pt x="2861" y="9305"/>
                    <a:pt x="182" y="12960"/>
                    <a:pt x="14" y="14289"/>
                  </a:cubicBezTo>
                  <a:cubicBezTo>
                    <a:pt x="-153" y="9305"/>
                    <a:pt x="1187" y="8640"/>
                    <a:pt x="2526" y="6978"/>
                  </a:cubicBezTo>
                  <a:cubicBezTo>
                    <a:pt x="3698" y="4985"/>
                    <a:pt x="11568" y="0"/>
                    <a:pt x="11568" y="0"/>
                  </a:cubicBezTo>
                  <a:cubicBezTo>
                    <a:pt x="18266" y="2991"/>
                    <a:pt x="18266" y="2991"/>
                    <a:pt x="18266" y="2991"/>
                  </a:cubicBezTo>
                  <a:cubicBezTo>
                    <a:pt x="18266" y="2991"/>
                    <a:pt x="18266" y="2991"/>
                    <a:pt x="18266" y="2991"/>
                  </a:cubicBezTo>
                  <a:close/>
                </a:path>
              </a:pathLst>
            </a:custGeom>
            <a:solidFill>
              <a:srgbClr val="F6E39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62" name="Полилиния 63"/>
            <p:cNvSpPr/>
            <p:nvPr/>
          </p:nvSpPr>
          <p:spPr>
            <a:xfrm>
              <a:off x="160098" y="796549"/>
              <a:ext cx="1198751" cy="552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142" fill="norm" stroke="1" extrusionOk="0">
                  <a:moveTo>
                    <a:pt x="12263" y="0"/>
                  </a:moveTo>
                  <a:cubicBezTo>
                    <a:pt x="16648" y="429"/>
                    <a:pt x="16648" y="429"/>
                    <a:pt x="16648" y="429"/>
                  </a:cubicBezTo>
                  <a:cubicBezTo>
                    <a:pt x="16648" y="429"/>
                    <a:pt x="19790" y="143"/>
                    <a:pt x="20575" y="1001"/>
                  </a:cubicBezTo>
                  <a:cubicBezTo>
                    <a:pt x="21099" y="1574"/>
                    <a:pt x="21230" y="4148"/>
                    <a:pt x="20706" y="6008"/>
                  </a:cubicBezTo>
                  <a:cubicBezTo>
                    <a:pt x="20052" y="8440"/>
                    <a:pt x="14161" y="4864"/>
                    <a:pt x="13899" y="5722"/>
                  </a:cubicBezTo>
                  <a:cubicBezTo>
                    <a:pt x="13506" y="7438"/>
                    <a:pt x="15339" y="17881"/>
                    <a:pt x="14292" y="19597"/>
                  </a:cubicBezTo>
                  <a:cubicBezTo>
                    <a:pt x="13245" y="21314"/>
                    <a:pt x="6765" y="21600"/>
                    <a:pt x="6241" y="20456"/>
                  </a:cubicBezTo>
                  <a:cubicBezTo>
                    <a:pt x="5259" y="18310"/>
                    <a:pt x="6699" y="8583"/>
                    <a:pt x="6241" y="5579"/>
                  </a:cubicBezTo>
                  <a:cubicBezTo>
                    <a:pt x="5979" y="3862"/>
                    <a:pt x="743" y="10156"/>
                    <a:pt x="219" y="4864"/>
                  </a:cubicBezTo>
                  <a:cubicBezTo>
                    <a:pt x="154" y="3862"/>
                    <a:pt x="-370" y="572"/>
                    <a:pt x="481" y="429"/>
                  </a:cubicBezTo>
                  <a:cubicBezTo>
                    <a:pt x="1332" y="143"/>
                    <a:pt x="8597" y="143"/>
                    <a:pt x="8597" y="143"/>
                  </a:cubicBezTo>
                  <a:cubicBezTo>
                    <a:pt x="12263" y="0"/>
                    <a:pt x="12263" y="0"/>
                    <a:pt x="12263" y="0"/>
                  </a:cubicBezTo>
                  <a:cubicBezTo>
                    <a:pt x="12263" y="0"/>
                    <a:pt x="12263" y="0"/>
                    <a:pt x="12263" y="0"/>
                  </a:cubicBezTo>
                  <a:close/>
                </a:path>
              </a:pathLst>
            </a:custGeom>
            <a:solidFill>
              <a:srgbClr val="3FC2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6"/>
                  </a:solidFill>
                </a:defRPr>
              </a:pPr>
            </a:p>
          </p:txBody>
        </p:sp>
        <p:sp>
          <p:nvSpPr>
            <p:cNvPr id="563" name="Полилиния 64"/>
            <p:cNvSpPr/>
            <p:nvPr/>
          </p:nvSpPr>
          <p:spPr>
            <a:xfrm>
              <a:off x="537051" y="419064"/>
              <a:ext cx="439999" cy="383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3" h="17230" fill="norm" stroke="1" extrusionOk="0">
                  <a:moveTo>
                    <a:pt x="10215" y="72"/>
                  </a:moveTo>
                  <a:cubicBezTo>
                    <a:pt x="14637" y="240"/>
                    <a:pt x="21100" y="-263"/>
                    <a:pt x="19909" y="10454"/>
                  </a:cubicBezTo>
                  <a:cubicBezTo>
                    <a:pt x="18719" y="21170"/>
                    <a:pt x="-500" y="17821"/>
                    <a:pt x="10" y="9784"/>
                  </a:cubicBezTo>
                  <a:cubicBezTo>
                    <a:pt x="350" y="1579"/>
                    <a:pt x="2731" y="-430"/>
                    <a:pt x="10215" y="72"/>
                  </a:cubicBezTo>
                  <a:close/>
                </a:path>
              </a:pathLst>
            </a:custGeom>
            <a:solidFill>
              <a:srgbClr val="F6E39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64" name="Полилиния 65"/>
            <p:cNvSpPr/>
            <p:nvPr/>
          </p:nvSpPr>
          <p:spPr>
            <a:xfrm>
              <a:off x="489739" y="749154"/>
              <a:ext cx="474043" cy="181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3582" y="0"/>
                  </a:moveTo>
                  <a:cubicBezTo>
                    <a:pt x="13582" y="0"/>
                    <a:pt x="21600" y="5731"/>
                    <a:pt x="20782" y="11902"/>
                  </a:cubicBezTo>
                  <a:cubicBezTo>
                    <a:pt x="18818" y="9698"/>
                    <a:pt x="17836" y="6612"/>
                    <a:pt x="15382" y="8376"/>
                  </a:cubicBezTo>
                  <a:cubicBezTo>
                    <a:pt x="16200" y="11020"/>
                    <a:pt x="15873" y="18073"/>
                    <a:pt x="15218" y="21600"/>
                  </a:cubicBezTo>
                  <a:cubicBezTo>
                    <a:pt x="14073" y="15869"/>
                    <a:pt x="12764" y="11461"/>
                    <a:pt x="11291" y="9257"/>
                  </a:cubicBezTo>
                  <a:cubicBezTo>
                    <a:pt x="9982" y="11461"/>
                    <a:pt x="8509" y="15869"/>
                    <a:pt x="7691" y="20718"/>
                  </a:cubicBezTo>
                  <a:cubicBezTo>
                    <a:pt x="6873" y="16751"/>
                    <a:pt x="6709" y="12343"/>
                    <a:pt x="6218" y="7935"/>
                  </a:cubicBezTo>
                  <a:cubicBezTo>
                    <a:pt x="3927" y="8376"/>
                    <a:pt x="1145" y="10139"/>
                    <a:pt x="0" y="11461"/>
                  </a:cubicBezTo>
                  <a:cubicBezTo>
                    <a:pt x="3436" y="1322"/>
                    <a:pt x="8018" y="0"/>
                    <a:pt x="8018" y="0"/>
                  </a:cubicBezTo>
                  <a:cubicBezTo>
                    <a:pt x="13582" y="0"/>
                    <a:pt x="13582" y="0"/>
                    <a:pt x="13582" y="0"/>
                  </a:cubicBezTo>
                  <a:cubicBezTo>
                    <a:pt x="13582" y="0"/>
                    <a:pt x="13582" y="0"/>
                    <a:pt x="13582" y="0"/>
                  </a:cubicBezTo>
                  <a:close/>
                </a:path>
              </a:pathLst>
            </a:custGeom>
            <a:solidFill>
              <a:srgbClr val="F6E39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65" name="Полилиния 66"/>
            <p:cNvSpPr/>
            <p:nvPr/>
          </p:nvSpPr>
          <p:spPr>
            <a:xfrm>
              <a:off x="477737" y="1275229"/>
              <a:ext cx="486750" cy="178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7" h="21600" fill="norm" stroke="1" extrusionOk="0">
                  <a:moveTo>
                    <a:pt x="16322" y="0"/>
                  </a:moveTo>
                  <a:cubicBezTo>
                    <a:pt x="16322" y="0"/>
                    <a:pt x="21174" y="7200"/>
                    <a:pt x="20391" y="10800"/>
                  </a:cubicBezTo>
                  <a:cubicBezTo>
                    <a:pt x="19139" y="9000"/>
                    <a:pt x="17887" y="8550"/>
                    <a:pt x="17261" y="9900"/>
                  </a:cubicBezTo>
                  <a:cubicBezTo>
                    <a:pt x="17417" y="12600"/>
                    <a:pt x="17887" y="20250"/>
                    <a:pt x="16948" y="21600"/>
                  </a:cubicBezTo>
                  <a:cubicBezTo>
                    <a:pt x="15852" y="18450"/>
                    <a:pt x="12878" y="12600"/>
                    <a:pt x="11313" y="13950"/>
                  </a:cubicBezTo>
                  <a:cubicBezTo>
                    <a:pt x="10687" y="14400"/>
                    <a:pt x="10217" y="17100"/>
                    <a:pt x="9904" y="20700"/>
                  </a:cubicBezTo>
                  <a:cubicBezTo>
                    <a:pt x="8809" y="20700"/>
                    <a:pt x="7557" y="13500"/>
                    <a:pt x="6461" y="13500"/>
                  </a:cubicBezTo>
                  <a:cubicBezTo>
                    <a:pt x="5522" y="13500"/>
                    <a:pt x="4113" y="15750"/>
                    <a:pt x="3331" y="19800"/>
                  </a:cubicBezTo>
                  <a:cubicBezTo>
                    <a:pt x="2704" y="19350"/>
                    <a:pt x="2235" y="16200"/>
                    <a:pt x="2704" y="12150"/>
                  </a:cubicBezTo>
                  <a:cubicBezTo>
                    <a:pt x="2235" y="11250"/>
                    <a:pt x="1139" y="12150"/>
                    <a:pt x="44" y="13950"/>
                  </a:cubicBezTo>
                  <a:cubicBezTo>
                    <a:pt x="-426" y="11250"/>
                    <a:pt x="3017" y="4950"/>
                    <a:pt x="3017" y="4950"/>
                  </a:cubicBezTo>
                  <a:cubicBezTo>
                    <a:pt x="16322" y="0"/>
                    <a:pt x="16322" y="0"/>
                    <a:pt x="16322" y="0"/>
                  </a:cubicBezTo>
                  <a:cubicBezTo>
                    <a:pt x="16322" y="0"/>
                    <a:pt x="16322" y="0"/>
                    <a:pt x="16322" y="0"/>
                  </a:cubicBezTo>
                  <a:close/>
                </a:path>
              </a:pathLst>
            </a:custGeom>
            <a:solidFill>
              <a:srgbClr val="3FC2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66" name="Полилиния 67"/>
            <p:cNvSpPr/>
            <p:nvPr/>
          </p:nvSpPr>
          <p:spPr>
            <a:xfrm>
              <a:off x="443924" y="0"/>
              <a:ext cx="630343" cy="527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533" fill="norm" stroke="1" extrusionOk="0">
                  <a:moveTo>
                    <a:pt x="21600" y="17523"/>
                  </a:moveTo>
                  <a:cubicBezTo>
                    <a:pt x="20578" y="19323"/>
                    <a:pt x="17254" y="20015"/>
                    <a:pt x="13676" y="19184"/>
                  </a:cubicBezTo>
                  <a:cubicBezTo>
                    <a:pt x="10097" y="18353"/>
                    <a:pt x="3195" y="21261"/>
                    <a:pt x="256" y="17246"/>
                  </a:cubicBezTo>
                  <a:cubicBezTo>
                    <a:pt x="2173" y="16276"/>
                    <a:pt x="6774" y="15030"/>
                    <a:pt x="6774" y="15030"/>
                  </a:cubicBezTo>
                  <a:cubicBezTo>
                    <a:pt x="6263" y="13784"/>
                    <a:pt x="8308" y="7830"/>
                    <a:pt x="6902" y="6169"/>
                  </a:cubicBezTo>
                  <a:cubicBezTo>
                    <a:pt x="5751" y="4784"/>
                    <a:pt x="3323" y="7138"/>
                    <a:pt x="2045" y="5753"/>
                  </a:cubicBezTo>
                  <a:cubicBezTo>
                    <a:pt x="383" y="4230"/>
                    <a:pt x="2173" y="1461"/>
                    <a:pt x="1917" y="1046"/>
                  </a:cubicBezTo>
                  <a:cubicBezTo>
                    <a:pt x="1662" y="492"/>
                    <a:pt x="0" y="353"/>
                    <a:pt x="0" y="353"/>
                  </a:cubicBezTo>
                  <a:cubicBezTo>
                    <a:pt x="0" y="353"/>
                    <a:pt x="2301" y="-339"/>
                    <a:pt x="2812" y="215"/>
                  </a:cubicBezTo>
                  <a:cubicBezTo>
                    <a:pt x="3323" y="492"/>
                    <a:pt x="2428" y="2984"/>
                    <a:pt x="2556" y="3676"/>
                  </a:cubicBezTo>
                  <a:cubicBezTo>
                    <a:pt x="2684" y="4369"/>
                    <a:pt x="2940" y="4923"/>
                    <a:pt x="3323" y="5061"/>
                  </a:cubicBezTo>
                  <a:cubicBezTo>
                    <a:pt x="3707" y="5199"/>
                    <a:pt x="5368" y="3953"/>
                    <a:pt x="7413" y="3953"/>
                  </a:cubicBezTo>
                  <a:cubicBezTo>
                    <a:pt x="12142" y="3815"/>
                    <a:pt x="13804" y="10184"/>
                    <a:pt x="14187" y="11292"/>
                  </a:cubicBezTo>
                  <a:cubicBezTo>
                    <a:pt x="14315" y="12123"/>
                    <a:pt x="15209" y="14476"/>
                    <a:pt x="14826" y="15030"/>
                  </a:cubicBezTo>
                </a:path>
              </a:pathLst>
            </a:custGeom>
            <a:solidFill>
              <a:srgbClr val="3FC2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6"/>
                  </a:solidFill>
                </a:defRPr>
              </a:pPr>
            </a:p>
          </p:txBody>
        </p:sp>
        <p:sp>
          <p:nvSpPr>
            <p:cNvPr id="567" name="Полилиния 68"/>
            <p:cNvSpPr/>
            <p:nvPr/>
          </p:nvSpPr>
          <p:spPr>
            <a:xfrm>
              <a:off x="793156" y="554838"/>
              <a:ext cx="71543" cy="63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21" h="21600" fill="norm" stroke="1" extrusionOk="0">
                  <a:moveTo>
                    <a:pt x="13562" y="0"/>
                  </a:moveTo>
                  <a:cubicBezTo>
                    <a:pt x="13562" y="0"/>
                    <a:pt x="18962" y="21600"/>
                    <a:pt x="7391" y="21600"/>
                  </a:cubicBezTo>
                  <a:cubicBezTo>
                    <a:pt x="-2638" y="21600"/>
                    <a:pt x="448" y="0"/>
                    <a:pt x="448" y="0"/>
                  </a:cubicBezTo>
                  <a:cubicBezTo>
                    <a:pt x="448" y="0"/>
                    <a:pt x="1991" y="16518"/>
                    <a:pt x="8933" y="15247"/>
                  </a:cubicBezTo>
                  <a:cubicBezTo>
                    <a:pt x="12019" y="15247"/>
                    <a:pt x="13562" y="0"/>
                    <a:pt x="13562" y="0"/>
                  </a:cubicBezTo>
                  <a:close/>
                </a:path>
              </a:pathLst>
            </a:custGeom>
            <a:solidFill>
              <a:srgbClr val="B1A15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68" name="Полилиния 69"/>
            <p:cNvSpPr/>
            <p:nvPr/>
          </p:nvSpPr>
          <p:spPr>
            <a:xfrm>
              <a:off x="659345" y="554838"/>
              <a:ext cx="70114" cy="63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62" h="21600" fill="norm" stroke="1" extrusionOk="0">
                  <a:moveTo>
                    <a:pt x="14400" y="0"/>
                  </a:moveTo>
                  <a:cubicBezTo>
                    <a:pt x="14400" y="0"/>
                    <a:pt x="19385" y="21600"/>
                    <a:pt x="7754" y="21600"/>
                  </a:cubicBezTo>
                  <a:cubicBezTo>
                    <a:pt x="-2215" y="21600"/>
                    <a:pt x="277" y="0"/>
                    <a:pt x="277" y="0"/>
                  </a:cubicBezTo>
                  <a:cubicBezTo>
                    <a:pt x="277" y="0"/>
                    <a:pt x="2770" y="16518"/>
                    <a:pt x="8585" y="15247"/>
                  </a:cubicBezTo>
                  <a:cubicBezTo>
                    <a:pt x="12739" y="15247"/>
                    <a:pt x="14400" y="0"/>
                    <a:pt x="14400" y="0"/>
                  </a:cubicBezTo>
                  <a:close/>
                </a:path>
              </a:pathLst>
            </a:custGeom>
            <a:solidFill>
              <a:srgbClr val="B1A15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69" name="Полилиния 70"/>
            <p:cNvSpPr/>
            <p:nvPr/>
          </p:nvSpPr>
          <p:spPr>
            <a:xfrm>
              <a:off x="537133" y="599073"/>
              <a:ext cx="444897" cy="194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0472" fill="norm" stroke="1" extrusionOk="0">
                  <a:moveTo>
                    <a:pt x="0" y="6676"/>
                  </a:moveTo>
                  <a:cubicBezTo>
                    <a:pt x="0" y="6676"/>
                    <a:pt x="1405" y="19636"/>
                    <a:pt x="6849" y="20422"/>
                  </a:cubicBezTo>
                  <a:cubicBezTo>
                    <a:pt x="11590" y="20422"/>
                    <a:pt x="16859" y="21600"/>
                    <a:pt x="19493" y="12567"/>
                  </a:cubicBezTo>
                  <a:cubicBezTo>
                    <a:pt x="21600" y="5498"/>
                    <a:pt x="20722" y="0"/>
                    <a:pt x="20722" y="0"/>
                  </a:cubicBezTo>
                  <a:cubicBezTo>
                    <a:pt x="20722" y="0"/>
                    <a:pt x="20371" y="14138"/>
                    <a:pt x="15629" y="16495"/>
                  </a:cubicBezTo>
                  <a:cubicBezTo>
                    <a:pt x="11590" y="18851"/>
                    <a:pt x="7376" y="17673"/>
                    <a:pt x="4917" y="16102"/>
                  </a:cubicBezTo>
                  <a:cubicBezTo>
                    <a:pt x="2107" y="14924"/>
                    <a:pt x="0" y="6676"/>
                    <a:pt x="0" y="6676"/>
                  </a:cubicBezTo>
                  <a:close/>
                </a:path>
              </a:pathLst>
            </a:custGeom>
            <a:solidFill>
              <a:srgbClr val="D3C0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70" name="Полилиния 71"/>
            <p:cNvSpPr/>
            <p:nvPr/>
          </p:nvSpPr>
          <p:spPr>
            <a:xfrm>
              <a:off x="594006" y="651206"/>
              <a:ext cx="309643" cy="45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99" y="5400"/>
                  </a:moveTo>
                  <a:cubicBezTo>
                    <a:pt x="20299" y="5400"/>
                    <a:pt x="16655" y="14400"/>
                    <a:pt x="10410" y="12600"/>
                  </a:cubicBezTo>
                  <a:cubicBezTo>
                    <a:pt x="4164" y="10800"/>
                    <a:pt x="1301" y="0"/>
                    <a:pt x="130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684" y="21600"/>
                    <a:pt x="10149" y="21600"/>
                  </a:cubicBezTo>
                  <a:cubicBezTo>
                    <a:pt x="15354" y="21600"/>
                    <a:pt x="21600" y="9000"/>
                    <a:pt x="21600" y="9000"/>
                  </a:cubicBezTo>
                  <a:cubicBezTo>
                    <a:pt x="20299" y="5400"/>
                    <a:pt x="20299" y="5400"/>
                    <a:pt x="20299" y="5400"/>
                  </a:cubicBezTo>
                  <a:cubicBezTo>
                    <a:pt x="20299" y="5400"/>
                    <a:pt x="20299" y="5400"/>
                    <a:pt x="20299" y="5400"/>
                  </a:cubicBezTo>
                  <a:close/>
                </a:path>
              </a:pathLst>
            </a:custGeom>
            <a:solidFill>
              <a:srgbClr val="B1A15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71" name="Полилиния 72"/>
            <p:cNvSpPr/>
            <p:nvPr/>
          </p:nvSpPr>
          <p:spPr>
            <a:xfrm>
              <a:off x="572838" y="602507"/>
              <a:ext cx="66150" cy="7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29" h="17923" fill="norm" stroke="1" extrusionOk="0">
                  <a:moveTo>
                    <a:pt x="4759" y="940"/>
                  </a:moveTo>
                  <a:cubicBezTo>
                    <a:pt x="4759" y="940"/>
                    <a:pt x="9943" y="-2817"/>
                    <a:pt x="13399" y="4696"/>
                  </a:cubicBezTo>
                  <a:cubicBezTo>
                    <a:pt x="17719" y="11270"/>
                    <a:pt x="14263" y="18783"/>
                    <a:pt x="8215" y="17844"/>
                  </a:cubicBezTo>
                  <a:cubicBezTo>
                    <a:pt x="439" y="16905"/>
                    <a:pt x="-3881" y="5635"/>
                    <a:pt x="4759" y="940"/>
                  </a:cubicBezTo>
                  <a:close/>
                </a:path>
              </a:pathLst>
            </a:custGeom>
            <a:solidFill>
              <a:srgbClr val="E28A7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72" name="Полилиния 73"/>
            <p:cNvSpPr/>
            <p:nvPr/>
          </p:nvSpPr>
          <p:spPr>
            <a:xfrm>
              <a:off x="868804" y="621561"/>
              <a:ext cx="68020" cy="67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0" h="17728" fill="norm" stroke="1" extrusionOk="0">
                  <a:moveTo>
                    <a:pt x="10371" y="54"/>
                  </a:moveTo>
                  <a:cubicBezTo>
                    <a:pt x="10371" y="54"/>
                    <a:pt x="17571" y="-928"/>
                    <a:pt x="18600" y="7908"/>
                  </a:cubicBezTo>
                  <a:cubicBezTo>
                    <a:pt x="18600" y="15763"/>
                    <a:pt x="10371" y="20672"/>
                    <a:pt x="4200" y="15763"/>
                  </a:cubicBezTo>
                  <a:cubicBezTo>
                    <a:pt x="-3000" y="11836"/>
                    <a:pt x="-943" y="-928"/>
                    <a:pt x="10371" y="54"/>
                  </a:cubicBezTo>
                  <a:close/>
                </a:path>
              </a:pathLst>
            </a:custGeom>
            <a:solidFill>
              <a:srgbClr val="E28A7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73" name="Полилиния 74"/>
            <p:cNvSpPr/>
            <p:nvPr/>
          </p:nvSpPr>
          <p:spPr>
            <a:xfrm>
              <a:off x="563936" y="983827"/>
              <a:ext cx="147279" cy="17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0" h="20149" fill="norm" stroke="1" extrusionOk="0">
                  <a:moveTo>
                    <a:pt x="1061" y="476"/>
                  </a:moveTo>
                  <a:cubicBezTo>
                    <a:pt x="1061" y="476"/>
                    <a:pt x="17752" y="-846"/>
                    <a:pt x="18243" y="917"/>
                  </a:cubicBezTo>
                  <a:cubicBezTo>
                    <a:pt x="18733" y="1799"/>
                    <a:pt x="21188" y="18109"/>
                    <a:pt x="17752" y="18991"/>
                  </a:cubicBezTo>
                  <a:cubicBezTo>
                    <a:pt x="14315" y="20754"/>
                    <a:pt x="79" y="20754"/>
                    <a:pt x="79" y="17227"/>
                  </a:cubicBezTo>
                  <a:cubicBezTo>
                    <a:pt x="79" y="13260"/>
                    <a:pt x="-412" y="1799"/>
                    <a:pt x="1061" y="476"/>
                  </a:cubicBezTo>
                  <a:close/>
                </a:path>
              </a:pathLst>
            </a:custGeom>
            <a:solidFill>
              <a:srgbClr val="0E8EB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FC2F1"/>
                  </a:solidFill>
                </a:defRPr>
              </a:pPr>
            </a:p>
          </p:txBody>
        </p:sp>
        <p:sp>
          <p:nvSpPr>
            <p:cNvPr id="574" name="Полилиния 75"/>
            <p:cNvSpPr/>
            <p:nvPr/>
          </p:nvSpPr>
          <p:spPr>
            <a:xfrm>
              <a:off x="634714" y="300676"/>
              <a:ext cx="245393" cy="118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4" h="18398" fill="norm" stroke="1" extrusionOk="0">
                  <a:moveTo>
                    <a:pt x="20294" y="16841"/>
                  </a:moveTo>
                  <a:cubicBezTo>
                    <a:pt x="20294" y="16841"/>
                    <a:pt x="5268" y="20344"/>
                    <a:pt x="259" y="16841"/>
                  </a:cubicBezTo>
                  <a:cubicBezTo>
                    <a:pt x="-367" y="14506"/>
                    <a:pt x="259" y="3414"/>
                    <a:pt x="885" y="1663"/>
                  </a:cubicBezTo>
                  <a:cubicBezTo>
                    <a:pt x="4016" y="2247"/>
                    <a:pt x="16224" y="-1256"/>
                    <a:pt x="18729" y="495"/>
                  </a:cubicBezTo>
                  <a:cubicBezTo>
                    <a:pt x="19668" y="1079"/>
                    <a:pt x="21233" y="15674"/>
                    <a:pt x="20294" y="16841"/>
                  </a:cubicBezTo>
                  <a:close/>
                </a:path>
              </a:pathLst>
            </a:custGeom>
            <a:solidFill>
              <a:srgbClr val="0E8EB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FC2F1"/>
                  </a:solidFill>
                </a:defRPr>
              </a:pPr>
            </a:p>
          </p:txBody>
        </p:sp>
        <p:sp>
          <p:nvSpPr>
            <p:cNvPr id="575" name="Полилиния 76"/>
            <p:cNvSpPr/>
            <p:nvPr/>
          </p:nvSpPr>
          <p:spPr>
            <a:xfrm>
              <a:off x="552931" y="1324203"/>
              <a:ext cx="383893" cy="33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205" fill="norm" stroke="1" extrusionOk="0">
                  <a:moveTo>
                    <a:pt x="21600" y="0"/>
                  </a:moveTo>
                  <a:cubicBezTo>
                    <a:pt x="18245" y="2880"/>
                    <a:pt x="7550" y="14400"/>
                    <a:pt x="0" y="4320"/>
                  </a:cubicBezTo>
                  <a:cubicBezTo>
                    <a:pt x="3984" y="21600"/>
                    <a:pt x="20971" y="10080"/>
                    <a:pt x="21600" y="0"/>
                  </a:cubicBezTo>
                  <a:close/>
                </a:path>
              </a:pathLst>
            </a:custGeom>
            <a:solidFill>
              <a:srgbClr val="0E8EB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76" name="Полилиния 77"/>
            <p:cNvSpPr/>
            <p:nvPr/>
          </p:nvSpPr>
          <p:spPr>
            <a:xfrm>
              <a:off x="736188" y="864480"/>
              <a:ext cx="22119" cy="448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0"/>
                  </a:moveTo>
                  <a:cubicBezTo>
                    <a:pt x="3600" y="0"/>
                    <a:pt x="3600" y="1080"/>
                    <a:pt x="3600" y="2700"/>
                  </a:cubicBezTo>
                  <a:cubicBezTo>
                    <a:pt x="10800" y="3960"/>
                    <a:pt x="7200" y="3960"/>
                    <a:pt x="7200" y="5940"/>
                  </a:cubicBezTo>
                  <a:cubicBezTo>
                    <a:pt x="7200" y="8100"/>
                    <a:pt x="7200" y="9180"/>
                    <a:pt x="7200" y="10800"/>
                  </a:cubicBezTo>
                  <a:cubicBezTo>
                    <a:pt x="7200" y="12420"/>
                    <a:pt x="7200" y="14040"/>
                    <a:pt x="7200" y="15840"/>
                  </a:cubicBezTo>
                  <a:cubicBezTo>
                    <a:pt x="7200" y="18180"/>
                    <a:pt x="0" y="21600"/>
                    <a:pt x="0" y="21600"/>
                  </a:cubicBezTo>
                  <a:cubicBezTo>
                    <a:pt x="0" y="21600"/>
                    <a:pt x="21600" y="20160"/>
                    <a:pt x="21600" y="16200"/>
                  </a:cubicBezTo>
                  <a:cubicBezTo>
                    <a:pt x="21600" y="11880"/>
                    <a:pt x="21600" y="7740"/>
                    <a:pt x="21600" y="6480"/>
                  </a:cubicBezTo>
                  <a:cubicBezTo>
                    <a:pt x="21600" y="5040"/>
                    <a:pt x="18000" y="1080"/>
                    <a:pt x="3600" y="0"/>
                  </a:cubicBezTo>
                  <a:close/>
                </a:path>
              </a:pathLst>
            </a:custGeom>
            <a:solidFill>
              <a:srgbClr val="0E8EB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77" name="Полилиния 78"/>
            <p:cNvSpPr/>
            <p:nvPr/>
          </p:nvSpPr>
          <p:spPr>
            <a:xfrm>
              <a:off x="1265423" y="588014"/>
              <a:ext cx="30017" cy="26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257"/>
                  </a:moveTo>
                  <a:cubicBezTo>
                    <a:pt x="21600" y="15429"/>
                    <a:pt x="16200" y="21600"/>
                    <a:pt x="10800" y="21600"/>
                  </a:cubicBezTo>
                  <a:cubicBezTo>
                    <a:pt x="5400" y="21600"/>
                    <a:pt x="0" y="18514"/>
                    <a:pt x="0" y="9257"/>
                  </a:cubicBezTo>
                  <a:cubicBezTo>
                    <a:pt x="0" y="6171"/>
                    <a:pt x="5400" y="0"/>
                    <a:pt x="8100" y="0"/>
                  </a:cubicBezTo>
                  <a:cubicBezTo>
                    <a:pt x="13500" y="0"/>
                    <a:pt x="18900" y="3086"/>
                    <a:pt x="21600" y="9257"/>
                  </a:cubicBezTo>
                  <a:close/>
                </a:path>
              </a:pathLst>
            </a:custGeom>
            <a:solidFill>
              <a:srgbClr val="FFF7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599" name="Группа 5"/>
          <p:cNvGrpSpPr/>
          <p:nvPr/>
        </p:nvGrpSpPr>
        <p:grpSpPr>
          <a:xfrm>
            <a:off x="7988058" y="3035412"/>
            <a:ext cx="2439576" cy="3027999"/>
            <a:chOff x="0" y="0"/>
            <a:chExt cx="2439574" cy="3027998"/>
          </a:xfrm>
        </p:grpSpPr>
        <p:sp>
          <p:nvSpPr>
            <p:cNvPr id="579" name="Полилиния 6"/>
            <p:cNvSpPr/>
            <p:nvPr/>
          </p:nvSpPr>
          <p:spPr>
            <a:xfrm>
              <a:off x="105396" y="442272"/>
              <a:ext cx="727939" cy="834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60" fill="norm" stroke="1" extrusionOk="0">
                  <a:moveTo>
                    <a:pt x="12230" y="3220"/>
                  </a:moveTo>
                  <a:cubicBezTo>
                    <a:pt x="12033" y="3142"/>
                    <a:pt x="11934" y="3142"/>
                    <a:pt x="11737" y="3063"/>
                  </a:cubicBezTo>
                  <a:cubicBezTo>
                    <a:pt x="14104" y="2906"/>
                    <a:pt x="14400" y="1257"/>
                    <a:pt x="13512" y="157"/>
                  </a:cubicBezTo>
                  <a:cubicBezTo>
                    <a:pt x="13512" y="943"/>
                    <a:pt x="12132" y="2278"/>
                    <a:pt x="11540" y="2828"/>
                  </a:cubicBezTo>
                  <a:cubicBezTo>
                    <a:pt x="12723" y="1414"/>
                    <a:pt x="11441" y="236"/>
                    <a:pt x="9962" y="0"/>
                  </a:cubicBezTo>
                  <a:cubicBezTo>
                    <a:pt x="10652" y="550"/>
                    <a:pt x="10948" y="2121"/>
                    <a:pt x="11047" y="2906"/>
                  </a:cubicBezTo>
                  <a:cubicBezTo>
                    <a:pt x="6904" y="2042"/>
                    <a:pt x="99" y="4477"/>
                    <a:pt x="0" y="5734"/>
                  </a:cubicBezTo>
                  <a:cubicBezTo>
                    <a:pt x="2268" y="5969"/>
                    <a:pt x="5819" y="5498"/>
                    <a:pt x="5819" y="5498"/>
                  </a:cubicBezTo>
                  <a:cubicBezTo>
                    <a:pt x="5819" y="5498"/>
                    <a:pt x="6608" y="14138"/>
                    <a:pt x="13808" y="18458"/>
                  </a:cubicBezTo>
                  <a:cubicBezTo>
                    <a:pt x="19233" y="21600"/>
                    <a:pt x="21600" y="18065"/>
                    <a:pt x="21600" y="18065"/>
                  </a:cubicBezTo>
                  <a:cubicBezTo>
                    <a:pt x="21600" y="18065"/>
                    <a:pt x="20318" y="6598"/>
                    <a:pt x="12230" y="3220"/>
                  </a:cubicBezTo>
                  <a:close/>
                </a:path>
              </a:pathLst>
            </a:custGeom>
            <a:solidFill>
              <a:srgbClr val="3B3B3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80" name="Овал 7"/>
            <p:cNvSpPr/>
            <p:nvPr/>
          </p:nvSpPr>
          <p:spPr>
            <a:xfrm>
              <a:off x="361158" y="577179"/>
              <a:ext cx="66049" cy="63239"/>
            </a:xfrm>
            <a:prstGeom prst="ellipse">
              <a:avLst/>
            </a:prstGeom>
            <a:solidFill>
              <a:srgbClr val="FFF7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81" name="Полилиния 8"/>
            <p:cNvSpPr/>
            <p:nvPr/>
          </p:nvSpPr>
          <p:spPr>
            <a:xfrm>
              <a:off x="1170602" y="1893932"/>
              <a:ext cx="120856" cy="113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231" y="21600"/>
                  </a:lnTo>
                  <a:lnTo>
                    <a:pt x="21600" y="21600"/>
                  </a:lnTo>
                  <a:lnTo>
                    <a:pt x="18928" y="1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82" name="Полилиния 9"/>
            <p:cNvSpPr/>
            <p:nvPr/>
          </p:nvSpPr>
          <p:spPr>
            <a:xfrm>
              <a:off x="874790" y="1929064"/>
              <a:ext cx="767636" cy="40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600" fill="norm" stroke="1" extrusionOk="0">
                  <a:moveTo>
                    <a:pt x="3055" y="3035"/>
                  </a:moveTo>
                  <a:cubicBezTo>
                    <a:pt x="2593" y="3927"/>
                    <a:pt x="-176" y="9283"/>
                    <a:pt x="9" y="13924"/>
                  </a:cubicBezTo>
                  <a:cubicBezTo>
                    <a:pt x="932" y="11603"/>
                    <a:pt x="2224" y="10711"/>
                    <a:pt x="2224" y="10711"/>
                  </a:cubicBezTo>
                  <a:cubicBezTo>
                    <a:pt x="2224" y="10711"/>
                    <a:pt x="1578" y="14102"/>
                    <a:pt x="2409" y="19101"/>
                  </a:cubicBezTo>
                  <a:cubicBezTo>
                    <a:pt x="3055" y="15888"/>
                    <a:pt x="4716" y="14460"/>
                    <a:pt x="4716" y="14460"/>
                  </a:cubicBezTo>
                  <a:cubicBezTo>
                    <a:pt x="4716" y="14460"/>
                    <a:pt x="5455" y="19101"/>
                    <a:pt x="5455" y="20529"/>
                  </a:cubicBezTo>
                  <a:cubicBezTo>
                    <a:pt x="7116" y="16780"/>
                    <a:pt x="6470" y="11960"/>
                    <a:pt x="6470" y="11960"/>
                  </a:cubicBezTo>
                  <a:cubicBezTo>
                    <a:pt x="6470" y="11960"/>
                    <a:pt x="8501" y="19101"/>
                    <a:pt x="8501" y="20886"/>
                  </a:cubicBezTo>
                  <a:cubicBezTo>
                    <a:pt x="10070" y="18387"/>
                    <a:pt x="9147" y="13567"/>
                    <a:pt x="9147" y="13567"/>
                  </a:cubicBezTo>
                  <a:cubicBezTo>
                    <a:pt x="9147" y="13567"/>
                    <a:pt x="12193" y="19993"/>
                    <a:pt x="12193" y="21600"/>
                  </a:cubicBezTo>
                  <a:cubicBezTo>
                    <a:pt x="13762" y="18744"/>
                    <a:pt x="12470" y="14102"/>
                    <a:pt x="12193" y="12853"/>
                  </a:cubicBezTo>
                  <a:cubicBezTo>
                    <a:pt x="11824" y="11603"/>
                    <a:pt x="14316" y="14102"/>
                    <a:pt x="14409" y="17494"/>
                  </a:cubicBezTo>
                  <a:cubicBezTo>
                    <a:pt x="16347" y="16780"/>
                    <a:pt x="15424" y="11068"/>
                    <a:pt x="15424" y="11068"/>
                  </a:cubicBezTo>
                  <a:cubicBezTo>
                    <a:pt x="15424" y="11068"/>
                    <a:pt x="18470" y="14102"/>
                    <a:pt x="18747" y="18744"/>
                  </a:cubicBezTo>
                  <a:cubicBezTo>
                    <a:pt x="20686" y="16780"/>
                    <a:pt x="18470" y="9283"/>
                    <a:pt x="18470" y="9283"/>
                  </a:cubicBezTo>
                  <a:cubicBezTo>
                    <a:pt x="18470" y="9283"/>
                    <a:pt x="21147" y="12853"/>
                    <a:pt x="21332" y="14102"/>
                  </a:cubicBezTo>
                  <a:cubicBezTo>
                    <a:pt x="21424" y="9283"/>
                    <a:pt x="20039" y="8569"/>
                    <a:pt x="18747" y="6783"/>
                  </a:cubicBezTo>
                  <a:cubicBezTo>
                    <a:pt x="17455" y="4820"/>
                    <a:pt x="9701" y="0"/>
                    <a:pt x="9701" y="0"/>
                  </a:cubicBezTo>
                  <a:cubicBezTo>
                    <a:pt x="3055" y="3035"/>
                    <a:pt x="3055" y="3035"/>
                    <a:pt x="3055" y="3035"/>
                  </a:cubicBezTo>
                  <a:cubicBezTo>
                    <a:pt x="3055" y="3035"/>
                    <a:pt x="3055" y="3035"/>
                    <a:pt x="3055" y="3035"/>
                  </a:cubicBezTo>
                  <a:close/>
                </a:path>
              </a:pathLst>
            </a:custGeom>
            <a:solidFill>
              <a:srgbClr val="F6E39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83" name="Полилиния 10"/>
            <p:cNvSpPr/>
            <p:nvPr/>
          </p:nvSpPr>
          <p:spPr>
            <a:xfrm>
              <a:off x="236574" y="1122430"/>
              <a:ext cx="1941441" cy="1072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20548" y="401"/>
                  </a:moveTo>
                  <a:cubicBezTo>
                    <a:pt x="19720" y="201"/>
                    <a:pt x="12448" y="134"/>
                    <a:pt x="12448" y="134"/>
                  </a:cubicBezTo>
                  <a:cubicBezTo>
                    <a:pt x="8776" y="0"/>
                    <a:pt x="8776" y="0"/>
                    <a:pt x="8776" y="0"/>
                  </a:cubicBezTo>
                  <a:cubicBezTo>
                    <a:pt x="4420" y="535"/>
                    <a:pt x="4420" y="535"/>
                    <a:pt x="4420" y="535"/>
                  </a:cubicBezTo>
                  <a:cubicBezTo>
                    <a:pt x="4420" y="535"/>
                    <a:pt x="1252" y="134"/>
                    <a:pt x="496" y="869"/>
                  </a:cubicBezTo>
                  <a:cubicBezTo>
                    <a:pt x="-80" y="1404"/>
                    <a:pt x="-188" y="3611"/>
                    <a:pt x="352" y="5283"/>
                  </a:cubicBezTo>
                  <a:cubicBezTo>
                    <a:pt x="1000" y="7222"/>
                    <a:pt x="6868" y="4146"/>
                    <a:pt x="7156" y="5082"/>
                  </a:cubicBezTo>
                  <a:cubicBezTo>
                    <a:pt x="7588" y="6487"/>
                    <a:pt x="5788" y="15314"/>
                    <a:pt x="6796" y="16785"/>
                  </a:cubicBezTo>
                  <a:cubicBezTo>
                    <a:pt x="6904" y="16986"/>
                    <a:pt x="7120" y="17120"/>
                    <a:pt x="7372" y="17253"/>
                  </a:cubicBezTo>
                  <a:cubicBezTo>
                    <a:pt x="7048" y="17788"/>
                    <a:pt x="6832" y="18323"/>
                    <a:pt x="6940" y="18658"/>
                  </a:cubicBezTo>
                  <a:cubicBezTo>
                    <a:pt x="7480" y="18123"/>
                    <a:pt x="8020" y="17989"/>
                    <a:pt x="8272" y="18390"/>
                  </a:cubicBezTo>
                  <a:cubicBezTo>
                    <a:pt x="8200" y="19193"/>
                    <a:pt x="8020" y="21266"/>
                    <a:pt x="8380" y="21600"/>
                  </a:cubicBezTo>
                  <a:cubicBezTo>
                    <a:pt x="8884" y="20798"/>
                    <a:pt x="10180" y="19193"/>
                    <a:pt x="10792" y="19527"/>
                  </a:cubicBezTo>
                  <a:cubicBezTo>
                    <a:pt x="11080" y="19661"/>
                    <a:pt x="11260" y="20463"/>
                    <a:pt x="11368" y="21266"/>
                  </a:cubicBezTo>
                  <a:cubicBezTo>
                    <a:pt x="11800" y="21466"/>
                    <a:pt x="12376" y="19393"/>
                    <a:pt x="12808" y="19393"/>
                  </a:cubicBezTo>
                  <a:cubicBezTo>
                    <a:pt x="13240" y="19393"/>
                    <a:pt x="13780" y="19995"/>
                    <a:pt x="14140" y="21132"/>
                  </a:cubicBezTo>
                  <a:cubicBezTo>
                    <a:pt x="14392" y="20998"/>
                    <a:pt x="14608" y="20062"/>
                    <a:pt x="14392" y="19059"/>
                  </a:cubicBezTo>
                  <a:cubicBezTo>
                    <a:pt x="14608" y="18724"/>
                    <a:pt x="15004" y="19126"/>
                    <a:pt x="15472" y="19527"/>
                  </a:cubicBezTo>
                  <a:cubicBezTo>
                    <a:pt x="15616" y="18992"/>
                    <a:pt x="15076" y="18189"/>
                    <a:pt x="14644" y="17654"/>
                  </a:cubicBezTo>
                  <a:cubicBezTo>
                    <a:pt x="14716" y="17588"/>
                    <a:pt x="14788" y="17521"/>
                    <a:pt x="14824" y="17454"/>
                  </a:cubicBezTo>
                  <a:cubicBezTo>
                    <a:pt x="15832" y="15648"/>
                    <a:pt x="14392" y="7490"/>
                    <a:pt x="14824" y="4949"/>
                  </a:cubicBezTo>
                  <a:cubicBezTo>
                    <a:pt x="15112" y="3344"/>
                    <a:pt x="20332" y="8827"/>
                    <a:pt x="20836" y="4347"/>
                  </a:cubicBezTo>
                  <a:cubicBezTo>
                    <a:pt x="20944" y="3411"/>
                    <a:pt x="21412" y="535"/>
                    <a:pt x="20548" y="401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84" name="Полилиния 11"/>
            <p:cNvSpPr/>
            <p:nvPr/>
          </p:nvSpPr>
          <p:spPr>
            <a:xfrm>
              <a:off x="2118037" y="1173813"/>
              <a:ext cx="321538" cy="233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0" h="20543" fill="norm" stroke="1" extrusionOk="0">
                  <a:moveTo>
                    <a:pt x="1350" y="111"/>
                  </a:moveTo>
                  <a:cubicBezTo>
                    <a:pt x="1350" y="111"/>
                    <a:pt x="12150" y="-1057"/>
                    <a:pt x="17448" y="4197"/>
                  </a:cubicBezTo>
                  <a:cubicBezTo>
                    <a:pt x="13577" y="4197"/>
                    <a:pt x="11539" y="5073"/>
                    <a:pt x="11539" y="5073"/>
                  </a:cubicBezTo>
                  <a:cubicBezTo>
                    <a:pt x="11539" y="5073"/>
                    <a:pt x="19282" y="8867"/>
                    <a:pt x="19690" y="14413"/>
                  </a:cubicBezTo>
                  <a:cubicBezTo>
                    <a:pt x="15003" y="11202"/>
                    <a:pt x="8890" y="10327"/>
                    <a:pt x="8890" y="10327"/>
                  </a:cubicBezTo>
                  <a:cubicBezTo>
                    <a:pt x="8890" y="10327"/>
                    <a:pt x="13984" y="15289"/>
                    <a:pt x="14392" y="20543"/>
                  </a:cubicBezTo>
                  <a:cubicBezTo>
                    <a:pt x="9705" y="17332"/>
                    <a:pt x="4407" y="12954"/>
                    <a:pt x="1350" y="12370"/>
                  </a:cubicBezTo>
                  <a:cubicBezTo>
                    <a:pt x="-1910" y="11786"/>
                    <a:pt x="1758" y="1570"/>
                    <a:pt x="1758" y="1570"/>
                  </a:cubicBezTo>
                </a:path>
              </a:pathLst>
            </a:custGeom>
            <a:solidFill>
              <a:srgbClr val="F6E39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85" name="Полилиния 12"/>
            <p:cNvSpPr/>
            <p:nvPr/>
          </p:nvSpPr>
          <p:spPr>
            <a:xfrm>
              <a:off x="0" y="1173813"/>
              <a:ext cx="317402" cy="233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2" h="20543" fill="norm" stroke="1" extrusionOk="0">
                  <a:moveTo>
                    <a:pt x="18309" y="111"/>
                  </a:moveTo>
                  <a:cubicBezTo>
                    <a:pt x="18309" y="111"/>
                    <a:pt x="7611" y="-1057"/>
                    <a:pt x="2057" y="4197"/>
                  </a:cubicBezTo>
                  <a:cubicBezTo>
                    <a:pt x="6171" y="4197"/>
                    <a:pt x="8229" y="5073"/>
                    <a:pt x="8229" y="5073"/>
                  </a:cubicBezTo>
                  <a:cubicBezTo>
                    <a:pt x="8229" y="5073"/>
                    <a:pt x="411" y="8867"/>
                    <a:pt x="0" y="14413"/>
                  </a:cubicBezTo>
                  <a:cubicBezTo>
                    <a:pt x="4731" y="11202"/>
                    <a:pt x="10697" y="10327"/>
                    <a:pt x="10697" y="10327"/>
                  </a:cubicBezTo>
                  <a:cubicBezTo>
                    <a:pt x="10697" y="10327"/>
                    <a:pt x="5760" y="15289"/>
                    <a:pt x="5349" y="20543"/>
                  </a:cubicBezTo>
                  <a:cubicBezTo>
                    <a:pt x="10080" y="17332"/>
                    <a:pt x="15017" y="12954"/>
                    <a:pt x="18309" y="12370"/>
                  </a:cubicBezTo>
                  <a:cubicBezTo>
                    <a:pt x="21600" y="11786"/>
                    <a:pt x="17897" y="1570"/>
                    <a:pt x="17897" y="1570"/>
                  </a:cubicBezTo>
                </a:path>
              </a:pathLst>
            </a:custGeom>
            <a:solidFill>
              <a:srgbClr val="F6E39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86" name="Полилиния 13"/>
            <p:cNvSpPr/>
            <p:nvPr/>
          </p:nvSpPr>
          <p:spPr>
            <a:xfrm>
              <a:off x="854368" y="512926"/>
              <a:ext cx="715900" cy="624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17246" fill="norm" stroke="1" extrusionOk="0">
                  <a:moveTo>
                    <a:pt x="9737" y="59"/>
                  </a:moveTo>
                  <a:cubicBezTo>
                    <a:pt x="5454" y="333"/>
                    <a:pt x="-1063" y="-216"/>
                    <a:pt x="147" y="10493"/>
                  </a:cubicBezTo>
                  <a:cubicBezTo>
                    <a:pt x="1358" y="21201"/>
                    <a:pt x="20537" y="17815"/>
                    <a:pt x="20071" y="9760"/>
                  </a:cubicBezTo>
                  <a:cubicBezTo>
                    <a:pt x="19513" y="1706"/>
                    <a:pt x="17371" y="-399"/>
                    <a:pt x="9737" y="59"/>
                  </a:cubicBezTo>
                  <a:close/>
                </a:path>
              </a:pathLst>
            </a:custGeom>
            <a:solidFill>
              <a:srgbClr val="F6E39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87" name="Полилиния 14"/>
            <p:cNvSpPr/>
            <p:nvPr/>
          </p:nvSpPr>
          <p:spPr>
            <a:xfrm>
              <a:off x="876549" y="1052166"/>
              <a:ext cx="769040" cy="292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600" fill="norm" stroke="1" extrusionOk="0">
                  <a:moveTo>
                    <a:pt x="7258" y="0"/>
                  </a:moveTo>
                  <a:cubicBezTo>
                    <a:pt x="7258" y="0"/>
                    <a:pt x="-752" y="5400"/>
                    <a:pt x="58" y="12027"/>
                  </a:cubicBezTo>
                  <a:cubicBezTo>
                    <a:pt x="2038" y="9573"/>
                    <a:pt x="2938" y="6382"/>
                    <a:pt x="5458" y="8100"/>
                  </a:cubicBezTo>
                  <a:cubicBezTo>
                    <a:pt x="4648" y="11045"/>
                    <a:pt x="5008" y="17673"/>
                    <a:pt x="5548" y="21600"/>
                  </a:cubicBezTo>
                  <a:cubicBezTo>
                    <a:pt x="6718" y="15709"/>
                    <a:pt x="8068" y="11291"/>
                    <a:pt x="9688" y="9082"/>
                  </a:cubicBezTo>
                  <a:cubicBezTo>
                    <a:pt x="10948" y="11536"/>
                    <a:pt x="12388" y="15709"/>
                    <a:pt x="13198" y="20618"/>
                  </a:cubicBezTo>
                  <a:cubicBezTo>
                    <a:pt x="14008" y="16691"/>
                    <a:pt x="14188" y="12273"/>
                    <a:pt x="14638" y="7609"/>
                  </a:cubicBezTo>
                  <a:cubicBezTo>
                    <a:pt x="16978" y="8345"/>
                    <a:pt x="19678" y="10064"/>
                    <a:pt x="20848" y="11291"/>
                  </a:cubicBezTo>
                  <a:cubicBezTo>
                    <a:pt x="17338" y="1227"/>
                    <a:pt x="12838" y="0"/>
                    <a:pt x="12838" y="0"/>
                  </a:cubicBezTo>
                  <a:cubicBezTo>
                    <a:pt x="7258" y="0"/>
                    <a:pt x="7258" y="0"/>
                    <a:pt x="7258" y="0"/>
                  </a:cubicBezTo>
                  <a:cubicBezTo>
                    <a:pt x="7258" y="0"/>
                    <a:pt x="7258" y="0"/>
                    <a:pt x="7258" y="0"/>
                  </a:cubicBezTo>
                  <a:close/>
                </a:path>
              </a:pathLst>
            </a:custGeom>
            <a:solidFill>
              <a:srgbClr val="F6E39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88" name="Полилиния 15"/>
            <p:cNvSpPr/>
            <p:nvPr/>
          </p:nvSpPr>
          <p:spPr>
            <a:xfrm>
              <a:off x="697021" y="0"/>
              <a:ext cx="1062397" cy="691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72" fill="norm" stroke="1" extrusionOk="0">
                  <a:moveTo>
                    <a:pt x="0" y="16755"/>
                  </a:moveTo>
                  <a:cubicBezTo>
                    <a:pt x="2160" y="18656"/>
                    <a:pt x="4185" y="17706"/>
                    <a:pt x="6142" y="17360"/>
                  </a:cubicBezTo>
                  <a:cubicBezTo>
                    <a:pt x="11138" y="16496"/>
                    <a:pt x="18023" y="20384"/>
                    <a:pt x="20588" y="15286"/>
                  </a:cubicBezTo>
                  <a:cubicBezTo>
                    <a:pt x="18765" y="14250"/>
                    <a:pt x="14243" y="12608"/>
                    <a:pt x="14243" y="12608"/>
                  </a:cubicBezTo>
                  <a:cubicBezTo>
                    <a:pt x="14243" y="12608"/>
                    <a:pt x="13703" y="9411"/>
                    <a:pt x="14243" y="8029"/>
                  </a:cubicBezTo>
                  <a:cubicBezTo>
                    <a:pt x="14648" y="6906"/>
                    <a:pt x="14175" y="4659"/>
                    <a:pt x="16673" y="3795"/>
                  </a:cubicBezTo>
                  <a:cubicBezTo>
                    <a:pt x="19170" y="2845"/>
                    <a:pt x="21600" y="5955"/>
                    <a:pt x="21600" y="5955"/>
                  </a:cubicBezTo>
                  <a:cubicBezTo>
                    <a:pt x="21600" y="5955"/>
                    <a:pt x="18360" y="1030"/>
                    <a:pt x="15255" y="253"/>
                  </a:cubicBezTo>
                  <a:cubicBezTo>
                    <a:pt x="9180" y="-1216"/>
                    <a:pt x="8032" y="4054"/>
                    <a:pt x="7357" y="7510"/>
                  </a:cubicBezTo>
                  <a:cubicBezTo>
                    <a:pt x="7020" y="9411"/>
                    <a:pt x="6547" y="12781"/>
                    <a:pt x="6547" y="12781"/>
                  </a:cubicBezTo>
                  <a:cubicBezTo>
                    <a:pt x="0" y="16755"/>
                    <a:pt x="0" y="16755"/>
                    <a:pt x="0" y="16755"/>
                  </a:cubicBezTo>
                  <a:cubicBezTo>
                    <a:pt x="0" y="16755"/>
                    <a:pt x="0" y="16755"/>
                    <a:pt x="0" y="1675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89" name="Полилиния 16"/>
            <p:cNvSpPr/>
            <p:nvPr/>
          </p:nvSpPr>
          <p:spPr>
            <a:xfrm>
              <a:off x="1039547" y="737382"/>
              <a:ext cx="110868" cy="89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80" h="21600" fill="norm" stroke="1" extrusionOk="0">
                  <a:moveTo>
                    <a:pt x="1244" y="0"/>
                  </a:moveTo>
                  <a:cubicBezTo>
                    <a:pt x="1244" y="0"/>
                    <a:pt x="-4156" y="21600"/>
                    <a:pt x="7544" y="21600"/>
                  </a:cubicBezTo>
                  <a:cubicBezTo>
                    <a:pt x="17444" y="21600"/>
                    <a:pt x="14744" y="0"/>
                    <a:pt x="14744" y="0"/>
                  </a:cubicBezTo>
                  <a:cubicBezTo>
                    <a:pt x="14744" y="0"/>
                    <a:pt x="12944" y="18400"/>
                    <a:pt x="6644" y="17600"/>
                  </a:cubicBezTo>
                  <a:cubicBezTo>
                    <a:pt x="3044" y="16800"/>
                    <a:pt x="1244" y="0"/>
                    <a:pt x="1244" y="0"/>
                  </a:cubicBezTo>
                  <a:close/>
                </a:path>
              </a:pathLst>
            </a:custGeom>
            <a:solidFill>
              <a:srgbClr val="B1A15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90" name="Полилиния 17"/>
            <p:cNvSpPr/>
            <p:nvPr/>
          </p:nvSpPr>
          <p:spPr>
            <a:xfrm>
              <a:off x="1255323" y="737382"/>
              <a:ext cx="114800" cy="89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54" h="21600" fill="norm" stroke="1" extrusionOk="0">
                  <a:moveTo>
                    <a:pt x="1104" y="0"/>
                  </a:moveTo>
                  <a:cubicBezTo>
                    <a:pt x="1104" y="0"/>
                    <a:pt x="-4080" y="21600"/>
                    <a:pt x="8016" y="21600"/>
                  </a:cubicBezTo>
                  <a:cubicBezTo>
                    <a:pt x="17520" y="21600"/>
                    <a:pt x="14496" y="0"/>
                    <a:pt x="14496" y="0"/>
                  </a:cubicBezTo>
                  <a:cubicBezTo>
                    <a:pt x="14496" y="0"/>
                    <a:pt x="12768" y="18400"/>
                    <a:pt x="6720" y="17600"/>
                  </a:cubicBezTo>
                  <a:cubicBezTo>
                    <a:pt x="2832" y="16800"/>
                    <a:pt x="1104" y="0"/>
                    <a:pt x="1104" y="0"/>
                  </a:cubicBezTo>
                  <a:close/>
                </a:path>
              </a:pathLst>
            </a:custGeom>
            <a:solidFill>
              <a:srgbClr val="B1A15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91" name="Полилиния 18"/>
            <p:cNvSpPr/>
            <p:nvPr/>
          </p:nvSpPr>
          <p:spPr>
            <a:xfrm>
              <a:off x="843405" y="810457"/>
              <a:ext cx="726299" cy="307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0442" fill="norm" stroke="1" extrusionOk="0">
                  <a:moveTo>
                    <a:pt x="20906" y="6612"/>
                  </a:moveTo>
                  <a:cubicBezTo>
                    <a:pt x="20906" y="6612"/>
                    <a:pt x="19472" y="19616"/>
                    <a:pt x="13929" y="20057"/>
                  </a:cubicBezTo>
                  <a:cubicBezTo>
                    <a:pt x="9246" y="20718"/>
                    <a:pt x="4180" y="21600"/>
                    <a:pt x="1504" y="12563"/>
                  </a:cubicBezTo>
                  <a:cubicBezTo>
                    <a:pt x="-694" y="5510"/>
                    <a:pt x="166" y="0"/>
                    <a:pt x="166" y="0"/>
                  </a:cubicBezTo>
                  <a:cubicBezTo>
                    <a:pt x="166" y="0"/>
                    <a:pt x="548" y="13886"/>
                    <a:pt x="5423" y="16751"/>
                  </a:cubicBezTo>
                  <a:cubicBezTo>
                    <a:pt x="9246" y="18955"/>
                    <a:pt x="13547" y="17633"/>
                    <a:pt x="16127" y="16310"/>
                  </a:cubicBezTo>
                  <a:cubicBezTo>
                    <a:pt x="18899" y="14988"/>
                    <a:pt x="20906" y="6612"/>
                    <a:pt x="20906" y="6612"/>
                  </a:cubicBezTo>
                  <a:close/>
                </a:path>
              </a:pathLst>
            </a:custGeom>
            <a:solidFill>
              <a:srgbClr val="D3C0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92" name="Полилиния 19"/>
            <p:cNvSpPr/>
            <p:nvPr/>
          </p:nvSpPr>
          <p:spPr>
            <a:xfrm>
              <a:off x="975267" y="886342"/>
              <a:ext cx="501688" cy="75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" y="6574"/>
                  </a:moveTo>
                  <a:cubicBezTo>
                    <a:pt x="1144" y="6574"/>
                    <a:pt x="4864" y="15026"/>
                    <a:pt x="11158" y="13148"/>
                  </a:cubicBezTo>
                  <a:cubicBezTo>
                    <a:pt x="17595" y="12209"/>
                    <a:pt x="20313" y="0"/>
                    <a:pt x="20313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0"/>
                    <a:pt x="16736" y="21600"/>
                    <a:pt x="11444" y="21600"/>
                  </a:cubicBezTo>
                  <a:cubicBezTo>
                    <a:pt x="6151" y="21600"/>
                    <a:pt x="0" y="8452"/>
                    <a:pt x="0" y="8452"/>
                  </a:cubicBezTo>
                  <a:cubicBezTo>
                    <a:pt x="1144" y="6574"/>
                    <a:pt x="1144" y="6574"/>
                    <a:pt x="1144" y="6574"/>
                  </a:cubicBezTo>
                  <a:cubicBezTo>
                    <a:pt x="1144" y="6574"/>
                    <a:pt x="1144" y="6574"/>
                    <a:pt x="1144" y="6574"/>
                  </a:cubicBezTo>
                  <a:close/>
                </a:path>
              </a:pathLst>
            </a:custGeom>
            <a:solidFill>
              <a:srgbClr val="B1A15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93" name="Полилиния 20"/>
            <p:cNvSpPr/>
            <p:nvPr/>
          </p:nvSpPr>
          <p:spPr>
            <a:xfrm>
              <a:off x="1403335" y="815869"/>
              <a:ext cx="106024" cy="113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69" h="18594" fill="norm" stroke="1" extrusionOk="0">
                  <a:moveTo>
                    <a:pt x="10767" y="746"/>
                  </a:moveTo>
                  <a:cubicBezTo>
                    <a:pt x="10767" y="746"/>
                    <a:pt x="5367" y="-2494"/>
                    <a:pt x="1439" y="4526"/>
                  </a:cubicBezTo>
                  <a:cubicBezTo>
                    <a:pt x="-1997" y="11546"/>
                    <a:pt x="948" y="19106"/>
                    <a:pt x="7821" y="18566"/>
                  </a:cubicBezTo>
                  <a:cubicBezTo>
                    <a:pt x="15185" y="18026"/>
                    <a:pt x="19603" y="5066"/>
                    <a:pt x="10767" y="746"/>
                  </a:cubicBezTo>
                  <a:close/>
                </a:path>
              </a:pathLst>
            </a:custGeom>
            <a:solidFill>
              <a:srgbClr val="E28A7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94" name="Полилиния 21"/>
            <p:cNvSpPr/>
            <p:nvPr/>
          </p:nvSpPr>
          <p:spPr>
            <a:xfrm>
              <a:off x="926082" y="836372"/>
              <a:ext cx="102209" cy="117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82" h="17844" fill="norm" stroke="1" extrusionOk="0">
                  <a:moveTo>
                    <a:pt x="7800" y="55"/>
                  </a:moveTo>
                  <a:cubicBezTo>
                    <a:pt x="7800" y="55"/>
                    <a:pt x="0" y="55"/>
                    <a:pt x="0" y="8092"/>
                  </a:cubicBezTo>
                  <a:cubicBezTo>
                    <a:pt x="0" y="15627"/>
                    <a:pt x="7200" y="20650"/>
                    <a:pt x="14400" y="16129"/>
                  </a:cubicBezTo>
                  <a:cubicBezTo>
                    <a:pt x="21600" y="12110"/>
                    <a:pt x="19200" y="-950"/>
                    <a:pt x="7800" y="55"/>
                  </a:cubicBezTo>
                  <a:close/>
                </a:path>
              </a:pathLst>
            </a:custGeom>
            <a:solidFill>
              <a:srgbClr val="E28A7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95" name="Полилиния 22"/>
            <p:cNvSpPr/>
            <p:nvPr/>
          </p:nvSpPr>
          <p:spPr>
            <a:xfrm>
              <a:off x="1284048" y="1431567"/>
              <a:ext cx="243368" cy="275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5" h="20371" fill="norm" stroke="1" extrusionOk="0">
                  <a:moveTo>
                    <a:pt x="18180" y="219"/>
                  </a:moveTo>
                  <a:cubicBezTo>
                    <a:pt x="18180" y="219"/>
                    <a:pt x="1647" y="-517"/>
                    <a:pt x="1114" y="710"/>
                  </a:cubicBezTo>
                  <a:cubicBezTo>
                    <a:pt x="847" y="1938"/>
                    <a:pt x="-1553" y="18138"/>
                    <a:pt x="1647" y="19365"/>
                  </a:cubicBezTo>
                  <a:cubicBezTo>
                    <a:pt x="4847" y="20838"/>
                    <a:pt x="19514" y="21083"/>
                    <a:pt x="19514" y="17401"/>
                  </a:cubicBezTo>
                  <a:cubicBezTo>
                    <a:pt x="19514" y="13474"/>
                    <a:pt x="20047" y="1692"/>
                    <a:pt x="18180" y="219"/>
                  </a:cubicBezTo>
                  <a:close/>
                </a:path>
              </a:pathLst>
            </a:custGeom>
            <a:solidFill>
              <a:srgbClr val="BA5E1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96" name="Полилиния 23"/>
            <p:cNvSpPr/>
            <p:nvPr/>
          </p:nvSpPr>
          <p:spPr>
            <a:xfrm>
              <a:off x="1012297" y="288446"/>
              <a:ext cx="396568" cy="22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8" h="18479" fill="norm" stroke="1" extrusionOk="0">
                  <a:moveTo>
                    <a:pt x="498" y="17533"/>
                  </a:moveTo>
                  <a:cubicBezTo>
                    <a:pt x="498" y="17533"/>
                    <a:pt x="15295" y="20267"/>
                    <a:pt x="20227" y="16439"/>
                  </a:cubicBezTo>
                  <a:cubicBezTo>
                    <a:pt x="20567" y="14525"/>
                    <a:pt x="19887" y="2495"/>
                    <a:pt x="19376" y="1128"/>
                  </a:cubicBezTo>
                  <a:cubicBezTo>
                    <a:pt x="16315" y="1401"/>
                    <a:pt x="4920" y="-1333"/>
                    <a:pt x="2539" y="854"/>
                  </a:cubicBezTo>
                  <a:cubicBezTo>
                    <a:pt x="1348" y="1675"/>
                    <a:pt x="-1033" y="14525"/>
                    <a:pt x="498" y="17533"/>
                  </a:cubicBezTo>
                  <a:close/>
                </a:path>
              </a:pathLst>
            </a:custGeom>
            <a:solidFill>
              <a:srgbClr val="BA5E1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97" name="Полилиния 24"/>
            <p:cNvSpPr/>
            <p:nvPr/>
          </p:nvSpPr>
          <p:spPr>
            <a:xfrm>
              <a:off x="1210334" y="1234853"/>
              <a:ext cx="37560" cy="723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7" h="21600" fill="norm" stroke="1" extrusionOk="0">
                  <a:moveTo>
                    <a:pt x="16307" y="0"/>
                  </a:moveTo>
                  <a:cubicBezTo>
                    <a:pt x="16307" y="0"/>
                    <a:pt x="18107" y="1288"/>
                    <a:pt x="14507" y="2675"/>
                  </a:cubicBezTo>
                  <a:cubicBezTo>
                    <a:pt x="10907" y="4161"/>
                    <a:pt x="12707" y="3963"/>
                    <a:pt x="12707" y="6044"/>
                  </a:cubicBezTo>
                  <a:cubicBezTo>
                    <a:pt x="12707" y="8125"/>
                    <a:pt x="12707" y="9215"/>
                    <a:pt x="12707" y="10998"/>
                  </a:cubicBezTo>
                  <a:cubicBezTo>
                    <a:pt x="12707" y="12683"/>
                    <a:pt x="12707" y="14070"/>
                    <a:pt x="12707" y="15952"/>
                  </a:cubicBezTo>
                  <a:cubicBezTo>
                    <a:pt x="12707" y="18330"/>
                    <a:pt x="19907" y="21600"/>
                    <a:pt x="19907" y="21600"/>
                  </a:cubicBezTo>
                  <a:cubicBezTo>
                    <a:pt x="19907" y="21600"/>
                    <a:pt x="-1693" y="20312"/>
                    <a:pt x="107" y="16150"/>
                  </a:cubicBezTo>
                  <a:cubicBezTo>
                    <a:pt x="3707" y="11989"/>
                    <a:pt x="107" y="7728"/>
                    <a:pt x="107" y="6440"/>
                  </a:cubicBezTo>
                  <a:cubicBezTo>
                    <a:pt x="107" y="5152"/>
                    <a:pt x="5507" y="1189"/>
                    <a:pt x="16307" y="0"/>
                  </a:cubicBezTo>
                  <a:close/>
                </a:path>
              </a:pathLst>
            </a:custGeom>
            <a:solidFill>
              <a:srgbClr val="BA5E1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98" name="Полилиния 25"/>
            <p:cNvSpPr/>
            <p:nvPr/>
          </p:nvSpPr>
          <p:spPr>
            <a:xfrm>
              <a:off x="941541" y="1968412"/>
              <a:ext cx="621137" cy="54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767" fill="norm" stroke="1" extrusionOk="0">
                  <a:moveTo>
                    <a:pt x="0" y="0"/>
                  </a:moveTo>
                  <a:cubicBezTo>
                    <a:pt x="3350" y="3323"/>
                    <a:pt x="14092" y="15785"/>
                    <a:pt x="21600" y="5815"/>
                  </a:cubicBezTo>
                  <a:cubicBezTo>
                    <a:pt x="17788" y="21600"/>
                    <a:pt x="578" y="10800"/>
                    <a:pt x="0" y="0"/>
                  </a:cubicBezTo>
                  <a:close/>
                </a:path>
              </a:pathLst>
            </a:custGeom>
            <a:solidFill>
              <a:srgbClr val="BA5E1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600" name="Полилиния 52"/>
          <p:cNvSpPr/>
          <p:nvPr/>
        </p:nvSpPr>
        <p:spPr>
          <a:xfrm>
            <a:off x="0" y="5181600"/>
            <a:ext cx="11163676" cy="167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9" fill="norm" stroke="1" extrusionOk="0">
                <a:moveTo>
                  <a:pt x="8759" y="0"/>
                </a:moveTo>
                <a:cubicBezTo>
                  <a:pt x="12937" y="-11"/>
                  <a:pt x="17593" y="7892"/>
                  <a:pt x="21600" y="21589"/>
                </a:cubicBezTo>
                <a:lnTo>
                  <a:pt x="0" y="21589"/>
                </a:lnTo>
                <a:cubicBezTo>
                  <a:pt x="0" y="20550"/>
                  <a:pt x="0" y="19218"/>
                  <a:pt x="0" y="17509"/>
                </a:cubicBezTo>
                <a:cubicBezTo>
                  <a:pt x="2167" y="5443"/>
                  <a:pt x="5299" y="9"/>
                  <a:pt x="875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637" name="Группа 29"/>
          <p:cNvGrpSpPr/>
          <p:nvPr/>
        </p:nvGrpSpPr>
        <p:grpSpPr>
          <a:xfrm>
            <a:off x="9210096" y="4850182"/>
            <a:ext cx="2980316" cy="2033730"/>
            <a:chOff x="0" y="0"/>
            <a:chExt cx="2980315" cy="2033729"/>
          </a:xfrm>
        </p:grpSpPr>
        <p:sp>
          <p:nvSpPr>
            <p:cNvPr id="601" name="Полилиния 30"/>
            <p:cNvSpPr/>
            <p:nvPr/>
          </p:nvSpPr>
          <p:spPr>
            <a:xfrm flipH="1">
              <a:off x="1257153" y="295853"/>
              <a:ext cx="780967" cy="960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20332" fill="norm" stroke="1" extrusionOk="0">
                  <a:moveTo>
                    <a:pt x="4782" y="199"/>
                  </a:moveTo>
                  <a:cubicBezTo>
                    <a:pt x="4782" y="199"/>
                    <a:pt x="9415" y="-952"/>
                    <a:pt x="8938" y="2283"/>
                  </a:cubicBezTo>
                  <a:cubicBezTo>
                    <a:pt x="8802" y="3214"/>
                    <a:pt x="17320" y="3105"/>
                    <a:pt x="19841" y="7820"/>
                  </a:cubicBezTo>
                  <a:cubicBezTo>
                    <a:pt x="19841" y="7820"/>
                    <a:pt x="21476" y="12644"/>
                    <a:pt x="19841" y="15385"/>
                  </a:cubicBezTo>
                  <a:cubicBezTo>
                    <a:pt x="18273" y="18181"/>
                    <a:pt x="14390" y="18784"/>
                    <a:pt x="14390" y="18784"/>
                  </a:cubicBezTo>
                  <a:cubicBezTo>
                    <a:pt x="11391" y="19168"/>
                    <a:pt x="11391" y="19168"/>
                    <a:pt x="11391" y="19168"/>
                  </a:cubicBezTo>
                  <a:cubicBezTo>
                    <a:pt x="11391" y="19168"/>
                    <a:pt x="11391" y="20155"/>
                    <a:pt x="8121" y="20155"/>
                  </a:cubicBezTo>
                  <a:cubicBezTo>
                    <a:pt x="4850" y="20155"/>
                    <a:pt x="1988" y="20648"/>
                    <a:pt x="1511" y="19990"/>
                  </a:cubicBezTo>
                  <a:cubicBezTo>
                    <a:pt x="898" y="19277"/>
                    <a:pt x="-124" y="8752"/>
                    <a:pt x="12" y="7655"/>
                  </a:cubicBezTo>
                  <a:cubicBezTo>
                    <a:pt x="557" y="3763"/>
                    <a:pt x="4782" y="199"/>
                    <a:pt x="4782" y="199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02" name="Полилиния 31"/>
            <p:cNvSpPr/>
            <p:nvPr/>
          </p:nvSpPr>
          <p:spPr>
            <a:xfrm flipH="1">
              <a:off x="1610810" y="349536"/>
              <a:ext cx="320052" cy="24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7" h="21600" fill="norm" stroke="1" extrusionOk="0">
                  <a:moveTo>
                    <a:pt x="5085" y="7123"/>
                  </a:moveTo>
                  <a:cubicBezTo>
                    <a:pt x="5417" y="4136"/>
                    <a:pt x="6912" y="689"/>
                    <a:pt x="6912" y="689"/>
                  </a:cubicBezTo>
                  <a:cubicBezTo>
                    <a:pt x="6912" y="689"/>
                    <a:pt x="6912" y="689"/>
                    <a:pt x="12894" y="0"/>
                  </a:cubicBezTo>
                  <a:cubicBezTo>
                    <a:pt x="12894" y="0"/>
                    <a:pt x="12894" y="0"/>
                    <a:pt x="11731" y="4136"/>
                  </a:cubicBezTo>
                  <a:cubicBezTo>
                    <a:pt x="11731" y="4136"/>
                    <a:pt x="11731" y="8962"/>
                    <a:pt x="15054" y="10340"/>
                  </a:cubicBezTo>
                  <a:cubicBezTo>
                    <a:pt x="18543" y="11489"/>
                    <a:pt x="20537" y="16545"/>
                    <a:pt x="20537" y="16545"/>
                  </a:cubicBezTo>
                  <a:cubicBezTo>
                    <a:pt x="1263" y="21600"/>
                    <a:pt x="1263" y="21600"/>
                    <a:pt x="1263" y="21600"/>
                  </a:cubicBezTo>
                  <a:cubicBezTo>
                    <a:pt x="1263" y="21600"/>
                    <a:pt x="-1063" y="20911"/>
                    <a:pt x="599" y="16085"/>
                  </a:cubicBezTo>
                  <a:cubicBezTo>
                    <a:pt x="2426" y="9881"/>
                    <a:pt x="3589" y="9191"/>
                    <a:pt x="5085" y="7123"/>
                  </a:cubicBezTo>
                  <a:close/>
                </a:path>
              </a:pathLst>
            </a:custGeom>
            <a:solidFill>
              <a:srgbClr val="78953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03" name="Полилиния 32"/>
            <p:cNvSpPr/>
            <p:nvPr/>
          </p:nvSpPr>
          <p:spPr>
            <a:xfrm flipH="1">
              <a:off x="1328069" y="500191"/>
              <a:ext cx="748870" cy="679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5" h="20262" fill="norm" stroke="1" extrusionOk="0">
                  <a:moveTo>
                    <a:pt x="4399" y="1926"/>
                  </a:moveTo>
                  <a:cubicBezTo>
                    <a:pt x="6160" y="-697"/>
                    <a:pt x="8868" y="-234"/>
                    <a:pt x="11238" y="923"/>
                  </a:cubicBezTo>
                  <a:cubicBezTo>
                    <a:pt x="13676" y="-928"/>
                    <a:pt x="19161" y="3315"/>
                    <a:pt x="19499" y="8638"/>
                  </a:cubicBezTo>
                  <a:cubicBezTo>
                    <a:pt x="19770" y="13035"/>
                    <a:pt x="19431" y="18203"/>
                    <a:pt x="14218" y="18821"/>
                  </a:cubicBezTo>
                  <a:cubicBezTo>
                    <a:pt x="11983" y="20672"/>
                    <a:pt x="7853" y="20672"/>
                    <a:pt x="6092" y="19206"/>
                  </a:cubicBezTo>
                  <a:cubicBezTo>
                    <a:pt x="-1830" y="19592"/>
                    <a:pt x="-1627" y="2466"/>
                    <a:pt x="4399" y="1926"/>
                  </a:cubicBezTo>
                  <a:close/>
                </a:path>
              </a:pathLst>
            </a:custGeom>
            <a:solidFill>
              <a:srgbClr val="CA7F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04" name="Полилиния 33"/>
            <p:cNvSpPr/>
            <p:nvPr/>
          </p:nvSpPr>
          <p:spPr>
            <a:xfrm flipH="1">
              <a:off x="1823527" y="0"/>
              <a:ext cx="1156789" cy="1379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7" fill="norm" stroke="1" extrusionOk="0">
                  <a:moveTo>
                    <a:pt x="3044" y="3841"/>
                  </a:moveTo>
                  <a:cubicBezTo>
                    <a:pt x="5509" y="966"/>
                    <a:pt x="7007" y="228"/>
                    <a:pt x="7007" y="228"/>
                  </a:cubicBezTo>
                  <a:cubicBezTo>
                    <a:pt x="10099" y="-743"/>
                    <a:pt x="11549" y="1704"/>
                    <a:pt x="11549" y="1704"/>
                  </a:cubicBezTo>
                  <a:cubicBezTo>
                    <a:pt x="11549" y="1704"/>
                    <a:pt x="14497" y="3297"/>
                    <a:pt x="16043" y="3453"/>
                  </a:cubicBezTo>
                  <a:cubicBezTo>
                    <a:pt x="19232" y="3841"/>
                    <a:pt x="21600" y="10445"/>
                    <a:pt x="21600" y="12427"/>
                  </a:cubicBezTo>
                  <a:cubicBezTo>
                    <a:pt x="21600" y="14369"/>
                    <a:pt x="20585" y="16467"/>
                    <a:pt x="19570" y="17555"/>
                  </a:cubicBezTo>
                  <a:cubicBezTo>
                    <a:pt x="18556" y="18604"/>
                    <a:pt x="16333" y="19070"/>
                    <a:pt x="15125" y="19225"/>
                  </a:cubicBezTo>
                  <a:cubicBezTo>
                    <a:pt x="13868" y="20080"/>
                    <a:pt x="13192" y="20430"/>
                    <a:pt x="10196" y="20663"/>
                  </a:cubicBezTo>
                  <a:cubicBezTo>
                    <a:pt x="7297" y="20857"/>
                    <a:pt x="4929" y="19847"/>
                    <a:pt x="4929" y="19847"/>
                  </a:cubicBezTo>
                  <a:cubicBezTo>
                    <a:pt x="4929" y="19847"/>
                    <a:pt x="3576" y="20274"/>
                    <a:pt x="2078" y="20002"/>
                  </a:cubicBezTo>
                  <a:cubicBezTo>
                    <a:pt x="1353" y="19847"/>
                    <a:pt x="532" y="18604"/>
                    <a:pt x="0" y="17438"/>
                  </a:cubicBezTo>
                  <a:cubicBezTo>
                    <a:pt x="0" y="5162"/>
                    <a:pt x="0" y="5162"/>
                    <a:pt x="0" y="5162"/>
                  </a:cubicBezTo>
                  <a:cubicBezTo>
                    <a:pt x="2030" y="3608"/>
                    <a:pt x="3044" y="3841"/>
                    <a:pt x="3044" y="3841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05" name="Полилиния 34"/>
            <p:cNvSpPr/>
            <p:nvPr/>
          </p:nvSpPr>
          <p:spPr>
            <a:xfrm flipH="1">
              <a:off x="1897137" y="231488"/>
              <a:ext cx="1083179" cy="1109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19991" fill="norm" stroke="1" extrusionOk="0">
                  <a:moveTo>
                    <a:pt x="6085" y="1338"/>
                  </a:moveTo>
                  <a:cubicBezTo>
                    <a:pt x="7758" y="-341"/>
                    <a:pt x="11966" y="-481"/>
                    <a:pt x="13538" y="1152"/>
                  </a:cubicBezTo>
                  <a:cubicBezTo>
                    <a:pt x="17189" y="-14"/>
                    <a:pt x="20637" y="4697"/>
                    <a:pt x="21144" y="10156"/>
                  </a:cubicBezTo>
                  <a:cubicBezTo>
                    <a:pt x="21600" y="14634"/>
                    <a:pt x="19724" y="17853"/>
                    <a:pt x="15566" y="18040"/>
                  </a:cubicBezTo>
                  <a:cubicBezTo>
                    <a:pt x="14096" y="19906"/>
                    <a:pt x="7099" y="21119"/>
                    <a:pt x="5273" y="18413"/>
                  </a:cubicBezTo>
                  <a:cubicBezTo>
                    <a:pt x="2941" y="19066"/>
                    <a:pt x="254" y="17853"/>
                    <a:pt x="0" y="14494"/>
                  </a:cubicBezTo>
                  <a:cubicBezTo>
                    <a:pt x="0" y="4651"/>
                    <a:pt x="0" y="4651"/>
                    <a:pt x="0" y="4651"/>
                  </a:cubicBezTo>
                  <a:cubicBezTo>
                    <a:pt x="1014" y="2411"/>
                    <a:pt x="2992" y="919"/>
                    <a:pt x="6085" y="133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06" name="Полилиния 35"/>
            <p:cNvSpPr/>
            <p:nvPr/>
          </p:nvSpPr>
          <p:spPr>
            <a:xfrm flipH="1">
              <a:off x="1918495" y="294712"/>
              <a:ext cx="371038" cy="923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1" h="21556" fill="norm" stroke="1" extrusionOk="0">
                  <a:moveTo>
                    <a:pt x="12141" y="2420"/>
                  </a:moveTo>
                  <a:cubicBezTo>
                    <a:pt x="17224" y="5445"/>
                    <a:pt x="21600" y="10225"/>
                    <a:pt x="19765" y="15489"/>
                  </a:cubicBezTo>
                  <a:cubicBezTo>
                    <a:pt x="18494" y="19059"/>
                    <a:pt x="13976" y="21418"/>
                    <a:pt x="9600" y="21539"/>
                  </a:cubicBezTo>
                  <a:cubicBezTo>
                    <a:pt x="8753" y="21600"/>
                    <a:pt x="6494" y="21479"/>
                    <a:pt x="6494" y="21479"/>
                  </a:cubicBezTo>
                  <a:cubicBezTo>
                    <a:pt x="6494" y="21479"/>
                    <a:pt x="20329" y="19906"/>
                    <a:pt x="18071" y="11556"/>
                  </a:cubicBezTo>
                  <a:cubicBezTo>
                    <a:pt x="16235" y="4659"/>
                    <a:pt x="9600" y="1997"/>
                    <a:pt x="6353" y="1331"/>
                  </a:cubicBezTo>
                  <a:cubicBezTo>
                    <a:pt x="3106" y="666"/>
                    <a:pt x="0" y="0"/>
                    <a:pt x="0" y="0"/>
                  </a:cubicBezTo>
                  <a:cubicBezTo>
                    <a:pt x="0" y="0"/>
                    <a:pt x="8188" y="182"/>
                    <a:pt x="12141" y="2420"/>
                  </a:cubicBezTo>
                  <a:close/>
                </a:path>
              </a:pathLst>
            </a:custGeom>
            <a:solidFill>
              <a:srgbClr val="9C5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07" name="Полилиния 36"/>
            <p:cNvSpPr/>
            <p:nvPr/>
          </p:nvSpPr>
          <p:spPr>
            <a:xfrm flipH="1">
              <a:off x="2117678" y="391202"/>
              <a:ext cx="231065" cy="804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2" h="21600" fill="norm" stroke="1" extrusionOk="0">
                  <a:moveTo>
                    <a:pt x="18000" y="7501"/>
                  </a:moveTo>
                  <a:cubicBezTo>
                    <a:pt x="21600" y="12849"/>
                    <a:pt x="20025" y="17224"/>
                    <a:pt x="16650" y="19725"/>
                  </a:cubicBezTo>
                  <a:cubicBezTo>
                    <a:pt x="14400" y="21461"/>
                    <a:pt x="11025" y="21600"/>
                    <a:pt x="11025" y="21600"/>
                  </a:cubicBezTo>
                  <a:cubicBezTo>
                    <a:pt x="11025" y="21600"/>
                    <a:pt x="17775" y="17711"/>
                    <a:pt x="15750" y="8473"/>
                  </a:cubicBezTo>
                  <a:cubicBezTo>
                    <a:pt x="14625" y="2778"/>
                    <a:pt x="0" y="0"/>
                    <a:pt x="0" y="0"/>
                  </a:cubicBezTo>
                  <a:cubicBezTo>
                    <a:pt x="0" y="0"/>
                    <a:pt x="13950" y="278"/>
                    <a:pt x="18000" y="7501"/>
                  </a:cubicBezTo>
                  <a:close/>
                </a:path>
              </a:pathLst>
            </a:custGeom>
            <a:solidFill>
              <a:srgbClr val="9C5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08" name="Полилиния 37"/>
            <p:cNvSpPr/>
            <p:nvPr/>
          </p:nvSpPr>
          <p:spPr>
            <a:xfrm flipH="1">
              <a:off x="2670011" y="395588"/>
              <a:ext cx="160886" cy="853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6471" y="0"/>
                  </a:moveTo>
                  <a:cubicBezTo>
                    <a:pt x="16471" y="0"/>
                    <a:pt x="6185" y="2101"/>
                    <a:pt x="5157" y="6828"/>
                  </a:cubicBezTo>
                  <a:cubicBezTo>
                    <a:pt x="3442" y="12802"/>
                    <a:pt x="21271" y="21600"/>
                    <a:pt x="21271" y="21600"/>
                  </a:cubicBezTo>
                  <a:cubicBezTo>
                    <a:pt x="21271" y="21600"/>
                    <a:pt x="18185" y="21140"/>
                    <a:pt x="15785" y="21075"/>
                  </a:cubicBezTo>
                  <a:cubicBezTo>
                    <a:pt x="5842" y="18383"/>
                    <a:pt x="-329" y="12277"/>
                    <a:pt x="14" y="6631"/>
                  </a:cubicBezTo>
                  <a:cubicBezTo>
                    <a:pt x="14" y="985"/>
                    <a:pt x="16471" y="0"/>
                    <a:pt x="16471" y="0"/>
                  </a:cubicBezTo>
                  <a:close/>
                </a:path>
              </a:pathLst>
            </a:custGeom>
            <a:solidFill>
              <a:srgbClr val="9C5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09" name="Полилиния 38"/>
            <p:cNvSpPr/>
            <p:nvPr/>
          </p:nvSpPr>
          <p:spPr>
            <a:xfrm flipH="1">
              <a:off x="2295014" y="74319"/>
              <a:ext cx="432173" cy="265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0402" fill="norm" stroke="1" extrusionOk="0">
                  <a:moveTo>
                    <a:pt x="8525" y="0"/>
                  </a:moveTo>
                  <a:cubicBezTo>
                    <a:pt x="8525" y="0"/>
                    <a:pt x="8525" y="0"/>
                    <a:pt x="12083" y="0"/>
                  </a:cubicBezTo>
                  <a:cubicBezTo>
                    <a:pt x="12083" y="0"/>
                    <a:pt x="12083" y="0"/>
                    <a:pt x="11829" y="5600"/>
                  </a:cubicBezTo>
                  <a:cubicBezTo>
                    <a:pt x="11829" y="5600"/>
                    <a:pt x="13226" y="7000"/>
                    <a:pt x="17165" y="9400"/>
                  </a:cubicBezTo>
                  <a:cubicBezTo>
                    <a:pt x="20977" y="11600"/>
                    <a:pt x="21231" y="17400"/>
                    <a:pt x="21231" y="17400"/>
                  </a:cubicBezTo>
                  <a:cubicBezTo>
                    <a:pt x="13607" y="21400"/>
                    <a:pt x="139" y="21600"/>
                    <a:pt x="12" y="16800"/>
                  </a:cubicBezTo>
                  <a:cubicBezTo>
                    <a:pt x="-369" y="12000"/>
                    <a:pt x="8525" y="0"/>
                    <a:pt x="8525" y="0"/>
                  </a:cubicBezTo>
                  <a:close/>
                </a:path>
              </a:pathLst>
            </a:custGeom>
            <a:solidFill>
              <a:srgbClr val="6F86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10" name="Полилиния 39"/>
            <p:cNvSpPr/>
            <p:nvPr/>
          </p:nvSpPr>
          <p:spPr>
            <a:xfrm flipH="1">
              <a:off x="2395890" y="74319"/>
              <a:ext cx="339679" cy="295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1" h="20339" fill="norm" stroke="1" extrusionOk="0">
                  <a:moveTo>
                    <a:pt x="10531" y="0"/>
                  </a:moveTo>
                  <a:cubicBezTo>
                    <a:pt x="10531" y="0"/>
                    <a:pt x="5431" y="6962"/>
                    <a:pt x="5131" y="9283"/>
                  </a:cubicBezTo>
                  <a:cubicBezTo>
                    <a:pt x="4981" y="11603"/>
                    <a:pt x="4981" y="15709"/>
                    <a:pt x="5881" y="16423"/>
                  </a:cubicBezTo>
                  <a:cubicBezTo>
                    <a:pt x="10081" y="19636"/>
                    <a:pt x="18031" y="17137"/>
                    <a:pt x="19681" y="17137"/>
                  </a:cubicBezTo>
                  <a:cubicBezTo>
                    <a:pt x="15931" y="19993"/>
                    <a:pt x="9181" y="21600"/>
                    <a:pt x="2881" y="19101"/>
                  </a:cubicBezTo>
                  <a:cubicBezTo>
                    <a:pt x="-1919" y="17137"/>
                    <a:pt x="331" y="13031"/>
                    <a:pt x="2131" y="8926"/>
                  </a:cubicBezTo>
                  <a:cubicBezTo>
                    <a:pt x="4381" y="3749"/>
                    <a:pt x="10531" y="0"/>
                    <a:pt x="10531" y="0"/>
                  </a:cubicBezTo>
                  <a:close/>
                </a:path>
              </a:pathLst>
            </a:custGeom>
            <a:solidFill>
              <a:srgbClr val="5C6B2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11" name="Полилиния 40"/>
            <p:cNvSpPr/>
            <p:nvPr/>
          </p:nvSpPr>
          <p:spPr>
            <a:xfrm flipH="1">
              <a:off x="0" y="903598"/>
              <a:ext cx="1189326" cy="1113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4" h="21551" fill="norm" stroke="1" extrusionOk="0">
                  <a:moveTo>
                    <a:pt x="9585" y="1"/>
                  </a:moveTo>
                  <a:cubicBezTo>
                    <a:pt x="10662" y="51"/>
                    <a:pt x="11785" y="51"/>
                    <a:pt x="12728" y="51"/>
                  </a:cubicBezTo>
                  <a:cubicBezTo>
                    <a:pt x="12953" y="903"/>
                    <a:pt x="13986" y="2256"/>
                    <a:pt x="14165" y="2858"/>
                  </a:cubicBezTo>
                  <a:cubicBezTo>
                    <a:pt x="15288" y="3409"/>
                    <a:pt x="15961" y="5013"/>
                    <a:pt x="16366" y="5764"/>
                  </a:cubicBezTo>
                  <a:cubicBezTo>
                    <a:pt x="18656" y="6516"/>
                    <a:pt x="20946" y="10626"/>
                    <a:pt x="20587" y="16189"/>
                  </a:cubicBezTo>
                  <a:cubicBezTo>
                    <a:pt x="20272" y="20849"/>
                    <a:pt x="18297" y="21150"/>
                    <a:pt x="16410" y="21551"/>
                  </a:cubicBezTo>
                  <a:cubicBezTo>
                    <a:pt x="2669" y="21551"/>
                    <a:pt x="2669" y="21551"/>
                    <a:pt x="2669" y="21551"/>
                  </a:cubicBezTo>
                  <a:cubicBezTo>
                    <a:pt x="1502" y="21200"/>
                    <a:pt x="469" y="20148"/>
                    <a:pt x="154" y="16890"/>
                  </a:cubicBezTo>
                  <a:cubicBezTo>
                    <a:pt x="-654" y="9373"/>
                    <a:pt x="1861" y="6516"/>
                    <a:pt x="4286" y="5263"/>
                  </a:cubicBezTo>
                  <a:cubicBezTo>
                    <a:pt x="4959" y="4912"/>
                    <a:pt x="5992" y="4662"/>
                    <a:pt x="7115" y="4411"/>
                  </a:cubicBezTo>
                  <a:cubicBezTo>
                    <a:pt x="8282" y="3209"/>
                    <a:pt x="9001" y="3008"/>
                    <a:pt x="9674" y="2256"/>
                  </a:cubicBezTo>
                  <a:cubicBezTo>
                    <a:pt x="9450" y="1605"/>
                    <a:pt x="9091" y="-49"/>
                    <a:pt x="9585" y="1"/>
                  </a:cubicBezTo>
                  <a:close/>
                </a:path>
              </a:pathLst>
            </a:custGeom>
            <a:solidFill>
              <a:srgbClr val="FFF7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12" name="Полилиния 41"/>
            <p:cNvSpPr/>
            <p:nvPr/>
          </p:nvSpPr>
          <p:spPr>
            <a:xfrm flipH="1">
              <a:off x="59051" y="1116550"/>
              <a:ext cx="1017774" cy="90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1" h="21174" fill="norm" stroke="1" extrusionOk="0">
                  <a:moveTo>
                    <a:pt x="11366" y="0"/>
                  </a:moveTo>
                  <a:cubicBezTo>
                    <a:pt x="12549" y="0"/>
                    <a:pt x="13731" y="487"/>
                    <a:pt x="14657" y="1825"/>
                  </a:cubicBezTo>
                  <a:cubicBezTo>
                    <a:pt x="20623" y="1825"/>
                    <a:pt x="21600" y="18558"/>
                    <a:pt x="18463" y="21174"/>
                  </a:cubicBezTo>
                  <a:cubicBezTo>
                    <a:pt x="8177" y="21174"/>
                    <a:pt x="8177" y="21174"/>
                    <a:pt x="8177" y="21174"/>
                  </a:cubicBezTo>
                  <a:cubicBezTo>
                    <a:pt x="7251" y="20931"/>
                    <a:pt x="6429" y="20626"/>
                    <a:pt x="5914" y="20200"/>
                  </a:cubicBezTo>
                  <a:cubicBezTo>
                    <a:pt x="669" y="19957"/>
                    <a:pt x="0" y="14603"/>
                    <a:pt x="0" y="9918"/>
                  </a:cubicBezTo>
                  <a:cubicBezTo>
                    <a:pt x="51" y="4442"/>
                    <a:pt x="5297" y="-426"/>
                    <a:pt x="7766" y="1339"/>
                  </a:cubicBezTo>
                  <a:cubicBezTo>
                    <a:pt x="8949" y="608"/>
                    <a:pt x="10183" y="61"/>
                    <a:pt x="11366" y="0"/>
                  </a:cubicBezTo>
                  <a:close/>
                </a:path>
              </a:pathLst>
            </a:custGeom>
            <a:solidFill>
              <a:srgbClr val="CB7F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13" name="Полилиния 42"/>
            <p:cNvSpPr/>
            <p:nvPr/>
          </p:nvSpPr>
          <p:spPr>
            <a:xfrm flipH="1">
              <a:off x="686477" y="1266193"/>
              <a:ext cx="108284" cy="684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600" fill="norm" stroke="1" extrusionOk="0">
                  <a:moveTo>
                    <a:pt x="21120" y="0"/>
                  </a:moveTo>
                  <a:cubicBezTo>
                    <a:pt x="7557" y="1882"/>
                    <a:pt x="-480" y="5400"/>
                    <a:pt x="22" y="9655"/>
                  </a:cubicBezTo>
                  <a:cubicBezTo>
                    <a:pt x="525" y="13909"/>
                    <a:pt x="10571" y="21600"/>
                    <a:pt x="10571" y="21600"/>
                  </a:cubicBezTo>
                  <a:cubicBezTo>
                    <a:pt x="19613" y="21027"/>
                    <a:pt x="19613" y="21027"/>
                    <a:pt x="19613" y="21027"/>
                  </a:cubicBezTo>
                  <a:cubicBezTo>
                    <a:pt x="19613" y="21027"/>
                    <a:pt x="12580" y="13991"/>
                    <a:pt x="12078" y="10391"/>
                  </a:cubicBezTo>
                  <a:cubicBezTo>
                    <a:pt x="12078" y="6791"/>
                    <a:pt x="12078" y="4009"/>
                    <a:pt x="21120" y="0"/>
                  </a:cubicBezTo>
                  <a:close/>
                </a:path>
              </a:pathLst>
            </a:custGeom>
            <a:solidFill>
              <a:srgbClr val="A05F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14" name="Полилиния 43"/>
            <p:cNvSpPr/>
            <p:nvPr/>
          </p:nvSpPr>
          <p:spPr>
            <a:xfrm flipH="1">
              <a:off x="266351" y="1450402"/>
              <a:ext cx="127366" cy="507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08" h="21600" fill="norm" stroke="1" extrusionOk="0">
                  <a:moveTo>
                    <a:pt x="11957" y="0"/>
                  </a:moveTo>
                  <a:cubicBezTo>
                    <a:pt x="21600" y="2424"/>
                    <a:pt x="19286" y="9367"/>
                    <a:pt x="16971" y="13004"/>
                  </a:cubicBezTo>
                  <a:cubicBezTo>
                    <a:pt x="15043" y="16420"/>
                    <a:pt x="8100" y="21159"/>
                    <a:pt x="8100" y="21159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11957" y="15980"/>
                    <a:pt x="14271" y="10029"/>
                  </a:cubicBezTo>
                  <a:cubicBezTo>
                    <a:pt x="15429" y="7935"/>
                    <a:pt x="16586" y="3527"/>
                    <a:pt x="11957" y="0"/>
                  </a:cubicBezTo>
                  <a:close/>
                </a:path>
              </a:pathLst>
            </a:custGeom>
            <a:solidFill>
              <a:srgbClr val="A05F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15" name="Полилиния 44"/>
            <p:cNvSpPr/>
            <p:nvPr/>
          </p:nvSpPr>
          <p:spPr>
            <a:xfrm flipH="1">
              <a:off x="323869" y="952600"/>
              <a:ext cx="424012" cy="300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2" h="21600" fill="norm" stroke="1" extrusionOk="0">
                  <a:moveTo>
                    <a:pt x="0" y="18062"/>
                  </a:moveTo>
                  <a:cubicBezTo>
                    <a:pt x="0" y="18062"/>
                    <a:pt x="1748" y="12848"/>
                    <a:pt x="4994" y="10986"/>
                  </a:cubicBezTo>
                  <a:cubicBezTo>
                    <a:pt x="8365" y="9310"/>
                    <a:pt x="8116" y="4097"/>
                    <a:pt x="8116" y="4097"/>
                  </a:cubicBezTo>
                  <a:cubicBezTo>
                    <a:pt x="6742" y="0"/>
                    <a:pt x="6742" y="0"/>
                    <a:pt x="6742" y="0"/>
                  </a:cubicBezTo>
                  <a:cubicBezTo>
                    <a:pt x="12610" y="0"/>
                    <a:pt x="12610" y="0"/>
                    <a:pt x="12610" y="0"/>
                  </a:cubicBezTo>
                  <a:cubicBezTo>
                    <a:pt x="12610" y="0"/>
                    <a:pt x="14234" y="3538"/>
                    <a:pt x="14608" y="6703"/>
                  </a:cubicBezTo>
                  <a:cubicBezTo>
                    <a:pt x="16231" y="8752"/>
                    <a:pt x="17355" y="9310"/>
                    <a:pt x="19727" y="15641"/>
                  </a:cubicBezTo>
                  <a:cubicBezTo>
                    <a:pt x="21600" y="20855"/>
                    <a:pt x="19353" y="21600"/>
                    <a:pt x="19353" y="21600"/>
                  </a:cubicBezTo>
                  <a:cubicBezTo>
                    <a:pt x="0" y="18062"/>
                    <a:pt x="0" y="18062"/>
                    <a:pt x="0" y="18062"/>
                  </a:cubicBezTo>
                  <a:cubicBezTo>
                    <a:pt x="0" y="18062"/>
                    <a:pt x="0" y="18062"/>
                    <a:pt x="0" y="18062"/>
                  </a:cubicBezTo>
                  <a:close/>
                </a:path>
              </a:pathLst>
            </a:custGeom>
            <a:solidFill>
              <a:srgbClr val="77943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16" name="Полилиния 45"/>
            <p:cNvSpPr/>
            <p:nvPr/>
          </p:nvSpPr>
          <p:spPr>
            <a:xfrm flipH="1">
              <a:off x="71927" y="1294702"/>
              <a:ext cx="202274" cy="710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28" h="21600" fill="norm" stroke="1" extrusionOk="0">
                  <a:moveTo>
                    <a:pt x="6109" y="0"/>
                  </a:moveTo>
                  <a:cubicBezTo>
                    <a:pt x="6109" y="0"/>
                    <a:pt x="13745" y="2680"/>
                    <a:pt x="16145" y="8199"/>
                  </a:cubicBezTo>
                  <a:cubicBezTo>
                    <a:pt x="21600" y="19945"/>
                    <a:pt x="0" y="21600"/>
                    <a:pt x="0" y="21600"/>
                  </a:cubicBezTo>
                  <a:cubicBezTo>
                    <a:pt x="1309" y="19945"/>
                    <a:pt x="1309" y="19945"/>
                    <a:pt x="1309" y="19945"/>
                  </a:cubicBezTo>
                  <a:cubicBezTo>
                    <a:pt x="1309" y="19945"/>
                    <a:pt x="14618" y="17974"/>
                    <a:pt x="12873" y="8672"/>
                  </a:cubicBezTo>
                  <a:cubicBezTo>
                    <a:pt x="12218" y="5203"/>
                    <a:pt x="6109" y="0"/>
                    <a:pt x="6109" y="0"/>
                  </a:cubicBezTo>
                  <a:close/>
                </a:path>
              </a:pathLst>
            </a:custGeom>
            <a:solidFill>
              <a:srgbClr val="A05F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17" name="Полилиния 46"/>
            <p:cNvSpPr/>
            <p:nvPr/>
          </p:nvSpPr>
          <p:spPr>
            <a:xfrm flipH="1">
              <a:off x="815862" y="1193825"/>
              <a:ext cx="290520" cy="790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0934" fill="norm" stroke="1" extrusionOk="0">
                  <a:moveTo>
                    <a:pt x="20736" y="0"/>
                  </a:moveTo>
                  <a:cubicBezTo>
                    <a:pt x="20736" y="0"/>
                    <a:pt x="1905" y="2400"/>
                    <a:pt x="428" y="7749"/>
                  </a:cubicBezTo>
                  <a:cubicBezTo>
                    <a:pt x="-864" y="13029"/>
                    <a:pt x="798" y="17417"/>
                    <a:pt x="5044" y="19474"/>
                  </a:cubicBezTo>
                  <a:cubicBezTo>
                    <a:pt x="9290" y="21600"/>
                    <a:pt x="16490" y="20777"/>
                    <a:pt x="16490" y="20777"/>
                  </a:cubicBezTo>
                  <a:cubicBezTo>
                    <a:pt x="17044" y="19543"/>
                    <a:pt x="17044" y="19543"/>
                    <a:pt x="17044" y="19543"/>
                  </a:cubicBezTo>
                  <a:cubicBezTo>
                    <a:pt x="17044" y="19543"/>
                    <a:pt x="5782" y="20160"/>
                    <a:pt x="3936" y="13097"/>
                  </a:cubicBezTo>
                  <a:cubicBezTo>
                    <a:pt x="2090" y="5897"/>
                    <a:pt x="6705" y="4869"/>
                    <a:pt x="11505" y="2743"/>
                  </a:cubicBezTo>
                  <a:cubicBezTo>
                    <a:pt x="16490" y="617"/>
                    <a:pt x="20736" y="0"/>
                    <a:pt x="20736" y="0"/>
                  </a:cubicBezTo>
                  <a:close/>
                </a:path>
              </a:pathLst>
            </a:custGeom>
            <a:solidFill>
              <a:srgbClr val="A05F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18" name="Полилиния 47"/>
            <p:cNvSpPr/>
            <p:nvPr/>
          </p:nvSpPr>
          <p:spPr>
            <a:xfrm flipH="1">
              <a:off x="1319124" y="522780"/>
              <a:ext cx="244538" cy="589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5" h="21177" fill="norm" stroke="1" extrusionOk="0">
                  <a:moveTo>
                    <a:pt x="8727" y="2607"/>
                  </a:moveTo>
                  <a:cubicBezTo>
                    <a:pt x="3927" y="466"/>
                    <a:pt x="0" y="0"/>
                    <a:pt x="0" y="0"/>
                  </a:cubicBezTo>
                  <a:cubicBezTo>
                    <a:pt x="0" y="0"/>
                    <a:pt x="17455" y="1955"/>
                    <a:pt x="19636" y="7355"/>
                  </a:cubicBezTo>
                  <a:cubicBezTo>
                    <a:pt x="21600" y="12662"/>
                    <a:pt x="20727" y="17224"/>
                    <a:pt x="17455" y="19459"/>
                  </a:cubicBezTo>
                  <a:cubicBezTo>
                    <a:pt x="13964" y="21600"/>
                    <a:pt x="7636" y="21134"/>
                    <a:pt x="7636" y="21134"/>
                  </a:cubicBezTo>
                  <a:cubicBezTo>
                    <a:pt x="6764" y="19924"/>
                    <a:pt x="6764" y="19924"/>
                    <a:pt x="6764" y="19924"/>
                  </a:cubicBezTo>
                  <a:cubicBezTo>
                    <a:pt x="6764" y="19924"/>
                    <a:pt x="16800" y="20203"/>
                    <a:pt x="17455" y="12941"/>
                  </a:cubicBezTo>
                  <a:cubicBezTo>
                    <a:pt x="17673" y="5493"/>
                    <a:pt x="13527" y="4562"/>
                    <a:pt x="8727" y="2607"/>
                  </a:cubicBezTo>
                  <a:close/>
                </a:path>
              </a:pathLst>
            </a:custGeom>
            <a:solidFill>
              <a:srgbClr val="A160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19" name="Полилиния 48"/>
            <p:cNvSpPr/>
            <p:nvPr/>
          </p:nvSpPr>
          <p:spPr>
            <a:xfrm flipH="1">
              <a:off x="1558282" y="583086"/>
              <a:ext cx="96388" cy="512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9" h="21600" fill="norm" stroke="1" extrusionOk="0">
                  <a:moveTo>
                    <a:pt x="0" y="0"/>
                  </a:moveTo>
                  <a:cubicBezTo>
                    <a:pt x="11631" y="1745"/>
                    <a:pt x="19385" y="5127"/>
                    <a:pt x="20492" y="9491"/>
                  </a:cubicBezTo>
                  <a:cubicBezTo>
                    <a:pt x="21600" y="13855"/>
                    <a:pt x="16062" y="21600"/>
                    <a:pt x="16062" y="21600"/>
                  </a:cubicBezTo>
                  <a:cubicBezTo>
                    <a:pt x="8308" y="21164"/>
                    <a:pt x="8308" y="21164"/>
                    <a:pt x="8308" y="21164"/>
                  </a:cubicBezTo>
                  <a:cubicBezTo>
                    <a:pt x="8308" y="21164"/>
                    <a:pt x="11631" y="14073"/>
                    <a:pt x="10523" y="10364"/>
                  </a:cubicBezTo>
                  <a:cubicBezTo>
                    <a:pt x="9969" y="6655"/>
                    <a:pt x="8308" y="3818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20" name="Полилиния 49"/>
            <p:cNvSpPr/>
            <p:nvPr/>
          </p:nvSpPr>
          <p:spPr>
            <a:xfrm flipH="1">
              <a:off x="644811" y="491705"/>
              <a:ext cx="2335505" cy="1525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4" fill="norm" stroke="1" extrusionOk="0">
                  <a:moveTo>
                    <a:pt x="0" y="8470"/>
                  </a:moveTo>
                  <a:cubicBezTo>
                    <a:pt x="407" y="8325"/>
                    <a:pt x="814" y="8325"/>
                    <a:pt x="1173" y="8325"/>
                  </a:cubicBezTo>
                  <a:cubicBezTo>
                    <a:pt x="1868" y="6516"/>
                    <a:pt x="3855" y="4598"/>
                    <a:pt x="5723" y="4996"/>
                  </a:cubicBezTo>
                  <a:cubicBezTo>
                    <a:pt x="5723" y="2717"/>
                    <a:pt x="6226" y="980"/>
                    <a:pt x="6849" y="76"/>
                  </a:cubicBezTo>
                  <a:cubicBezTo>
                    <a:pt x="7591" y="-286"/>
                    <a:pt x="9124" y="727"/>
                    <a:pt x="9651" y="1378"/>
                  </a:cubicBezTo>
                  <a:cubicBezTo>
                    <a:pt x="9267" y="2391"/>
                    <a:pt x="9148" y="3730"/>
                    <a:pt x="9267" y="4490"/>
                  </a:cubicBezTo>
                  <a:cubicBezTo>
                    <a:pt x="9267" y="4490"/>
                    <a:pt x="11207" y="4273"/>
                    <a:pt x="12452" y="5069"/>
                  </a:cubicBezTo>
                  <a:cubicBezTo>
                    <a:pt x="13650" y="5829"/>
                    <a:pt x="14057" y="6588"/>
                    <a:pt x="14057" y="6588"/>
                  </a:cubicBezTo>
                  <a:cubicBezTo>
                    <a:pt x="14057" y="6588"/>
                    <a:pt x="16380" y="7023"/>
                    <a:pt x="17314" y="7819"/>
                  </a:cubicBezTo>
                  <a:cubicBezTo>
                    <a:pt x="18559" y="8868"/>
                    <a:pt x="21169" y="12269"/>
                    <a:pt x="21504" y="17804"/>
                  </a:cubicBezTo>
                  <a:cubicBezTo>
                    <a:pt x="21552" y="19107"/>
                    <a:pt x="21576" y="20265"/>
                    <a:pt x="21600" y="21314"/>
                  </a:cubicBezTo>
                  <a:cubicBezTo>
                    <a:pt x="0" y="21314"/>
                    <a:pt x="0" y="21314"/>
                    <a:pt x="0" y="21314"/>
                  </a:cubicBezTo>
                  <a:cubicBezTo>
                    <a:pt x="0" y="8470"/>
                    <a:pt x="0" y="8470"/>
                    <a:pt x="0" y="8470"/>
                  </a:cubicBezTo>
                  <a:cubicBezTo>
                    <a:pt x="0" y="8470"/>
                    <a:pt x="0" y="8470"/>
                    <a:pt x="0" y="8470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21" name="Полилиния 50"/>
            <p:cNvSpPr/>
            <p:nvPr/>
          </p:nvSpPr>
          <p:spPr>
            <a:xfrm flipH="1">
              <a:off x="716253" y="926017"/>
              <a:ext cx="2264063" cy="109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0730" fill="norm" stroke="1" extrusionOk="0">
                  <a:moveTo>
                    <a:pt x="0" y="5379"/>
                  </a:moveTo>
                  <a:cubicBezTo>
                    <a:pt x="530" y="4936"/>
                    <a:pt x="1156" y="4641"/>
                    <a:pt x="1758" y="4641"/>
                  </a:cubicBezTo>
                  <a:cubicBezTo>
                    <a:pt x="3877" y="-870"/>
                    <a:pt x="8284" y="-476"/>
                    <a:pt x="11149" y="803"/>
                  </a:cubicBezTo>
                  <a:cubicBezTo>
                    <a:pt x="13894" y="2082"/>
                    <a:pt x="14809" y="2082"/>
                    <a:pt x="14809" y="2082"/>
                  </a:cubicBezTo>
                  <a:cubicBezTo>
                    <a:pt x="17530" y="1935"/>
                    <a:pt x="21600" y="8971"/>
                    <a:pt x="20998" y="20730"/>
                  </a:cubicBezTo>
                  <a:cubicBezTo>
                    <a:pt x="0" y="20730"/>
                    <a:pt x="0" y="20730"/>
                    <a:pt x="0" y="20730"/>
                  </a:cubicBezTo>
                  <a:cubicBezTo>
                    <a:pt x="0" y="5379"/>
                    <a:pt x="0" y="5379"/>
                    <a:pt x="0" y="5379"/>
                  </a:cubicBezTo>
                  <a:cubicBezTo>
                    <a:pt x="0" y="5379"/>
                    <a:pt x="0" y="5379"/>
                    <a:pt x="0" y="5379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22" name="Полилиния 51"/>
            <p:cNvSpPr/>
            <p:nvPr/>
          </p:nvSpPr>
          <p:spPr>
            <a:xfrm flipH="1">
              <a:off x="1506644" y="585613"/>
              <a:ext cx="1300428" cy="706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5" fill="norm" stroke="1" extrusionOk="0">
                  <a:moveTo>
                    <a:pt x="4131" y="12182"/>
                  </a:moveTo>
                  <a:cubicBezTo>
                    <a:pt x="6411" y="10395"/>
                    <a:pt x="8520" y="10861"/>
                    <a:pt x="8520" y="10861"/>
                  </a:cubicBezTo>
                  <a:cubicBezTo>
                    <a:pt x="8520" y="10861"/>
                    <a:pt x="8089" y="4412"/>
                    <a:pt x="9810" y="61"/>
                  </a:cubicBezTo>
                  <a:cubicBezTo>
                    <a:pt x="11919" y="-405"/>
                    <a:pt x="13124" y="1926"/>
                    <a:pt x="13124" y="1926"/>
                  </a:cubicBezTo>
                  <a:cubicBezTo>
                    <a:pt x="13124" y="1926"/>
                    <a:pt x="11833" y="9230"/>
                    <a:pt x="12521" y="10706"/>
                  </a:cubicBezTo>
                  <a:cubicBezTo>
                    <a:pt x="14242" y="10706"/>
                    <a:pt x="17986" y="8530"/>
                    <a:pt x="21600" y="15678"/>
                  </a:cubicBezTo>
                  <a:cubicBezTo>
                    <a:pt x="21600" y="15678"/>
                    <a:pt x="18287" y="13503"/>
                    <a:pt x="16738" y="13891"/>
                  </a:cubicBezTo>
                  <a:cubicBezTo>
                    <a:pt x="18760" y="15989"/>
                    <a:pt x="18760" y="18864"/>
                    <a:pt x="18760" y="18864"/>
                  </a:cubicBezTo>
                  <a:cubicBezTo>
                    <a:pt x="18760" y="18864"/>
                    <a:pt x="15103" y="16145"/>
                    <a:pt x="12263" y="15989"/>
                  </a:cubicBezTo>
                  <a:cubicBezTo>
                    <a:pt x="9724" y="16766"/>
                    <a:pt x="5852" y="21195"/>
                    <a:pt x="5852" y="21195"/>
                  </a:cubicBezTo>
                  <a:cubicBezTo>
                    <a:pt x="5852" y="21195"/>
                    <a:pt x="5249" y="18786"/>
                    <a:pt x="5680" y="14979"/>
                  </a:cubicBezTo>
                  <a:cubicBezTo>
                    <a:pt x="3743" y="15678"/>
                    <a:pt x="0" y="18786"/>
                    <a:pt x="0" y="18786"/>
                  </a:cubicBezTo>
                  <a:cubicBezTo>
                    <a:pt x="0" y="18786"/>
                    <a:pt x="1033" y="14668"/>
                    <a:pt x="4131" y="12182"/>
                  </a:cubicBezTo>
                  <a:close/>
                </a:path>
              </a:pathLst>
            </a:custGeom>
            <a:solidFill>
              <a:srgbClr val="92C4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23" name="Полилиния 52"/>
            <p:cNvSpPr/>
            <p:nvPr/>
          </p:nvSpPr>
          <p:spPr>
            <a:xfrm flipH="1">
              <a:off x="761037" y="1118839"/>
              <a:ext cx="621706" cy="898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2" fill="norm" stroke="1" extrusionOk="0">
                  <a:moveTo>
                    <a:pt x="17010" y="10022"/>
                  </a:moveTo>
                  <a:cubicBezTo>
                    <a:pt x="11700" y="182"/>
                    <a:pt x="4770" y="1202"/>
                    <a:pt x="0" y="362"/>
                  </a:cubicBezTo>
                  <a:cubicBezTo>
                    <a:pt x="4050" y="-778"/>
                    <a:pt x="10530" y="842"/>
                    <a:pt x="14310" y="4262"/>
                  </a:cubicBezTo>
                  <a:cubicBezTo>
                    <a:pt x="18180" y="7682"/>
                    <a:pt x="21600" y="13922"/>
                    <a:pt x="21600" y="18782"/>
                  </a:cubicBezTo>
                  <a:cubicBezTo>
                    <a:pt x="21600" y="19562"/>
                    <a:pt x="21600" y="20222"/>
                    <a:pt x="21600" y="20822"/>
                  </a:cubicBezTo>
                  <a:cubicBezTo>
                    <a:pt x="19440" y="20822"/>
                    <a:pt x="19440" y="20822"/>
                    <a:pt x="19440" y="20822"/>
                  </a:cubicBezTo>
                  <a:cubicBezTo>
                    <a:pt x="19620" y="17882"/>
                    <a:pt x="19170" y="14102"/>
                    <a:pt x="17010" y="10022"/>
                  </a:cubicBezTo>
                  <a:close/>
                </a:path>
              </a:pathLst>
            </a:custGeom>
            <a:solidFill>
              <a:srgbClr val="D279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24" name="Полилиния 53"/>
            <p:cNvSpPr/>
            <p:nvPr/>
          </p:nvSpPr>
          <p:spPr>
            <a:xfrm flipH="1">
              <a:off x="2219357" y="587472"/>
              <a:ext cx="97144" cy="410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1" h="21600" fill="norm" stroke="1" extrusionOk="0">
                  <a:moveTo>
                    <a:pt x="18761" y="0"/>
                  </a:moveTo>
                  <a:cubicBezTo>
                    <a:pt x="18761" y="0"/>
                    <a:pt x="7208" y="6699"/>
                    <a:pt x="5701" y="11620"/>
                  </a:cubicBezTo>
                  <a:cubicBezTo>
                    <a:pt x="4194" y="14491"/>
                    <a:pt x="4696" y="21600"/>
                    <a:pt x="4696" y="21600"/>
                  </a:cubicBezTo>
                  <a:cubicBezTo>
                    <a:pt x="4696" y="21600"/>
                    <a:pt x="-2839" y="19003"/>
                    <a:pt x="1180" y="11347"/>
                  </a:cubicBezTo>
                  <a:cubicBezTo>
                    <a:pt x="6203" y="2051"/>
                    <a:pt x="18761" y="0"/>
                    <a:pt x="18761" y="0"/>
                  </a:cubicBezTo>
                  <a:close/>
                </a:path>
              </a:pathLst>
            </a:custGeom>
            <a:solidFill>
              <a:srgbClr val="7E9D3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25" name="Полилиния 54"/>
            <p:cNvSpPr/>
            <p:nvPr/>
          </p:nvSpPr>
          <p:spPr>
            <a:xfrm flipH="1">
              <a:off x="1569144" y="1294702"/>
              <a:ext cx="319077" cy="722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93" y="10142"/>
                  </a:moveTo>
                  <a:cubicBezTo>
                    <a:pt x="10361" y="6426"/>
                    <a:pt x="0" y="0"/>
                    <a:pt x="0" y="0"/>
                  </a:cubicBezTo>
                  <a:cubicBezTo>
                    <a:pt x="0" y="0"/>
                    <a:pt x="12995" y="2710"/>
                    <a:pt x="16507" y="5497"/>
                  </a:cubicBezTo>
                  <a:cubicBezTo>
                    <a:pt x="19668" y="8361"/>
                    <a:pt x="21600" y="18503"/>
                    <a:pt x="21600" y="18968"/>
                  </a:cubicBezTo>
                  <a:cubicBezTo>
                    <a:pt x="21600" y="19200"/>
                    <a:pt x="21424" y="20361"/>
                    <a:pt x="21073" y="21600"/>
                  </a:cubicBezTo>
                  <a:cubicBezTo>
                    <a:pt x="13698" y="21600"/>
                    <a:pt x="13698" y="21600"/>
                    <a:pt x="13698" y="21600"/>
                  </a:cubicBezTo>
                  <a:cubicBezTo>
                    <a:pt x="14049" y="18348"/>
                    <a:pt x="14224" y="13935"/>
                    <a:pt x="12293" y="10142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26" name="Полилиния 55"/>
            <p:cNvSpPr/>
            <p:nvPr/>
          </p:nvSpPr>
          <p:spPr>
            <a:xfrm flipH="1">
              <a:off x="1535205" y="1271676"/>
              <a:ext cx="391393" cy="745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16691" y="10800"/>
                  </a:moveTo>
                  <a:cubicBezTo>
                    <a:pt x="13745" y="3750"/>
                    <a:pt x="0" y="0"/>
                    <a:pt x="0" y="0"/>
                  </a:cubicBezTo>
                  <a:cubicBezTo>
                    <a:pt x="0" y="0"/>
                    <a:pt x="15429" y="1200"/>
                    <a:pt x="19777" y="11100"/>
                  </a:cubicBezTo>
                  <a:cubicBezTo>
                    <a:pt x="21600" y="15000"/>
                    <a:pt x="21319" y="18600"/>
                    <a:pt x="20758" y="21600"/>
                  </a:cubicBezTo>
                  <a:cubicBezTo>
                    <a:pt x="17953" y="21600"/>
                    <a:pt x="17953" y="21600"/>
                    <a:pt x="17953" y="21600"/>
                  </a:cubicBezTo>
                  <a:cubicBezTo>
                    <a:pt x="18094" y="18000"/>
                    <a:pt x="17953" y="13950"/>
                    <a:pt x="16691" y="10800"/>
                  </a:cubicBezTo>
                  <a:close/>
                </a:path>
              </a:pathLst>
            </a:custGeom>
            <a:solidFill>
              <a:srgbClr val="D279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27" name="Полилиния 56"/>
            <p:cNvSpPr/>
            <p:nvPr/>
          </p:nvSpPr>
          <p:spPr>
            <a:xfrm flipH="1">
              <a:off x="2677686" y="1336368"/>
              <a:ext cx="302630" cy="680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933"/>
                  </a:moveTo>
                  <a:cubicBezTo>
                    <a:pt x="923" y="12484"/>
                    <a:pt x="2400" y="7720"/>
                    <a:pt x="4431" y="5913"/>
                  </a:cubicBezTo>
                  <a:cubicBezTo>
                    <a:pt x="8123" y="2957"/>
                    <a:pt x="21600" y="0"/>
                    <a:pt x="21600" y="0"/>
                  </a:cubicBezTo>
                  <a:cubicBezTo>
                    <a:pt x="21600" y="0"/>
                    <a:pt x="10708" y="6899"/>
                    <a:pt x="8862" y="10759"/>
                  </a:cubicBezTo>
                  <a:cubicBezTo>
                    <a:pt x="7015" y="14373"/>
                    <a:pt x="6831" y="18397"/>
                    <a:pt x="7385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15933"/>
                    <a:pt x="0" y="15933"/>
                    <a:pt x="0" y="15933"/>
                  </a:cubicBezTo>
                  <a:cubicBezTo>
                    <a:pt x="0" y="15933"/>
                    <a:pt x="0" y="15933"/>
                    <a:pt x="0" y="15933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28" name="Полилиния 57"/>
            <p:cNvSpPr/>
            <p:nvPr/>
          </p:nvSpPr>
          <p:spPr>
            <a:xfrm flipH="1">
              <a:off x="2636020" y="1315535"/>
              <a:ext cx="344296" cy="701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405"/>
                  </a:moveTo>
                  <a:cubicBezTo>
                    <a:pt x="6171" y="1036"/>
                    <a:pt x="21600" y="0"/>
                    <a:pt x="21600" y="0"/>
                  </a:cubicBezTo>
                  <a:cubicBezTo>
                    <a:pt x="21600" y="0"/>
                    <a:pt x="5522" y="3985"/>
                    <a:pt x="2111" y="11477"/>
                  </a:cubicBezTo>
                  <a:cubicBezTo>
                    <a:pt x="812" y="14427"/>
                    <a:pt x="487" y="18173"/>
                    <a:pt x="65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9405"/>
                    <a:pt x="0" y="9405"/>
                    <a:pt x="0" y="9405"/>
                  </a:cubicBezTo>
                  <a:cubicBezTo>
                    <a:pt x="0" y="9405"/>
                    <a:pt x="0" y="9405"/>
                    <a:pt x="0" y="9405"/>
                  </a:cubicBezTo>
                  <a:close/>
                </a:path>
              </a:pathLst>
            </a:custGeom>
            <a:solidFill>
              <a:srgbClr val="D279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29" name="Полилиния 58"/>
            <p:cNvSpPr/>
            <p:nvPr/>
          </p:nvSpPr>
          <p:spPr>
            <a:xfrm flipH="1">
              <a:off x="2012122" y="640103"/>
              <a:ext cx="62501" cy="308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34"/>
                  </a:moveTo>
                  <a:cubicBezTo>
                    <a:pt x="21600" y="1634"/>
                    <a:pt x="11700" y="8350"/>
                    <a:pt x="10800" y="11254"/>
                  </a:cubicBezTo>
                  <a:cubicBezTo>
                    <a:pt x="8100" y="14339"/>
                    <a:pt x="11700" y="21237"/>
                    <a:pt x="11700" y="21237"/>
                  </a:cubicBezTo>
                  <a:cubicBezTo>
                    <a:pt x="3600" y="21600"/>
                    <a:pt x="3600" y="21600"/>
                    <a:pt x="3600" y="21600"/>
                  </a:cubicBezTo>
                  <a:cubicBezTo>
                    <a:pt x="3600" y="21600"/>
                    <a:pt x="0" y="14339"/>
                    <a:pt x="0" y="10891"/>
                  </a:cubicBezTo>
                  <a:cubicBezTo>
                    <a:pt x="0" y="7442"/>
                    <a:pt x="15300" y="0"/>
                    <a:pt x="15300" y="0"/>
                  </a:cubicBezTo>
                  <a:cubicBezTo>
                    <a:pt x="21600" y="1634"/>
                    <a:pt x="21600" y="1634"/>
                    <a:pt x="21600" y="1634"/>
                  </a:cubicBezTo>
                  <a:cubicBezTo>
                    <a:pt x="21600" y="1634"/>
                    <a:pt x="21600" y="1634"/>
                    <a:pt x="21600" y="1634"/>
                  </a:cubicBezTo>
                  <a:close/>
                </a:path>
              </a:pathLst>
            </a:custGeom>
            <a:solidFill>
              <a:srgbClr val="7E9D3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30" name="Полилиния 59"/>
            <p:cNvSpPr/>
            <p:nvPr/>
          </p:nvSpPr>
          <p:spPr>
            <a:xfrm flipH="1">
              <a:off x="426609" y="1401060"/>
              <a:ext cx="1024614" cy="616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600" fill="norm" stroke="1" extrusionOk="0">
                  <a:moveTo>
                    <a:pt x="11796" y="0"/>
                  </a:moveTo>
                  <a:cubicBezTo>
                    <a:pt x="12011" y="0"/>
                    <a:pt x="12226" y="91"/>
                    <a:pt x="12279" y="272"/>
                  </a:cubicBezTo>
                  <a:cubicBezTo>
                    <a:pt x="12494" y="1089"/>
                    <a:pt x="12924" y="3449"/>
                    <a:pt x="12924" y="3449"/>
                  </a:cubicBezTo>
                  <a:cubicBezTo>
                    <a:pt x="12924" y="3449"/>
                    <a:pt x="15020" y="4538"/>
                    <a:pt x="15718" y="6262"/>
                  </a:cubicBezTo>
                  <a:cubicBezTo>
                    <a:pt x="17008" y="5990"/>
                    <a:pt x="19641" y="6897"/>
                    <a:pt x="20285" y="8985"/>
                  </a:cubicBezTo>
                  <a:cubicBezTo>
                    <a:pt x="20930" y="10982"/>
                    <a:pt x="21360" y="14249"/>
                    <a:pt x="21253" y="18242"/>
                  </a:cubicBezTo>
                  <a:cubicBezTo>
                    <a:pt x="21199" y="19603"/>
                    <a:pt x="21038" y="20692"/>
                    <a:pt x="20823" y="21600"/>
                  </a:cubicBezTo>
                  <a:cubicBezTo>
                    <a:pt x="566" y="21600"/>
                    <a:pt x="566" y="21600"/>
                    <a:pt x="566" y="21600"/>
                  </a:cubicBezTo>
                  <a:cubicBezTo>
                    <a:pt x="136" y="19785"/>
                    <a:pt x="-240" y="16790"/>
                    <a:pt x="190" y="12434"/>
                  </a:cubicBezTo>
                  <a:cubicBezTo>
                    <a:pt x="405" y="10346"/>
                    <a:pt x="2124" y="5536"/>
                    <a:pt x="3360" y="4901"/>
                  </a:cubicBezTo>
                  <a:cubicBezTo>
                    <a:pt x="4703" y="4175"/>
                    <a:pt x="7067" y="4901"/>
                    <a:pt x="7067" y="4901"/>
                  </a:cubicBezTo>
                  <a:cubicBezTo>
                    <a:pt x="7067" y="4901"/>
                    <a:pt x="7067" y="4901"/>
                    <a:pt x="9700" y="3630"/>
                  </a:cubicBezTo>
                  <a:cubicBezTo>
                    <a:pt x="9700" y="3630"/>
                    <a:pt x="9700" y="3630"/>
                    <a:pt x="9700" y="545"/>
                  </a:cubicBezTo>
                  <a:cubicBezTo>
                    <a:pt x="9700" y="545"/>
                    <a:pt x="11044" y="0"/>
                    <a:pt x="11796" y="0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31" name="Полилиния 60"/>
            <p:cNvSpPr/>
            <p:nvPr/>
          </p:nvSpPr>
          <p:spPr>
            <a:xfrm flipH="1">
              <a:off x="673319" y="1552941"/>
              <a:ext cx="509865" cy="120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07" fill="norm" stroke="1" extrusionOk="0">
                  <a:moveTo>
                    <a:pt x="21161" y="18860"/>
                  </a:moveTo>
                  <a:cubicBezTo>
                    <a:pt x="21161" y="18860"/>
                    <a:pt x="21052" y="18436"/>
                    <a:pt x="20832" y="18013"/>
                  </a:cubicBezTo>
                  <a:cubicBezTo>
                    <a:pt x="19736" y="15048"/>
                    <a:pt x="16556" y="2342"/>
                    <a:pt x="12390" y="225"/>
                  </a:cubicBezTo>
                  <a:cubicBezTo>
                    <a:pt x="7456" y="-1893"/>
                    <a:pt x="0" y="11660"/>
                    <a:pt x="0" y="11660"/>
                  </a:cubicBezTo>
                  <a:cubicBezTo>
                    <a:pt x="219" y="12507"/>
                    <a:pt x="219" y="12507"/>
                    <a:pt x="219" y="12507"/>
                  </a:cubicBezTo>
                  <a:cubicBezTo>
                    <a:pt x="21600" y="19707"/>
                    <a:pt x="21600" y="19707"/>
                    <a:pt x="21600" y="19707"/>
                  </a:cubicBezTo>
                </a:path>
              </a:pathLst>
            </a:custGeom>
            <a:solidFill>
              <a:srgbClr val="A160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32" name="Полилиния 61"/>
            <p:cNvSpPr/>
            <p:nvPr/>
          </p:nvSpPr>
          <p:spPr>
            <a:xfrm flipH="1">
              <a:off x="479306" y="1592224"/>
              <a:ext cx="920374" cy="441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8" h="18949" fill="norm" stroke="1" extrusionOk="0">
                  <a:moveTo>
                    <a:pt x="10254" y="21"/>
                  </a:moveTo>
                  <a:cubicBezTo>
                    <a:pt x="12093" y="21"/>
                    <a:pt x="14046" y="1023"/>
                    <a:pt x="15310" y="3361"/>
                  </a:cubicBezTo>
                  <a:cubicBezTo>
                    <a:pt x="20250" y="1357"/>
                    <a:pt x="21514" y="12491"/>
                    <a:pt x="19503" y="18949"/>
                  </a:cubicBezTo>
                  <a:cubicBezTo>
                    <a:pt x="776" y="18949"/>
                    <a:pt x="776" y="18949"/>
                    <a:pt x="776" y="18949"/>
                  </a:cubicBezTo>
                  <a:cubicBezTo>
                    <a:pt x="144" y="16611"/>
                    <a:pt x="-86" y="13716"/>
                    <a:pt x="29" y="11044"/>
                  </a:cubicBezTo>
                  <a:cubicBezTo>
                    <a:pt x="431" y="355"/>
                    <a:pt x="3705" y="-2651"/>
                    <a:pt x="5716" y="2359"/>
                  </a:cubicBezTo>
                  <a:cubicBezTo>
                    <a:pt x="6578" y="912"/>
                    <a:pt x="8359" y="21"/>
                    <a:pt x="10254" y="21"/>
                  </a:cubicBezTo>
                  <a:close/>
                </a:path>
              </a:pathLst>
            </a:custGeom>
            <a:solidFill>
              <a:srgbClr val="EE91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33" name="Полилиния 62"/>
            <p:cNvSpPr/>
            <p:nvPr/>
          </p:nvSpPr>
          <p:spPr>
            <a:xfrm flipH="1">
              <a:off x="476631" y="1577914"/>
              <a:ext cx="935774" cy="450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0972" fill="norm" stroke="1" extrusionOk="0">
                  <a:moveTo>
                    <a:pt x="14643" y="6130"/>
                  </a:moveTo>
                  <a:cubicBezTo>
                    <a:pt x="15524" y="6250"/>
                    <a:pt x="15876" y="8784"/>
                    <a:pt x="16169" y="15421"/>
                  </a:cubicBezTo>
                  <a:cubicBezTo>
                    <a:pt x="16169" y="17473"/>
                    <a:pt x="16052" y="19403"/>
                    <a:pt x="15935" y="20972"/>
                  </a:cubicBezTo>
                  <a:cubicBezTo>
                    <a:pt x="15113" y="20972"/>
                    <a:pt x="15113" y="20972"/>
                    <a:pt x="15113" y="20972"/>
                  </a:cubicBezTo>
                  <a:cubicBezTo>
                    <a:pt x="15172" y="19645"/>
                    <a:pt x="15289" y="18197"/>
                    <a:pt x="15289" y="16387"/>
                  </a:cubicBezTo>
                  <a:cubicBezTo>
                    <a:pt x="15406" y="10715"/>
                    <a:pt x="14937" y="7216"/>
                    <a:pt x="14643" y="6130"/>
                  </a:cubicBezTo>
                  <a:close/>
                  <a:moveTo>
                    <a:pt x="6719" y="4561"/>
                  </a:moveTo>
                  <a:cubicBezTo>
                    <a:pt x="6719" y="4561"/>
                    <a:pt x="5898" y="8543"/>
                    <a:pt x="5545" y="14576"/>
                  </a:cubicBezTo>
                  <a:cubicBezTo>
                    <a:pt x="5428" y="17111"/>
                    <a:pt x="5545" y="19283"/>
                    <a:pt x="5780" y="20972"/>
                  </a:cubicBezTo>
                  <a:cubicBezTo>
                    <a:pt x="4959" y="20972"/>
                    <a:pt x="4959" y="20972"/>
                    <a:pt x="4959" y="20972"/>
                  </a:cubicBezTo>
                  <a:cubicBezTo>
                    <a:pt x="4724" y="18921"/>
                    <a:pt x="4606" y="16266"/>
                    <a:pt x="4841" y="13852"/>
                  </a:cubicBezTo>
                  <a:cubicBezTo>
                    <a:pt x="5722" y="5526"/>
                    <a:pt x="6719" y="4561"/>
                    <a:pt x="6719" y="4561"/>
                  </a:cubicBezTo>
                  <a:close/>
                  <a:moveTo>
                    <a:pt x="17930" y="2268"/>
                  </a:moveTo>
                  <a:cubicBezTo>
                    <a:pt x="19456" y="2147"/>
                    <a:pt x="20572" y="5285"/>
                    <a:pt x="20982" y="9026"/>
                  </a:cubicBezTo>
                  <a:cubicBezTo>
                    <a:pt x="21452" y="13732"/>
                    <a:pt x="21159" y="18800"/>
                    <a:pt x="20513" y="20972"/>
                  </a:cubicBezTo>
                  <a:cubicBezTo>
                    <a:pt x="19456" y="20972"/>
                    <a:pt x="19456" y="20972"/>
                    <a:pt x="19456" y="20972"/>
                  </a:cubicBezTo>
                  <a:cubicBezTo>
                    <a:pt x="20102" y="18679"/>
                    <a:pt x="20102" y="18679"/>
                    <a:pt x="20102" y="18679"/>
                  </a:cubicBezTo>
                  <a:cubicBezTo>
                    <a:pt x="21335" y="11198"/>
                    <a:pt x="19691" y="5406"/>
                    <a:pt x="18987" y="4561"/>
                  </a:cubicBezTo>
                  <a:cubicBezTo>
                    <a:pt x="18282" y="3716"/>
                    <a:pt x="15465" y="3475"/>
                    <a:pt x="15465" y="3475"/>
                  </a:cubicBezTo>
                  <a:cubicBezTo>
                    <a:pt x="14585" y="2871"/>
                    <a:pt x="14585" y="2871"/>
                    <a:pt x="14585" y="2871"/>
                  </a:cubicBezTo>
                  <a:cubicBezTo>
                    <a:pt x="14585" y="2871"/>
                    <a:pt x="16404" y="2268"/>
                    <a:pt x="17930" y="2268"/>
                  </a:cubicBezTo>
                  <a:close/>
                  <a:moveTo>
                    <a:pt x="4372" y="96"/>
                  </a:moveTo>
                  <a:cubicBezTo>
                    <a:pt x="5135" y="217"/>
                    <a:pt x="5956" y="941"/>
                    <a:pt x="6895" y="2027"/>
                  </a:cubicBezTo>
                  <a:cubicBezTo>
                    <a:pt x="6895" y="2027"/>
                    <a:pt x="3902" y="820"/>
                    <a:pt x="3080" y="1665"/>
                  </a:cubicBezTo>
                  <a:cubicBezTo>
                    <a:pt x="1848" y="4319"/>
                    <a:pt x="145" y="9991"/>
                    <a:pt x="909" y="17111"/>
                  </a:cubicBezTo>
                  <a:cubicBezTo>
                    <a:pt x="1085" y="18800"/>
                    <a:pt x="1378" y="20007"/>
                    <a:pt x="1672" y="20972"/>
                  </a:cubicBezTo>
                  <a:cubicBezTo>
                    <a:pt x="732" y="20972"/>
                    <a:pt x="732" y="20972"/>
                    <a:pt x="732" y="20972"/>
                  </a:cubicBezTo>
                  <a:cubicBezTo>
                    <a:pt x="-89" y="17835"/>
                    <a:pt x="-148" y="13611"/>
                    <a:pt x="204" y="9508"/>
                  </a:cubicBezTo>
                  <a:cubicBezTo>
                    <a:pt x="850" y="2751"/>
                    <a:pt x="2141" y="-628"/>
                    <a:pt x="4372" y="96"/>
                  </a:cubicBezTo>
                  <a:close/>
                </a:path>
              </a:pathLst>
            </a:custGeom>
            <a:solidFill>
              <a:srgbClr val="A160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34" name="Полилиния 63"/>
            <p:cNvSpPr/>
            <p:nvPr/>
          </p:nvSpPr>
          <p:spPr>
            <a:xfrm flipH="1">
              <a:off x="812572" y="1469546"/>
              <a:ext cx="239034" cy="222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26" fill="norm" stroke="1" extrusionOk="0">
                  <a:moveTo>
                    <a:pt x="0" y="15127"/>
                  </a:moveTo>
                  <a:cubicBezTo>
                    <a:pt x="0" y="15127"/>
                    <a:pt x="4930" y="19588"/>
                    <a:pt x="11739" y="20058"/>
                  </a:cubicBezTo>
                  <a:cubicBezTo>
                    <a:pt x="20426" y="20762"/>
                    <a:pt x="21600" y="15832"/>
                    <a:pt x="21600" y="15832"/>
                  </a:cubicBezTo>
                  <a:cubicBezTo>
                    <a:pt x="16200" y="12310"/>
                    <a:pt x="16200" y="12310"/>
                    <a:pt x="16200" y="12310"/>
                  </a:cubicBezTo>
                  <a:cubicBezTo>
                    <a:pt x="16200" y="12310"/>
                    <a:pt x="19487" y="6675"/>
                    <a:pt x="15026" y="571"/>
                  </a:cubicBezTo>
                  <a:cubicBezTo>
                    <a:pt x="11035" y="-838"/>
                    <a:pt x="8687" y="805"/>
                    <a:pt x="8687" y="805"/>
                  </a:cubicBezTo>
                  <a:cubicBezTo>
                    <a:pt x="9861" y="7849"/>
                    <a:pt x="9861" y="7849"/>
                    <a:pt x="9861" y="7849"/>
                  </a:cubicBezTo>
                  <a:cubicBezTo>
                    <a:pt x="9861" y="7849"/>
                    <a:pt x="235" y="11605"/>
                    <a:pt x="0" y="15127"/>
                  </a:cubicBezTo>
                  <a:close/>
                </a:path>
              </a:pathLst>
            </a:custGeom>
            <a:solidFill>
              <a:srgbClr val="888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35" name="Полилиния 64"/>
            <p:cNvSpPr/>
            <p:nvPr/>
          </p:nvSpPr>
          <p:spPr>
            <a:xfrm flipH="1">
              <a:off x="809771" y="1473428"/>
              <a:ext cx="238545" cy="228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8" h="21127" fill="norm" stroke="1" extrusionOk="0">
                  <a:moveTo>
                    <a:pt x="0" y="15120"/>
                  </a:moveTo>
                  <a:cubicBezTo>
                    <a:pt x="0" y="15120"/>
                    <a:pt x="4145" y="20640"/>
                    <a:pt x="10036" y="20880"/>
                  </a:cubicBezTo>
                  <a:cubicBezTo>
                    <a:pt x="15927" y="21360"/>
                    <a:pt x="17891" y="21600"/>
                    <a:pt x="19855" y="17040"/>
                  </a:cubicBezTo>
                  <a:cubicBezTo>
                    <a:pt x="21600" y="12720"/>
                    <a:pt x="15491" y="12000"/>
                    <a:pt x="15491" y="12000"/>
                  </a:cubicBezTo>
                  <a:cubicBezTo>
                    <a:pt x="15491" y="12000"/>
                    <a:pt x="17018" y="9360"/>
                    <a:pt x="16582" y="5760"/>
                  </a:cubicBezTo>
                  <a:cubicBezTo>
                    <a:pt x="16145" y="2160"/>
                    <a:pt x="14400" y="240"/>
                    <a:pt x="14400" y="240"/>
                  </a:cubicBezTo>
                  <a:cubicBezTo>
                    <a:pt x="12873" y="0"/>
                    <a:pt x="12873" y="0"/>
                    <a:pt x="12873" y="0"/>
                  </a:cubicBezTo>
                  <a:cubicBezTo>
                    <a:pt x="12873" y="0"/>
                    <a:pt x="14836" y="3120"/>
                    <a:pt x="14618" y="6480"/>
                  </a:cubicBezTo>
                  <a:cubicBezTo>
                    <a:pt x="14400" y="9600"/>
                    <a:pt x="13091" y="12960"/>
                    <a:pt x="13091" y="12960"/>
                  </a:cubicBezTo>
                  <a:cubicBezTo>
                    <a:pt x="13091" y="12960"/>
                    <a:pt x="17891" y="13440"/>
                    <a:pt x="17891" y="14880"/>
                  </a:cubicBezTo>
                  <a:cubicBezTo>
                    <a:pt x="17891" y="17760"/>
                    <a:pt x="15273" y="19440"/>
                    <a:pt x="12655" y="19440"/>
                  </a:cubicBezTo>
                  <a:cubicBezTo>
                    <a:pt x="10255" y="19440"/>
                    <a:pt x="0" y="15120"/>
                    <a:pt x="0" y="15120"/>
                  </a:cubicBezTo>
                  <a:close/>
                </a:path>
              </a:pathLst>
            </a:custGeom>
            <a:solidFill>
              <a:srgbClr val="696A2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36" name="Полилиния 65"/>
            <p:cNvSpPr/>
            <p:nvPr/>
          </p:nvSpPr>
          <p:spPr>
            <a:xfrm flipH="1">
              <a:off x="1515416" y="924359"/>
              <a:ext cx="555917" cy="178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1" fill="norm" stroke="1" extrusionOk="0">
                  <a:moveTo>
                    <a:pt x="8238" y="59"/>
                  </a:moveTo>
                  <a:cubicBezTo>
                    <a:pt x="11654" y="364"/>
                    <a:pt x="19088" y="8274"/>
                    <a:pt x="21600" y="21051"/>
                  </a:cubicBezTo>
                  <a:cubicBezTo>
                    <a:pt x="16175" y="10099"/>
                    <a:pt x="12558" y="4623"/>
                    <a:pt x="9846" y="3406"/>
                  </a:cubicBezTo>
                  <a:cubicBezTo>
                    <a:pt x="7635" y="2189"/>
                    <a:pt x="7635" y="3102"/>
                    <a:pt x="0" y="3710"/>
                  </a:cubicBezTo>
                  <a:cubicBezTo>
                    <a:pt x="0" y="3710"/>
                    <a:pt x="2713" y="-549"/>
                    <a:pt x="8238" y="59"/>
                  </a:cubicBezTo>
                  <a:close/>
                </a:path>
              </a:pathLst>
            </a:custGeom>
            <a:solidFill>
              <a:srgbClr val="7E9D3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711" name="Группа 347"/>
          <p:cNvGrpSpPr/>
          <p:nvPr/>
        </p:nvGrpSpPr>
        <p:grpSpPr>
          <a:xfrm>
            <a:off x="-1589" y="3808514"/>
            <a:ext cx="4377478" cy="3075399"/>
            <a:chOff x="0" y="0"/>
            <a:chExt cx="4377476" cy="3075397"/>
          </a:xfrm>
        </p:grpSpPr>
        <p:grpSp>
          <p:nvGrpSpPr>
            <p:cNvPr id="685" name="Группа 156"/>
            <p:cNvGrpSpPr/>
            <p:nvPr/>
          </p:nvGrpSpPr>
          <p:grpSpPr>
            <a:xfrm>
              <a:off x="1585" y="0"/>
              <a:ext cx="3518394" cy="3067664"/>
              <a:chOff x="0" y="0"/>
              <a:chExt cx="3518392" cy="3067663"/>
            </a:xfrm>
          </p:grpSpPr>
          <p:sp>
            <p:nvSpPr>
              <p:cNvPr id="638" name="Полилиния 157"/>
              <p:cNvSpPr/>
              <p:nvPr/>
            </p:nvSpPr>
            <p:spPr>
              <a:xfrm>
                <a:off x="1301842" y="137980"/>
                <a:ext cx="1022372" cy="1106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3" h="21365" fill="norm" stroke="1" extrusionOk="0">
                    <a:moveTo>
                      <a:pt x="13172" y="3090"/>
                    </a:moveTo>
                    <a:cubicBezTo>
                      <a:pt x="12297" y="1336"/>
                      <a:pt x="9907" y="1336"/>
                      <a:pt x="9907" y="1336"/>
                    </a:cubicBezTo>
                    <a:cubicBezTo>
                      <a:pt x="9907" y="1336"/>
                      <a:pt x="9907" y="1336"/>
                      <a:pt x="9994" y="0"/>
                    </a:cubicBezTo>
                    <a:cubicBezTo>
                      <a:pt x="9994" y="0"/>
                      <a:pt x="9994" y="0"/>
                      <a:pt x="7837" y="56"/>
                    </a:cubicBezTo>
                    <a:cubicBezTo>
                      <a:pt x="7837" y="56"/>
                      <a:pt x="5243" y="1420"/>
                      <a:pt x="5097" y="3118"/>
                    </a:cubicBezTo>
                    <a:cubicBezTo>
                      <a:pt x="3931" y="3201"/>
                      <a:pt x="3231" y="3674"/>
                      <a:pt x="1133" y="5623"/>
                    </a:cubicBezTo>
                    <a:cubicBezTo>
                      <a:pt x="-937" y="7515"/>
                      <a:pt x="462" y="15615"/>
                      <a:pt x="462" y="15615"/>
                    </a:cubicBezTo>
                    <a:cubicBezTo>
                      <a:pt x="462" y="15615"/>
                      <a:pt x="1949" y="20375"/>
                      <a:pt x="3202" y="20626"/>
                    </a:cubicBezTo>
                    <a:cubicBezTo>
                      <a:pt x="4485" y="20904"/>
                      <a:pt x="5738" y="20459"/>
                      <a:pt x="5738" y="20459"/>
                    </a:cubicBezTo>
                    <a:cubicBezTo>
                      <a:pt x="5738" y="20459"/>
                      <a:pt x="7837" y="21600"/>
                      <a:pt x="10490" y="21322"/>
                    </a:cubicBezTo>
                    <a:cubicBezTo>
                      <a:pt x="13142" y="21043"/>
                      <a:pt x="13784" y="20681"/>
                      <a:pt x="14862" y="19791"/>
                    </a:cubicBezTo>
                    <a:cubicBezTo>
                      <a:pt x="15941" y="19652"/>
                      <a:pt x="17952" y="19151"/>
                      <a:pt x="18885" y="18037"/>
                    </a:cubicBezTo>
                    <a:cubicBezTo>
                      <a:pt x="19789" y="16896"/>
                      <a:pt x="20663" y="14669"/>
                      <a:pt x="20663" y="12554"/>
                    </a:cubicBezTo>
                    <a:cubicBezTo>
                      <a:pt x="20663" y="10494"/>
                      <a:pt x="18768" y="6068"/>
                      <a:pt x="18768" y="6068"/>
                    </a:cubicBezTo>
                    <a:cubicBezTo>
                      <a:pt x="18768" y="6068"/>
                      <a:pt x="17602" y="3340"/>
                      <a:pt x="13172" y="3090"/>
                    </a:cubicBezTo>
                    <a:close/>
                  </a:path>
                </a:pathLst>
              </a:custGeom>
              <a:solidFill>
                <a:srgbClr val="FFF7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39" name="Полилиния 158"/>
              <p:cNvSpPr/>
              <p:nvPr/>
            </p:nvSpPr>
            <p:spPr>
              <a:xfrm>
                <a:off x="1326605" y="292663"/>
                <a:ext cx="936999" cy="920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51" h="19981" fill="norm" stroke="1" extrusionOk="0">
                    <a:moveTo>
                      <a:pt x="12030" y="1181"/>
                    </a:moveTo>
                    <a:cubicBezTo>
                      <a:pt x="10674" y="-509"/>
                      <a:pt x="7230" y="-321"/>
                      <a:pt x="5846" y="1338"/>
                    </a:cubicBezTo>
                    <a:cubicBezTo>
                      <a:pt x="-2935" y="-102"/>
                      <a:pt x="-704" y="20402"/>
                      <a:pt x="5197" y="18430"/>
                    </a:cubicBezTo>
                    <a:cubicBezTo>
                      <a:pt x="6693" y="21091"/>
                      <a:pt x="12481" y="19901"/>
                      <a:pt x="13639" y="18054"/>
                    </a:cubicBezTo>
                    <a:cubicBezTo>
                      <a:pt x="17112" y="17867"/>
                      <a:pt x="18665" y="14674"/>
                      <a:pt x="18298" y="10166"/>
                    </a:cubicBezTo>
                    <a:cubicBezTo>
                      <a:pt x="17874" y="4688"/>
                      <a:pt x="14994" y="-8"/>
                      <a:pt x="12030" y="11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40" name="Полилиния 159"/>
              <p:cNvSpPr/>
              <p:nvPr/>
            </p:nvSpPr>
            <p:spPr>
              <a:xfrm>
                <a:off x="1939082" y="348551"/>
                <a:ext cx="304635" cy="764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65" h="21600" fill="norm" stroke="1" extrusionOk="0">
                    <a:moveTo>
                      <a:pt x="0" y="0"/>
                    </a:moveTo>
                    <a:cubicBezTo>
                      <a:pt x="0" y="0"/>
                      <a:pt x="3168" y="652"/>
                      <a:pt x="6432" y="1304"/>
                    </a:cubicBezTo>
                    <a:cubicBezTo>
                      <a:pt x="9600" y="1997"/>
                      <a:pt x="16224" y="4687"/>
                      <a:pt x="18144" y="11574"/>
                    </a:cubicBezTo>
                    <a:cubicBezTo>
                      <a:pt x="20448" y="19970"/>
                      <a:pt x="6528" y="21478"/>
                      <a:pt x="6528" y="21478"/>
                    </a:cubicBezTo>
                    <a:cubicBezTo>
                      <a:pt x="6528" y="21478"/>
                      <a:pt x="8832" y="21600"/>
                      <a:pt x="9600" y="21600"/>
                    </a:cubicBezTo>
                    <a:cubicBezTo>
                      <a:pt x="14016" y="21437"/>
                      <a:pt x="18720" y="19073"/>
                      <a:pt x="19872" y="15528"/>
                    </a:cubicBezTo>
                    <a:cubicBezTo>
                      <a:pt x="21600" y="10270"/>
                      <a:pt x="17376" y="5461"/>
                      <a:pt x="12096" y="2445"/>
                    </a:cubicBezTo>
                    <a:cubicBezTo>
                      <a:pt x="8256" y="20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41" name="Полилиния 160"/>
              <p:cNvSpPr/>
              <p:nvPr/>
            </p:nvSpPr>
            <p:spPr>
              <a:xfrm>
                <a:off x="1891475" y="427897"/>
                <a:ext cx="188153" cy="665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39" h="21600" fill="norm" stroke="1" extrusionOk="0">
                    <a:moveTo>
                      <a:pt x="0" y="0"/>
                    </a:moveTo>
                    <a:cubicBezTo>
                      <a:pt x="0" y="0"/>
                      <a:pt x="14763" y="2758"/>
                      <a:pt x="16006" y="8509"/>
                    </a:cubicBezTo>
                    <a:cubicBezTo>
                      <a:pt x="17871" y="17673"/>
                      <a:pt x="11033" y="21600"/>
                      <a:pt x="11033" y="21600"/>
                    </a:cubicBezTo>
                    <a:cubicBezTo>
                      <a:pt x="11033" y="21600"/>
                      <a:pt x="14452" y="21460"/>
                      <a:pt x="16938" y="19730"/>
                    </a:cubicBezTo>
                    <a:cubicBezTo>
                      <a:pt x="20357" y="17252"/>
                      <a:pt x="21600" y="12904"/>
                      <a:pt x="18337" y="7481"/>
                    </a:cubicBezTo>
                    <a:cubicBezTo>
                      <a:pt x="13986" y="18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42" name="Полилиния 161"/>
              <p:cNvSpPr/>
              <p:nvPr/>
            </p:nvSpPr>
            <p:spPr>
              <a:xfrm>
                <a:off x="1572987" y="153849"/>
                <a:ext cx="409431" cy="2433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08" h="20265" fill="norm" stroke="1" extrusionOk="0">
                    <a:moveTo>
                      <a:pt x="17258" y="9000"/>
                    </a:moveTo>
                    <a:cubicBezTo>
                      <a:pt x="13433" y="6600"/>
                      <a:pt x="10433" y="6240"/>
                      <a:pt x="10433" y="6240"/>
                    </a:cubicBezTo>
                    <a:cubicBezTo>
                      <a:pt x="10583" y="0"/>
                      <a:pt x="10583" y="0"/>
                      <a:pt x="10583" y="0"/>
                    </a:cubicBezTo>
                    <a:cubicBezTo>
                      <a:pt x="7808" y="0"/>
                      <a:pt x="7808" y="0"/>
                      <a:pt x="7808" y="0"/>
                    </a:cubicBezTo>
                    <a:cubicBezTo>
                      <a:pt x="7808" y="0"/>
                      <a:pt x="-292" y="11520"/>
                      <a:pt x="8" y="16560"/>
                    </a:cubicBezTo>
                    <a:cubicBezTo>
                      <a:pt x="158" y="21600"/>
                      <a:pt x="13658" y="21240"/>
                      <a:pt x="21308" y="17040"/>
                    </a:cubicBezTo>
                    <a:cubicBezTo>
                      <a:pt x="21308" y="17040"/>
                      <a:pt x="21083" y="11280"/>
                      <a:pt x="17258" y="9000"/>
                    </a:cubicBezTo>
                    <a:close/>
                  </a:path>
                </a:pathLst>
              </a:custGeom>
              <a:solidFill>
                <a:srgbClr val="7087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43" name="Полилиния 162"/>
              <p:cNvSpPr/>
              <p:nvPr/>
            </p:nvSpPr>
            <p:spPr>
              <a:xfrm>
                <a:off x="1566445" y="153849"/>
                <a:ext cx="323810" cy="272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92" h="20283" fill="norm" stroke="1" extrusionOk="0">
                    <a:moveTo>
                      <a:pt x="5862" y="16334"/>
                    </a:moveTo>
                    <a:cubicBezTo>
                      <a:pt x="4892" y="15690"/>
                      <a:pt x="4892" y="11284"/>
                      <a:pt x="5157" y="8919"/>
                    </a:cubicBezTo>
                    <a:cubicBezTo>
                      <a:pt x="5421" y="6663"/>
                      <a:pt x="9565" y="0"/>
                      <a:pt x="9565" y="0"/>
                    </a:cubicBezTo>
                    <a:cubicBezTo>
                      <a:pt x="9565" y="0"/>
                      <a:pt x="4452" y="3439"/>
                      <a:pt x="2071" y="8704"/>
                    </a:cubicBezTo>
                    <a:cubicBezTo>
                      <a:pt x="220" y="12681"/>
                      <a:pt x="-1808" y="16979"/>
                      <a:pt x="2865" y="19021"/>
                    </a:cubicBezTo>
                    <a:cubicBezTo>
                      <a:pt x="9124" y="21600"/>
                      <a:pt x="16001" y="19881"/>
                      <a:pt x="19792" y="16979"/>
                    </a:cubicBezTo>
                    <a:cubicBezTo>
                      <a:pt x="17941" y="16979"/>
                      <a:pt x="10182" y="19773"/>
                      <a:pt x="5862" y="16334"/>
                    </a:cubicBezTo>
                    <a:close/>
                  </a:path>
                </a:pathLst>
              </a:custGeom>
              <a:solidFill>
                <a:srgbClr val="5E6C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44" name="Полилиния 163"/>
              <p:cNvSpPr/>
              <p:nvPr/>
            </p:nvSpPr>
            <p:spPr>
              <a:xfrm>
                <a:off x="44238" y="163934"/>
                <a:ext cx="1235495" cy="11060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27" h="19660" fill="norm" stroke="1" extrusionOk="0">
                    <a:moveTo>
                      <a:pt x="12487" y="1260"/>
                    </a:moveTo>
                    <a:cubicBezTo>
                      <a:pt x="10943" y="-841"/>
                      <a:pt x="7664" y="107"/>
                      <a:pt x="6923" y="1081"/>
                    </a:cubicBezTo>
                    <a:cubicBezTo>
                      <a:pt x="3157" y="81"/>
                      <a:pt x="428" y="4642"/>
                      <a:pt x="26" y="10049"/>
                    </a:cubicBezTo>
                    <a:cubicBezTo>
                      <a:pt x="-291" y="14456"/>
                      <a:pt x="2290" y="17556"/>
                      <a:pt x="5421" y="17761"/>
                    </a:cubicBezTo>
                    <a:cubicBezTo>
                      <a:pt x="6479" y="19580"/>
                      <a:pt x="11725" y="20759"/>
                      <a:pt x="13101" y="18120"/>
                    </a:cubicBezTo>
                    <a:cubicBezTo>
                      <a:pt x="18411" y="20093"/>
                      <a:pt x="21309" y="440"/>
                      <a:pt x="12487" y="126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45" name="Полилиния 164"/>
              <p:cNvSpPr/>
              <p:nvPr/>
            </p:nvSpPr>
            <p:spPr>
              <a:xfrm>
                <a:off x="101920" y="252116"/>
                <a:ext cx="480355" cy="93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7" h="21600" fill="norm" stroke="1" extrusionOk="0">
                    <a:moveTo>
                      <a:pt x="10700" y="8017"/>
                    </a:moveTo>
                    <a:cubicBezTo>
                      <a:pt x="8921" y="13252"/>
                      <a:pt x="9596" y="17393"/>
                      <a:pt x="11498" y="19745"/>
                    </a:cubicBezTo>
                    <a:cubicBezTo>
                      <a:pt x="11498" y="19778"/>
                      <a:pt x="11498" y="19778"/>
                      <a:pt x="11498" y="19778"/>
                    </a:cubicBezTo>
                    <a:cubicBezTo>
                      <a:pt x="9166" y="19447"/>
                      <a:pt x="84" y="17492"/>
                      <a:pt x="1802" y="10601"/>
                    </a:cubicBezTo>
                    <a:cubicBezTo>
                      <a:pt x="3521" y="4174"/>
                      <a:pt x="8491" y="1723"/>
                      <a:pt x="11375" y="1126"/>
                    </a:cubicBezTo>
                    <a:cubicBezTo>
                      <a:pt x="14137" y="497"/>
                      <a:pt x="17082" y="0"/>
                      <a:pt x="17082" y="0"/>
                    </a:cubicBezTo>
                    <a:cubicBezTo>
                      <a:pt x="17082" y="0"/>
                      <a:pt x="10455" y="33"/>
                      <a:pt x="7080" y="2120"/>
                    </a:cubicBezTo>
                    <a:cubicBezTo>
                      <a:pt x="2539" y="4936"/>
                      <a:pt x="-1143" y="9409"/>
                      <a:pt x="330" y="14312"/>
                    </a:cubicBezTo>
                    <a:cubicBezTo>
                      <a:pt x="1434" y="17625"/>
                      <a:pt x="5484" y="19811"/>
                      <a:pt x="9227" y="19977"/>
                    </a:cubicBezTo>
                    <a:cubicBezTo>
                      <a:pt x="9780" y="19977"/>
                      <a:pt x="10884" y="19944"/>
                      <a:pt x="11559" y="19910"/>
                    </a:cubicBezTo>
                    <a:cubicBezTo>
                      <a:pt x="12787" y="21467"/>
                      <a:pt x="14443" y="21600"/>
                      <a:pt x="14443" y="21600"/>
                    </a:cubicBezTo>
                    <a:cubicBezTo>
                      <a:pt x="14443" y="21600"/>
                      <a:pt x="10946" y="17823"/>
                      <a:pt x="11927" y="9011"/>
                    </a:cubicBezTo>
                    <a:cubicBezTo>
                      <a:pt x="12602" y="3512"/>
                      <a:pt x="20457" y="894"/>
                      <a:pt x="20457" y="894"/>
                    </a:cubicBezTo>
                    <a:cubicBezTo>
                      <a:pt x="20457" y="894"/>
                      <a:pt x="12971" y="1060"/>
                      <a:pt x="10700" y="8017"/>
                    </a:cubicBezTo>
                    <a:close/>
                  </a:path>
                </a:pathLst>
              </a:custGeom>
              <a:solidFill>
                <a:srgbClr val="9C56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46" name="Полилиния 165"/>
              <p:cNvSpPr/>
              <p:nvPr/>
            </p:nvSpPr>
            <p:spPr>
              <a:xfrm>
                <a:off x="944211" y="319865"/>
                <a:ext cx="158506" cy="847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0" h="21600" fill="norm" stroke="1" extrusionOk="0">
                    <a:moveTo>
                      <a:pt x="4670" y="0"/>
                    </a:moveTo>
                    <a:cubicBezTo>
                      <a:pt x="4670" y="0"/>
                      <a:pt x="16930" y="2094"/>
                      <a:pt x="18097" y="6796"/>
                    </a:cubicBezTo>
                    <a:cubicBezTo>
                      <a:pt x="19849" y="12857"/>
                      <a:pt x="0" y="21600"/>
                      <a:pt x="0" y="21600"/>
                    </a:cubicBezTo>
                    <a:cubicBezTo>
                      <a:pt x="0" y="21600"/>
                      <a:pt x="3114" y="21159"/>
                      <a:pt x="5059" y="21122"/>
                    </a:cubicBezTo>
                    <a:cubicBezTo>
                      <a:pt x="15568" y="18404"/>
                      <a:pt x="21600" y="12343"/>
                      <a:pt x="21405" y="6686"/>
                    </a:cubicBezTo>
                    <a:cubicBezTo>
                      <a:pt x="21211" y="992"/>
                      <a:pt x="4670" y="0"/>
                      <a:pt x="467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47" name="Полилиния 166"/>
              <p:cNvSpPr/>
              <p:nvPr/>
            </p:nvSpPr>
            <p:spPr>
              <a:xfrm>
                <a:off x="521640" y="0"/>
                <a:ext cx="434417" cy="277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0914" fill="norm" stroke="1" extrusionOk="0">
                    <a:moveTo>
                      <a:pt x="14307" y="11362"/>
                    </a:moveTo>
                    <a:cubicBezTo>
                      <a:pt x="13387" y="7238"/>
                      <a:pt x="13457" y="291"/>
                      <a:pt x="13457" y="291"/>
                    </a:cubicBezTo>
                    <a:cubicBezTo>
                      <a:pt x="13457" y="291"/>
                      <a:pt x="10979" y="-686"/>
                      <a:pt x="8146" y="942"/>
                    </a:cubicBezTo>
                    <a:cubicBezTo>
                      <a:pt x="8712" y="3656"/>
                      <a:pt x="8712" y="12882"/>
                      <a:pt x="8712" y="12882"/>
                    </a:cubicBezTo>
                    <a:cubicBezTo>
                      <a:pt x="8712" y="12882"/>
                      <a:pt x="3189" y="9951"/>
                      <a:pt x="1914" y="11796"/>
                    </a:cubicBezTo>
                    <a:cubicBezTo>
                      <a:pt x="-140" y="14619"/>
                      <a:pt x="2" y="16247"/>
                      <a:pt x="2" y="16247"/>
                    </a:cubicBezTo>
                    <a:cubicBezTo>
                      <a:pt x="639" y="17441"/>
                      <a:pt x="781" y="17658"/>
                      <a:pt x="3472" y="18526"/>
                    </a:cubicBezTo>
                    <a:cubicBezTo>
                      <a:pt x="9491" y="17441"/>
                      <a:pt x="12041" y="18852"/>
                      <a:pt x="13670" y="20914"/>
                    </a:cubicBezTo>
                    <a:cubicBezTo>
                      <a:pt x="15653" y="20914"/>
                      <a:pt x="17423" y="15812"/>
                      <a:pt x="18698" y="15270"/>
                    </a:cubicBezTo>
                    <a:cubicBezTo>
                      <a:pt x="20256" y="14727"/>
                      <a:pt x="21248" y="17549"/>
                      <a:pt x="21318" y="16247"/>
                    </a:cubicBezTo>
                    <a:cubicBezTo>
                      <a:pt x="21460" y="14184"/>
                      <a:pt x="17848" y="11254"/>
                      <a:pt x="14307" y="11362"/>
                    </a:cubicBezTo>
                    <a:close/>
                  </a:path>
                </a:pathLst>
              </a:custGeom>
              <a:solidFill>
                <a:srgbClr val="7087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48" name="Полилиния 167"/>
              <p:cNvSpPr/>
              <p:nvPr/>
            </p:nvSpPr>
            <p:spPr>
              <a:xfrm>
                <a:off x="582274" y="5534"/>
                <a:ext cx="388181" cy="298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6" h="21510" fill="norm" stroke="1" extrusionOk="0">
                    <a:moveTo>
                      <a:pt x="12232" y="10488"/>
                    </a:moveTo>
                    <a:cubicBezTo>
                      <a:pt x="11768" y="7892"/>
                      <a:pt x="11458" y="208"/>
                      <a:pt x="11458" y="208"/>
                    </a:cubicBezTo>
                    <a:cubicBezTo>
                      <a:pt x="9987" y="0"/>
                      <a:pt x="9987" y="0"/>
                      <a:pt x="9987" y="0"/>
                    </a:cubicBezTo>
                    <a:cubicBezTo>
                      <a:pt x="10761" y="12358"/>
                      <a:pt x="10761" y="12358"/>
                      <a:pt x="10761" y="12358"/>
                    </a:cubicBezTo>
                    <a:cubicBezTo>
                      <a:pt x="10761" y="12358"/>
                      <a:pt x="13006" y="12358"/>
                      <a:pt x="13626" y="12877"/>
                    </a:cubicBezTo>
                    <a:cubicBezTo>
                      <a:pt x="15252" y="13812"/>
                      <a:pt x="15097" y="17862"/>
                      <a:pt x="12619" y="18485"/>
                    </a:cubicBezTo>
                    <a:cubicBezTo>
                      <a:pt x="7123" y="14435"/>
                      <a:pt x="0" y="17758"/>
                      <a:pt x="0" y="17758"/>
                    </a:cubicBezTo>
                    <a:cubicBezTo>
                      <a:pt x="0" y="17758"/>
                      <a:pt x="4258" y="17758"/>
                      <a:pt x="7200" y="18173"/>
                    </a:cubicBezTo>
                    <a:cubicBezTo>
                      <a:pt x="8748" y="18485"/>
                      <a:pt x="12387" y="19731"/>
                      <a:pt x="13781" y="21496"/>
                    </a:cubicBezTo>
                    <a:cubicBezTo>
                      <a:pt x="15406" y="21600"/>
                      <a:pt x="17342" y="21185"/>
                      <a:pt x="17342" y="18173"/>
                    </a:cubicBezTo>
                    <a:cubicBezTo>
                      <a:pt x="18116" y="17446"/>
                      <a:pt x="19974" y="16200"/>
                      <a:pt x="20748" y="17342"/>
                    </a:cubicBezTo>
                    <a:cubicBezTo>
                      <a:pt x="21600" y="13708"/>
                      <a:pt x="16723" y="10073"/>
                      <a:pt x="12232" y="10488"/>
                    </a:cubicBezTo>
                    <a:close/>
                  </a:path>
                </a:pathLst>
              </a:custGeom>
              <a:solidFill>
                <a:srgbClr val="6170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49" name="Полилиния 168"/>
              <p:cNvSpPr/>
              <p:nvPr/>
            </p:nvSpPr>
            <p:spPr>
              <a:xfrm>
                <a:off x="1666625" y="336613"/>
                <a:ext cx="1555446" cy="1542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6" h="21303" fill="norm" stroke="1" extrusionOk="0">
                    <a:moveTo>
                      <a:pt x="15688" y="5199"/>
                    </a:moveTo>
                    <a:cubicBezTo>
                      <a:pt x="15159" y="4186"/>
                      <a:pt x="13925" y="3220"/>
                      <a:pt x="12272" y="3220"/>
                    </a:cubicBezTo>
                    <a:cubicBezTo>
                      <a:pt x="12162" y="2136"/>
                      <a:pt x="12007" y="1642"/>
                      <a:pt x="11655" y="982"/>
                    </a:cubicBezTo>
                    <a:cubicBezTo>
                      <a:pt x="10972" y="276"/>
                      <a:pt x="10134" y="-172"/>
                      <a:pt x="9164" y="64"/>
                    </a:cubicBezTo>
                    <a:cubicBezTo>
                      <a:pt x="8900" y="158"/>
                      <a:pt x="7754" y="1076"/>
                      <a:pt x="8349" y="2749"/>
                    </a:cubicBezTo>
                    <a:cubicBezTo>
                      <a:pt x="8569" y="2560"/>
                      <a:pt x="9363" y="1854"/>
                      <a:pt x="9561" y="2089"/>
                    </a:cubicBezTo>
                    <a:cubicBezTo>
                      <a:pt x="9781" y="2396"/>
                      <a:pt x="9605" y="2772"/>
                      <a:pt x="9561" y="3031"/>
                    </a:cubicBezTo>
                    <a:cubicBezTo>
                      <a:pt x="9561" y="3031"/>
                      <a:pt x="8128" y="2819"/>
                      <a:pt x="7181" y="3243"/>
                    </a:cubicBezTo>
                    <a:cubicBezTo>
                      <a:pt x="6255" y="3644"/>
                      <a:pt x="5263" y="4586"/>
                      <a:pt x="5263" y="4586"/>
                    </a:cubicBezTo>
                    <a:cubicBezTo>
                      <a:pt x="5263" y="4586"/>
                      <a:pt x="4007" y="4869"/>
                      <a:pt x="3279" y="5316"/>
                    </a:cubicBezTo>
                    <a:cubicBezTo>
                      <a:pt x="2332" y="5858"/>
                      <a:pt x="899" y="7271"/>
                      <a:pt x="392" y="10286"/>
                    </a:cubicBezTo>
                    <a:cubicBezTo>
                      <a:pt x="-27" y="12854"/>
                      <a:pt x="-137" y="13867"/>
                      <a:pt x="194" y="14997"/>
                    </a:cubicBezTo>
                    <a:cubicBezTo>
                      <a:pt x="701" y="16670"/>
                      <a:pt x="2596" y="19049"/>
                      <a:pt x="4580" y="20203"/>
                    </a:cubicBezTo>
                    <a:cubicBezTo>
                      <a:pt x="6056" y="21028"/>
                      <a:pt x="9495" y="21169"/>
                      <a:pt x="11148" y="21263"/>
                    </a:cubicBezTo>
                    <a:cubicBezTo>
                      <a:pt x="13352" y="21428"/>
                      <a:pt x="16570" y="21098"/>
                      <a:pt x="18025" y="20062"/>
                    </a:cubicBezTo>
                    <a:cubicBezTo>
                      <a:pt x="18950" y="19402"/>
                      <a:pt x="20030" y="17165"/>
                      <a:pt x="20471" y="16081"/>
                    </a:cubicBezTo>
                    <a:cubicBezTo>
                      <a:pt x="21044" y="14456"/>
                      <a:pt x="21463" y="12501"/>
                      <a:pt x="20207" y="9156"/>
                    </a:cubicBezTo>
                    <a:cubicBezTo>
                      <a:pt x="19193" y="6447"/>
                      <a:pt x="17143" y="5081"/>
                      <a:pt x="15688" y="5199"/>
                    </a:cubicBezTo>
                    <a:close/>
                  </a:path>
                </a:pathLst>
              </a:custGeom>
              <a:solidFill>
                <a:srgbClr val="FFF7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50" name="Полилиния 169"/>
              <p:cNvSpPr/>
              <p:nvPr/>
            </p:nvSpPr>
            <p:spPr>
              <a:xfrm>
                <a:off x="1732988" y="573620"/>
                <a:ext cx="1405533" cy="13003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43" h="20691" fill="norm" stroke="1" extrusionOk="0">
                    <a:moveTo>
                      <a:pt x="14464" y="2500"/>
                    </a:moveTo>
                    <a:cubicBezTo>
                      <a:pt x="12847" y="-483"/>
                      <a:pt x="9389" y="-263"/>
                      <a:pt x="7189" y="459"/>
                    </a:cubicBezTo>
                    <a:cubicBezTo>
                      <a:pt x="5033" y="1087"/>
                      <a:pt x="4113" y="2123"/>
                      <a:pt x="4113" y="2123"/>
                    </a:cubicBezTo>
                    <a:cubicBezTo>
                      <a:pt x="4113" y="2123"/>
                      <a:pt x="385" y="2782"/>
                      <a:pt x="4" y="10757"/>
                    </a:cubicBezTo>
                    <a:cubicBezTo>
                      <a:pt x="-176" y="21117"/>
                      <a:pt x="7234" y="20803"/>
                      <a:pt x="13633" y="20646"/>
                    </a:cubicBezTo>
                    <a:cubicBezTo>
                      <a:pt x="21424" y="19955"/>
                      <a:pt x="19987" y="2343"/>
                      <a:pt x="14464" y="2500"/>
                    </a:cubicBezTo>
                    <a:close/>
                  </a:path>
                </a:pathLst>
              </a:custGeom>
              <a:solidFill>
                <a:srgbClr val="EE91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51" name="Полилиния 170"/>
              <p:cNvSpPr/>
              <p:nvPr/>
            </p:nvSpPr>
            <p:spPr>
              <a:xfrm>
                <a:off x="2062983" y="361307"/>
                <a:ext cx="737915" cy="3912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42" fill="norm" stroke="1" extrusionOk="0">
                    <a:moveTo>
                      <a:pt x="17537" y="13075"/>
                    </a:moveTo>
                    <a:cubicBezTo>
                      <a:pt x="15171" y="11426"/>
                      <a:pt x="13114" y="11947"/>
                      <a:pt x="13114" y="11947"/>
                    </a:cubicBezTo>
                    <a:cubicBezTo>
                      <a:pt x="13114" y="11947"/>
                      <a:pt x="14040" y="7436"/>
                      <a:pt x="12343" y="3359"/>
                    </a:cubicBezTo>
                    <a:cubicBezTo>
                      <a:pt x="11160" y="323"/>
                      <a:pt x="9309" y="-458"/>
                      <a:pt x="7611" y="236"/>
                    </a:cubicBezTo>
                    <a:cubicBezTo>
                      <a:pt x="6017" y="843"/>
                      <a:pt x="5143" y="3793"/>
                      <a:pt x="5760" y="6569"/>
                    </a:cubicBezTo>
                    <a:cubicBezTo>
                      <a:pt x="8229" y="1537"/>
                      <a:pt x="11109" y="6742"/>
                      <a:pt x="9103" y="11687"/>
                    </a:cubicBezTo>
                    <a:cubicBezTo>
                      <a:pt x="7354" y="11687"/>
                      <a:pt x="3600" y="9691"/>
                      <a:pt x="0" y="16371"/>
                    </a:cubicBezTo>
                    <a:cubicBezTo>
                      <a:pt x="0" y="16371"/>
                      <a:pt x="3343" y="14289"/>
                      <a:pt x="4886" y="14636"/>
                    </a:cubicBezTo>
                    <a:cubicBezTo>
                      <a:pt x="3806" y="16718"/>
                      <a:pt x="3857" y="18887"/>
                      <a:pt x="3857" y="18887"/>
                    </a:cubicBezTo>
                    <a:cubicBezTo>
                      <a:pt x="3857" y="18887"/>
                      <a:pt x="6840" y="16544"/>
                      <a:pt x="9669" y="16458"/>
                    </a:cubicBezTo>
                    <a:cubicBezTo>
                      <a:pt x="12189" y="17759"/>
                      <a:pt x="14657" y="21142"/>
                      <a:pt x="14657" y="21142"/>
                    </a:cubicBezTo>
                    <a:cubicBezTo>
                      <a:pt x="14657" y="21142"/>
                      <a:pt x="15943" y="19234"/>
                      <a:pt x="15480" y="15764"/>
                    </a:cubicBezTo>
                    <a:cubicBezTo>
                      <a:pt x="17383" y="16371"/>
                      <a:pt x="21600" y="19234"/>
                      <a:pt x="21600" y="19234"/>
                    </a:cubicBezTo>
                    <a:cubicBezTo>
                      <a:pt x="21600" y="19234"/>
                      <a:pt x="20623" y="15417"/>
                      <a:pt x="17537" y="13075"/>
                    </a:cubicBezTo>
                    <a:close/>
                  </a:path>
                </a:pathLst>
              </a:custGeom>
              <a:solidFill>
                <a:srgbClr val="92C4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52" name="Полилиния 171"/>
              <p:cNvSpPr/>
              <p:nvPr/>
            </p:nvSpPr>
            <p:spPr>
              <a:xfrm>
                <a:off x="2406000" y="413248"/>
                <a:ext cx="33353" cy="200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06" h="21600" fill="norm" stroke="1" extrusionOk="0">
                    <a:moveTo>
                      <a:pt x="0" y="0"/>
                    </a:moveTo>
                    <a:cubicBezTo>
                      <a:pt x="0" y="0"/>
                      <a:pt x="8193" y="3885"/>
                      <a:pt x="11172" y="8391"/>
                    </a:cubicBezTo>
                    <a:cubicBezTo>
                      <a:pt x="12662" y="11188"/>
                      <a:pt x="7448" y="21600"/>
                      <a:pt x="7448" y="21600"/>
                    </a:cubicBezTo>
                    <a:cubicBezTo>
                      <a:pt x="7448" y="21600"/>
                      <a:pt x="21600" y="18181"/>
                      <a:pt x="15641" y="8391"/>
                    </a:cubicBezTo>
                    <a:cubicBezTo>
                      <a:pt x="12662" y="233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53" name="Полилиния 172"/>
              <p:cNvSpPr/>
              <p:nvPr/>
            </p:nvSpPr>
            <p:spPr>
              <a:xfrm>
                <a:off x="2062983" y="543382"/>
                <a:ext cx="259400" cy="80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43" fill="norm" stroke="1" extrusionOk="0">
                    <a:moveTo>
                      <a:pt x="13440" y="22"/>
                    </a:moveTo>
                    <a:cubicBezTo>
                      <a:pt x="10080" y="780"/>
                      <a:pt x="2520" y="8738"/>
                      <a:pt x="0" y="21243"/>
                    </a:cubicBezTo>
                    <a:cubicBezTo>
                      <a:pt x="5520" y="10254"/>
                      <a:pt x="9120" y="4948"/>
                      <a:pt x="11880" y="3432"/>
                    </a:cubicBezTo>
                    <a:cubicBezTo>
                      <a:pt x="13920" y="2675"/>
                      <a:pt x="14040" y="3432"/>
                      <a:pt x="21600" y="4190"/>
                    </a:cubicBezTo>
                    <a:cubicBezTo>
                      <a:pt x="21600" y="4190"/>
                      <a:pt x="18960" y="-357"/>
                      <a:pt x="13440" y="22"/>
                    </a:cubicBezTo>
                    <a:close/>
                  </a:path>
                </a:pathLst>
              </a:custGeom>
              <a:solidFill>
                <a:srgbClr val="7E9D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54" name="Полилиния 173"/>
              <p:cNvSpPr/>
              <p:nvPr/>
            </p:nvSpPr>
            <p:spPr>
              <a:xfrm>
                <a:off x="2680047" y="732462"/>
                <a:ext cx="218863" cy="964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72" h="21600" fill="norm" stroke="1" extrusionOk="0">
                    <a:moveTo>
                      <a:pt x="0" y="0"/>
                    </a:moveTo>
                    <a:cubicBezTo>
                      <a:pt x="0" y="0"/>
                      <a:pt x="8660" y="3229"/>
                      <a:pt x="10494" y="6346"/>
                    </a:cubicBezTo>
                    <a:cubicBezTo>
                      <a:pt x="17015" y="17184"/>
                      <a:pt x="4279" y="20895"/>
                      <a:pt x="1223" y="21600"/>
                    </a:cubicBezTo>
                    <a:cubicBezTo>
                      <a:pt x="5909" y="20598"/>
                      <a:pt x="5909" y="20598"/>
                      <a:pt x="5909" y="20598"/>
                    </a:cubicBezTo>
                    <a:cubicBezTo>
                      <a:pt x="5909" y="20598"/>
                      <a:pt x="21600" y="19373"/>
                      <a:pt x="14366" y="7014"/>
                    </a:cubicBezTo>
                    <a:cubicBezTo>
                      <a:pt x="12736" y="4231"/>
                      <a:pt x="6928" y="445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55" name="Полилиния 174"/>
              <p:cNvSpPr/>
              <p:nvPr/>
            </p:nvSpPr>
            <p:spPr>
              <a:xfrm>
                <a:off x="2671503" y="727579"/>
                <a:ext cx="250457" cy="913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9" h="21600" fill="norm" stroke="1" extrusionOk="0">
                    <a:moveTo>
                      <a:pt x="8599" y="2302"/>
                    </a:moveTo>
                    <a:cubicBezTo>
                      <a:pt x="6654" y="1381"/>
                      <a:pt x="3173" y="126"/>
                      <a:pt x="0" y="0"/>
                    </a:cubicBezTo>
                    <a:cubicBezTo>
                      <a:pt x="5016" y="1047"/>
                      <a:pt x="10135" y="2470"/>
                      <a:pt x="13615" y="6405"/>
                    </a:cubicBezTo>
                    <a:cubicBezTo>
                      <a:pt x="21395" y="15237"/>
                      <a:pt x="13206" y="21558"/>
                      <a:pt x="13206" y="21558"/>
                    </a:cubicBezTo>
                    <a:cubicBezTo>
                      <a:pt x="13206" y="21558"/>
                      <a:pt x="13206" y="21558"/>
                      <a:pt x="14229" y="21600"/>
                    </a:cubicBezTo>
                    <a:cubicBezTo>
                      <a:pt x="14229" y="21600"/>
                      <a:pt x="21600" y="16953"/>
                      <a:pt x="15970" y="8456"/>
                    </a:cubicBezTo>
                    <a:cubicBezTo>
                      <a:pt x="13410" y="4772"/>
                      <a:pt x="10646" y="3307"/>
                      <a:pt x="8599" y="2302"/>
                    </a:cubicBezTo>
                    <a:close/>
                  </a:path>
                </a:pathLst>
              </a:custGeom>
              <a:solidFill>
                <a:srgbClr val="D279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56" name="Полилиния 175"/>
              <p:cNvSpPr/>
              <p:nvPr/>
            </p:nvSpPr>
            <p:spPr>
              <a:xfrm>
                <a:off x="2473749" y="773965"/>
                <a:ext cx="228443" cy="831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64" h="21600" fill="norm" stroke="1" extrusionOk="0">
                    <a:moveTo>
                      <a:pt x="8358" y="0"/>
                    </a:moveTo>
                    <a:cubicBezTo>
                      <a:pt x="8358" y="0"/>
                      <a:pt x="11288" y="3519"/>
                      <a:pt x="11831" y="6064"/>
                    </a:cubicBezTo>
                    <a:cubicBezTo>
                      <a:pt x="13893" y="16134"/>
                      <a:pt x="0" y="20964"/>
                      <a:pt x="0" y="20964"/>
                    </a:cubicBezTo>
                    <a:cubicBezTo>
                      <a:pt x="5644" y="21600"/>
                      <a:pt x="5644" y="21600"/>
                      <a:pt x="5644" y="21600"/>
                    </a:cubicBezTo>
                    <a:cubicBezTo>
                      <a:pt x="5644" y="21600"/>
                      <a:pt x="21600" y="16846"/>
                      <a:pt x="15956" y="5428"/>
                    </a:cubicBezTo>
                    <a:cubicBezTo>
                      <a:pt x="14545" y="2171"/>
                      <a:pt x="8358" y="0"/>
                      <a:pt x="8358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57" name="Полилиния 176"/>
              <p:cNvSpPr/>
              <p:nvPr/>
            </p:nvSpPr>
            <p:spPr>
              <a:xfrm>
                <a:off x="2562250" y="762369"/>
                <a:ext cx="152795" cy="821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045" h="21033" fill="norm" stroke="1" extrusionOk="0">
                    <a:moveTo>
                      <a:pt x="151" y="0"/>
                    </a:moveTo>
                    <a:cubicBezTo>
                      <a:pt x="3474" y="517"/>
                      <a:pt x="11933" y="3655"/>
                      <a:pt x="12990" y="6683"/>
                    </a:cubicBezTo>
                    <a:cubicBezTo>
                      <a:pt x="16313" y="15582"/>
                      <a:pt x="0" y="20825"/>
                      <a:pt x="0" y="20825"/>
                    </a:cubicBezTo>
                    <a:cubicBezTo>
                      <a:pt x="0" y="20825"/>
                      <a:pt x="1359" y="21600"/>
                      <a:pt x="4531" y="20160"/>
                    </a:cubicBezTo>
                    <a:cubicBezTo>
                      <a:pt x="7703" y="18720"/>
                      <a:pt x="21600" y="12849"/>
                      <a:pt x="13594" y="5391"/>
                    </a:cubicBezTo>
                    <a:cubicBezTo>
                      <a:pt x="10120" y="2031"/>
                      <a:pt x="3776" y="258"/>
                      <a:pt x="15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58" name="Полилиния 177"/>
              <p:cNvSpPr/>
              <p:nvPr/>
            </p:nvSpPr>
            <p:spPr>
              <a:xfrm>
                <a:off x="2090449" y="734903"/>
                <a:ext cx="227662" cy="8721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347" y="16959"/>
                    </a:moveTo>
                    <a:cubicBezTo>
                      <a:pt x="8339" y="14138"/>
                      <a:pt x="5605" y="9211"/>
                      <a:pt x="5605" y="9211"/>
                    </a:cubicBezTo>
                    <a:cubicBezTo>
                      <a:pt x="5605" y="9211"/>
                      <a:pt x="5605" y="9211"/>
                      <a:pt x="5605" y="9176"/>
                    </a:cubicBezTo>
                    <a:cubicBezTo>
                      <a:pt x="5058" y="7926"/>
                      <a:pt x="4511" y="5748"/>
                      <a:pt x="6152" y="3892"/>
                    </a:cubicBezTo>
                    <a:cubicBezTo>
                      <a:pt x="7519" y="2499"/>
                      <a:pt x="14354" y="0"/>
                      <a:pt x="14354" y="0"/>
                    </a:cubicBezTo>
                    <a:cubicBezTo>
                      <a:pt x="14354" y="0"/>
                      <a:pt x="5605" y="1071"/>
                      <a:pt x="3554" y="2142"/>
                    </a:cubicBezTo>
                    <a:cubicBezTo>
                      <a:pt x="1367" y="3213"/>
                      <a:pt x="137" y="7140"/>
                      <a:pt x="137" y="7319"/>
                    </a:cubicBezTo>
                    <a:cubicBezTo>
                      <a:pt x="137" y="7426"/>
                      <a:pt x="273" y="7890"/>
                      <a:pt x="410" y="8461"/>
                    </a:cubicBezTo>
                    <a:cubicBezTo>
                      <a:pt x="0" y="8533"/>
                      <a:pt x="0" y="8533"/>
                      <a:pt x="0" y="8533"/>
                    </a:cubicBezTo>
                    <a:cubicBezTo>
                      <a:pt x="0" y="8533"/>
                      <a:pt x="410" y="12282"/>
                      <a:pt x="1777" y="14210"/>
                    </a:cubicBezTo>
                    <a:cubicBezTo>
                      <a:pt x="4785" y="18351"/>
                      <a:pt x="11073" y="21600"/>
                      <a:pt x="11073" y="21600"/>
                    </a:cubicBezTo>
                    <a:cubicBezTo>
                      <a:pt x="11073" y="21600"/>
                      <a:pt x="11073" y="21600"/>
                      <a:pt x="21600" y="21350"/>
                    </a:cubicBezTo>
                    <a:cubicBezTo>
                      <a:pt x="21600" y="21350"/>
                      <a:pt x="14491" y="19779"/>
                      <a:pt x="11347" y="16959"/>
                    </a:cubicBezTo>
                    <a:close/>
                  </a:path>
                </a:pathLst>
              </a:custGeom>
              <a:solidFill>
                <a:srgbClr val="FFF7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59" name="Полилиния 178"/>
              <p:cNvSpPr/>
              <p:nvPr/>
            </p:nvSpPr>
            <p:spPr>
              <a:xfrm>
                <a:off x="2069447" y="724780"/>
                <a:ext cx="190070" cy="858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336" h="21253" fill="norm" stroke="1" extrusionOk="0">
                    <a:moveTo>
                      <a:pt x="17336" y="1"/>
                    </a:moveTo>
                    <a:cubicBezTo>
                      <a:pt x="17336" y="1"/>
                      <a:pt x="6668" y="-142"/>
                      <a:pt x="1795" y="4392"/>
                    </a:cubicBezTo>
                    <a:cubicBezTo>
                      <a:pt x="-4264" y="15996"/>
                      <a:pt x="6668" y="19387"/>
                      <a:pt x="10224" y="20958"/>
                    </a:cubicBezTo>
                    <a:cubicBezTo>
                      <a:pt x="12595" y="21458"/>
                      <a:pt x="14438" y="21172"/>
                      <a:pt x="14438" y="21172"/>
                    </a:cubicBezTo>
                    <a:cubicBezTo>
                      <a:pt x="14438" y="21172"/>
                      <a:pt x="-4264" y="16817"/>
                      <a:pt x="4297" y="4285"/>
                    </a:cubicBezTo>
                    <a:cubicBezTo>
                      <a:pt x="5746" y="2036"/>
                      <a:pt x="17336" y="1"/>
                      <a:pt x="17336" y="1"/>
                    </a:cubicBezTo>
                    <a:close/>
                  </a:path>
                </a:pathLst>
              </a:custGeom>
              <a:solidFill>
                <a:srgbClr val="D279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60" name="Полилиния 179"/>
              <p:cNvSpPr/>
              <p:nvPr/>
            </p:nvSpPr>
            <p:spPr>
              <a:xfrm>
                <a:off x="1727846" y="685797"/>
                <a:ext cx="332697" cy="81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30" h="21089" fill="norm" stroke="1" extrusionOk="0">
                    <a:moveTo>
                      <a:pt x="5391" y="14189"/>
                    </a:moveTo>
                    <a:cubicBezTo>
                      <a:pt x="5215" y="13104"/>
                      <a:pt x="2493" y="9697"/>
                      <a:pt x="5830" y="5355"/>
                    </a:cubicBezTo>
                    <a:cubicBezTo>
                      <a:pt x="8113" y="2247"/>
                      <a:pt x="14347" y="638"/>
                      <a:pt x="18298" y="114"/>
                    </a:cubicBezTo>
                    <a:cubicBezTo>
                      <a:pt x="13908" y="-373"/>
                      <a:pt x="8991" y="862"/>
                      <a:pt x="8991" y="862"/>
                    </a:cubicBezTo>
                    <a:cubicBezTo>
                      <a:pt x="8991" y="862"/>
                      <a:pt x="3196" y="1985"/>
                      <a:pt x="1967" y="3146"/>
                    </a:cubicBezTo>
                    <a:cubicBezTo>
                      <a:pt x="737" y="4344"/>
                      <a:pt x="-1370" y="8611"/>
                      <a:pt x="1264" y="14264"/>
                    </a:cubicBezTo>
                    <a:cubicBezTo>
                      <a:pt x="3723" y="19992"/>
                      <a:pt x="13118" y="21227"/>
                      <a:pt x="20230" y="21077"/>
                    </a:cubicBezTo>
                    <a:cubicBezTo>
                      <a:pt x="12767" y="19804"/>
                      <a:pt x="5830" y="16360"/>
                      <a:pt x="5391" y="14189"/>
                    </a:cubicBezTo>
                    <a:close/>
                  </a:path>
                </a:pathLst>
              </a:custGeom>
              <a:solidFill>
                <a:srgbClr val="FFF7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61" name="Полилиния 180"/>
              <p:cNvSpPr/>
              <p:nvPr/>
            </p:nvSpPr>
            <p:spPr>
              <a:xfrm>
                <a:off x="1723783" y="674227"/>
                <a:ext cx="278777" cy="781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2" h="21209" fill="norm" stroke="1" extrusionOk="0">
                    <a:moveTo>
                      <a:pt x="20902" y="313"/>
                    </a:moveTo>
                    <a:cubicBezTo>
                      <a:pt x="19714" y="-391"/>
                      <a:pt x="13342" y="235"/>
                      <a:pt x="10858" y="783"/>
                    </a:cubicBezTo>
                    <a:cubicBezTo>
                      <a:pt x="8482" y="1331"/>
                      <a:pt x="5134" y="3131"/>
                      <a:pt x="2434" y="5322"/>
                    </a:cubicBezTo>
                    <a:cubicBezTo>
                      <a:pt x="-266" y="7513"/>
                      <a:pt x="-698" y="9861"/>
                      <a:pt x="1030" y="14087"/>
                    </a:cubicBezTo>
                    <a:cubicBezTo>
                      <a:pt x="2758" y="18392"/>
                      <a:pt x="13990" y="21209"/>
                      <a:pt x="13990" y="21209"/>
                    </a:cubicBezTo>
                    <a:cubicBezTo>
                      <a:pt x="13990" y="21209"/>
                      <a:pt x="14314" y="20935"/>
                      <a:pt x="14422" y="20622"/>
                    </a:cubicBezTo>
                    <a:cubicBezTo>
                      <a:pt x="9670" y="19331"/>
                      <a:pt x="5566" y="17452"/>
                      <a:pt x="4702" y="16279"/>
                    </a:cubicBezTo>
                    <a:cubicBezTo>
                      <a:pt x="3730" y="14870"/>
                      <a:pt x="1462" y="13461"/>
                      <a:pt x="1462" y="11270"/>
                    </a:cubicBezTo>
                    <a:cubicBezTo>
                      <a:pt x="1462" y="9039"/>
                      <a:pt x="3406" y="6379"/>
                      <a:pt x="6970" y="3639"/>
                    </a:cubicBezTo>
                    <a:cubicBezTo>
                      <a:pt x="10426" y="900"/>
                      <a:pt x="18202" y="548"/>
                      <a:pt x="20902" y="313"/>
                    </a:cubicBezTo>
                    <a:close/>
                  </a:path>
                </a:pathLst>
              </a:custGeom>
              <a:solidFill>
                <a:srgbClr val="D279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62" name="Полилиния 190"/>
              <p:cNvSpPr/>
              <p:nvPr/>
            </p:nvSpPr>
            <p:spPr>
              <a:xfrm>
                <a:off x="0" y="131822"/>
                <a:ext cx="2516895" cy="2354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7" h="21296" fill="norm" stroke="1" extrusionOk="0">
                    <a:moveTo>
                      <a:pt x="4228" y="20142"/>
                    </a:moveTo>
                    <a:cubicBezTo>
                      <a:pt x="5718" y="21016"/>
                      <a:pt x="9268" y="21159"/>
                      <a:pt x="10976" y="21264"/>
                    </a:cubicBezTo>
                    <a:cubicBezTo>
                      <a:pt x="13241" y="21407"/>
                      <a:pt x="16573" y="21094"/>
                      <a:pt x="18063" y="20011"/>
                    </a:cubicBezTo>
                    <a:cubicBezTo>
                      <a:pt x="19008" y="19307"/>
                      <a:pt x="20146" y="17011"/>
                      <a:pt x="20570" y="15864"/>
                    </a:cubicBezTo>
                    <a:cubicBezTo>
                      <a:pt x="21164" y="14181"/>
                      <a:pt x="21600" y="12133"/>
                      <a:pt x="20304" y="8664"/>
                    </a:cubicBezTo>
                    <a:cubicBezTo>
                      <a:pt x="19274" y="5872"/>
                      <a:pt x="17154" y="4437"/>
                      <a:pt x="15652" y="4568"/>
                    </a:cubicBezTo>
                    <a:cubicBezTo>
                      <a:pt x="15107" y="3511"/>
                      <a:pt x="13823" y="2507"/>
                      <a:pt x="12114" y="2494"/>
                    </a:cubicBezTo>
                    <a:cubicBezTo>
                      <a:pt x="12017" y="1398"/>
                      <a:pt x="11860" y="890"/>
                      <a:pt x="11497" y="172"/>
                    </a:cubicBezTo>
                    <a:cubicBezTo>
                      <a:pt x="10867" y="-193"/>
                      <a:pt x="9473" y="81"/>
                      <a:pt x="9049" y="446"/>
                    </a:cubicBezTo>
                    <a:cubicBezTo>
                      <a:pt x="9364" y="1020"/>
                      <a:pt x="9449" y="1868"/>
                      <a:pt x="9364" y="2311"/>
                    </a:cubicBezTo>
                    <a:cubicBezTo>
                      <a:pt x="9364" y="2311"/>
                      <a:pt x="7862" y="2077"/>
                      <a:pt x="6881" y="2520"/>
                    </a:cubicBezTo>
                    <a:cubicBezTo>
                      <a:pt x="5936" y="2937"/>
                      <a:pt x="4918" y="3929"/>
                      <a:pt x="4918" y="3929"/>
                    </a:cubicBezTo>
                    <a:cubicBezTo>
                      <a:pt x="4918" y="3929"/>
                      <a:pt x="3634" y="4216"/>
                      <a:pt x="2895" y="4672"/>
                    </a:cubicBezTo>
                    <a:cubicBezTo>
                      <a:pt x="1950" y="5233"/>
                      <a:pt x="569" y="6603"/>
                      <a:pt x="0" y="9368"/>
                    </a:cubicBezTo>
                    <a:cubicBezTo>
                      <a:pt x="0" y="15537"/>
                      <a:pt x="0" y="15537"/>
                      <a:pt x="0" y="15537"/>
                    </a:cubicBezTo>
                    <a:cubicBezTo>
                      <a:pt x="787" y="17181"/>
                      <a:pt x="2471" y="19137"/>
                      <a:pt x="4228" y="20142"/>
                    </a:cubicBezTo>
                    <a:close/>
                  </a:path>
                </a:pathLst>
              </a:custGeom>
              <a:solidFill>
                <a:srgbClr val="FFF7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63" name="Полилиния 191"/>
              <p:cNvSpPr/>
              <p:nvPr/>
            </p:nvSpPr>
            <p:spPr>
              <a:xfrm>
                <a:off x="63351" y="471305"/>
                <a:ext cx="2294825" cy="17852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1" h="20701" fill="norm" stroke="1" extrusionOk="0">
                    <a:moveTo>
                      <a:pt x="14459" y="2488"/>
                    </a:moveTo>
                    <a:cubicBezTo>
                      <a:pt x="12832" y="-454"/>
                      <a:pt x="9373" y="-253"/>
                      <a:pt x="7160" y="415"/>
                    </a:cubicBezTo>
                    <a:cubicBezTo>
                      <a:pt x="5018" y="1101"/>
                      <a:pt x="4120" y="2087"/>
                      <a:pt x="4120" y="2087"/>
                    </a:cubicBezTo>
                    <a:cubicBezTo>
                      <a:pt x="4120" y="2087"/>
                      <a:pt x="363" y="2789"/>
                      <a:pt x="4" y="10797"/>
                    </a:cubicBezTo>
                    <a:cubicBezTo>
                      <a:pt x="-176" y="21146"/>
                      <a:pt x="7231" y="20795"/>
                      <a:pt x="13622" y="20661"/>
                    </a:cubicBezTo>
                    <a:cubicBezTo>
                      <a:pt x="21424" y="19976"/>
                      <a:pt x="20012" y="2305"/>
                      <a:pt x="14459" y="248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64" name="Полилиния 192"/>
              <p:cNvSpPr/>
              <p:nvPr/>
            </p:nvSpPr>
            <p:spPr>
              <a:xfrm>
                <a:off x="684812" y="173064"/>
                <a:ext cx="1135863" cy="5795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7" fill="norm" stroke="1" extrusionOk="0">
                    <a:moveTo>
                      <a:pt x="17488" y="11646"/>
                    </a:moveTo>
                    <a:cubicBezTo>
                      <a:pt x="15186" y="9770"/>
                      <a:pt x="13075" y="10277"/>
                      <a:pt x="13075" y="10277"/>
                    </a:cubicBezTo>
                    <a:cubicBezTo>
                      <a:pt x="13075" y="10277"/>
                      <a:pt x="14035" y="5409"/>
                      <a:pt x="12335" y="897"/>
                    </a:cubicBezTo>
                    <a:cubicBezTo>
                      <a:pt x="10855" y="-1233"/>
                      <a:pt x="8525" y="1099"/>
                      <a:pt x="8525" y="1099"/>
                    </a:cubicBezTo>
                    <a:cubicBezTo>
                      <a:pt x="8525" y="1099"/>
                      <a:pt x="9758" y="8604"/>
                      <a:pt x="9073" y="10074"/>
                    </a:cubicBezTo>
                    <a:cubicBezTo>
                      <a:pt x="7346" y="10074"/>
                      <a:pt x="3591" y="7843"/>
                      <a:pt x="0" y="15144"/>
                    </a:cubicBezTo>
                    <a:cubicBezTo>
                      <a:pt x="0" y="15144"/>
                      <a:pt x="3344" y="12964"/>
                      <a:pt x="4879" y="13268"/>
                    </a:cubicBezTo>
                    <a:cubicBezTo>
                      <a:pt x="3783" y="15499"/>
                      <a:pt x="3865" y="17933"/>
                      <a:pt x="3865" y="17933"/>
                    </a:cubicBezTo>
                    <a:cubicBezTo>
                      <a:pt x="3865" y="17933"/>
                      <a:pt x="6798" y="15347"/>
                      <a:pt x="9649" y="15195"/>
                    </a:cubicBezTo>
                    <a:cubicBezTo>
                      <a:pt x="12088" y="16818"/>
                      <a:pt x="14665" y="20367"/>
                      <a:pt x="14665" y="20367"/>
                    </a:cubicBezTo>
                    <a:cubicBezTo>
                      <a:pt x="14665" y="20367"/>
                      <a:pt x="15926" y="18390"/>
                      <a:pt x="15487" y="14536"/>
                    </a:cubicBezTo>
                    <a:cubicBezTo>
                      <a:pt x="17406" y="15144"/>
                      <a:pt x="21600" y="18390"/>
                      <a:pt x="21600" y="18390"/>
                    </a:cubicBezTo>
                    <a:cubicBezTo>
                      <a:pt x="21600" y="18390"/>
                      <a:pt x="20586" y="14130"/>
                      <a:pt x="17488" y="11646"/>
                    </a:cubicBezTo>
                    <a:close/>
                  </a:path>
                </a:pathLst>
              </a:custGeom>
              <a:solidFill>
                <a:srgbClr val="92C4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65" name="Полилиния 193"/>
              <p:cNvSpPr/>
              <p:nvPr/>
            </p:nvSpPr>
            <p:spPr>
              <a:xfrm>
                <a:off x="1326291" y="188639"/>
                <a:ext cx="64136" cy="371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95" h="21600" fill="norm" stroke="1" extrusionOk="0">
                    <a:moveTo>
                      <a:pt x="0" y="0"/>
                    </a:moveTo>
                    <a:cubicBezTo>
                      <a:pt x="0" y="0"/>
                      <a:pt x="8486" y="4019"/>
                      <a:pt x="10800" y="8623"/>
                    </a:cubicBezTo>
                    <a:cubicBezTo>
                      <a:pt x="12343" y="11386"/>
                      <a:pt x="7329" y="21600"/>
                      <a:pt x="7329" y="21600"/>
                    </a:cubicBezTo>
                    <a:cubicBezTo>
                      <a:pt x="7329" y="21600"/>
                      <a:pt x="21600" y="18419"/>
                      <a:pt x="15814" y="8372"/>
                    </a:cubicBezTo>
                    <a:cubicBezTo>
                      <a:pt x="12343" y="234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66" name="Полилиния 194"/>
              <p:cNvSpPr/>
              <p:nvPr/>
            </p:nvSpPr>
            <p:spPr>
              <a:xfrm>
                <a:off x="684812" y="427544"/>
                <a:ext cx="487061" cy="160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42" fill="norm" stroke="1" extrusionOk="0">
                    <a:moveTo>
                      <a:pt x="13292" y="24"/>
                    </a:moveTo>
                    <a:cubicBezTo>
                      <a:pt x="9905" y="407"/>
                      <a:pt x="2364" y="8817"/>
                      <a:pt x="0" y="21242"/>
                    </a:cubicBezTo>
                    <a:cubicBezTo>
                      <a:pt x="5432" y="10346"/>
                      <a:pt x="9011" y="4994"/>
                      <a:pt x="11759" y="3274"/>
                    </a:cubicBezTo>
                    <a:cubicBezTo>
                      <a:pt x="13867" y="2509"/>
                      <a:pt x="13867" y="3083"/>
                      <a:pt x="21600" y="3847"/>
                    </a:cubicBezTo>
                    <a:cubicBezTo>
                      <a:pt x="21600" y="3847"/>
                      <a:pt x="18916" y="-358"/>
                      <a:pt x="13292" y="24"/>
                    </a:cubicBezTo>
                    <a:close/>
                  </a:path>
                </a:pathLst>
              </a:custGeom>
              <a:solidFill>
                <a:srgbClr val="7E9D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67" name="Полилиния 195"/>
              <p:cNvSpPr/>
              <p:nvPr/>
            </p:nvSpPr>
            <p:spPr>
              <a:xfrm>
                <a:off x="1859737" y="2355384"/>
                <a:ext cx="27466" cy="15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779" y="5891"/>
                      <a:pt x="7958" y="11782"/>
                      <a:pt x="0" y="21600"/>
                    </a:cubicBezTo>
                    <a:cubicBezTo>
                      <a:pt x="0" y="21600"/>
                      <a:pt x="7958" y="13745"/>
                      <a:pt x="2160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68" name="Полилиния 196"/>
              <p:cNvSpPr/>
              <p:nvPr/>
            </p:nvSpPr>
            <p:spPr>
              <a:xfrm>
                <a:off x="1842647" y="786783"/>
                <a:ext cx="431542" cy="1568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47" h="21600" fill="norm" stroke="1" extrusionOk="0">
                    <a:moveTo>
                      <a:pt x="0" y="0"/>
                    </a:moveTo>
                    <a:cubicBezTo>
                      <a:pt x="0" y="0"/>
                      <a:pt x="8683" y="3216"/>
                      <a:pt x="10529" y="6333"/>
                    </a:cubicBezTo>
                    <a:cubicBezTo>
                      <a:pt x="16770" y="16815"/>
                      <a:pt x="5373" y="20667"/>
                      <a:pt x="1682" y="21600"/>
                    </a:cubicBezTo>
                    <a:cubicBezTo>
                      <a:pt x="5861" y="20647"/>
                      <a:pt x="5861" y="20647"/>
                      <a:pt x="5861" y="20647"/>
                    </a:cubicBezTo>
                    <a:cubicBezTo>
                      <a:pt x="5861" y="20647"/>
                      <a:pt x="21600" y="19456"/>
                      <a:pt x="14328" y="7008"/>
                    </a:cubicBezTo>
                    <a:cubicBezTo>
                      <a:pt x="12645" y="4249"/>
                      <a:pt x="6947" y="397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69" name="Полилиния 197"/>
              <p:cNvSpPr/>
              <p:nvPr/>
            </p:nvSpPr>
            <p:spPr>
              <a:xfrm>
                <a:off x="1457516" y="861856"/>
                <a:ext cx="428072" cy="1558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fill="norm" stroke="1" extrusionOk="0">
                    <a:moveTo>
                      <a:pt x="8384" y="0"/>
                    </a:moveTo>
                    <a:cubicBezTo>
                      <a:pt x="8384" y="0"/>
                      <a:pt x="11353" y="3517"/>
                      <a:pt x="11819" y="6034"/>
                    </a:cubicBezTo>
                    <a:cubicBezTo>
                      <a:pt x="13857" y="16165"/>
                      <a:pt x="0" y="21001"/>
                      <a:pt x="0" y="21001"/>
                    </a:cubicBezTo>
                    <a:cubicBezTo>
                      <a:pt x="5706" y="21600"/>
                      <a:pt x="5706" y="21600"/>
                      <a:pt x="5706" y="21600"/>
                    </a:cubicBezTo>
                    <a:cubicBezTo>
                      <a:pt x="5706" y="21600"/>
                      <a:pt x="21600" y="16864"/>
                      <a:pt x="16127" y="5395"/>
                    </a:cubicBezTo>
                    <a:cubicBezTo>
                      <a:pt x="14555" y="2178"/>
                      <a:pt x="8384" y="0"/>
                      <a:pt x="838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70" name="Полилиния 198"/>
              <p:cNvSpPr/>
              <p:nvPr/>
            </p:nvSpPr>
            <p:spPr>
              <a:xfrm>
                <a:off x="1133420" y="194132"/>
                <a:ext cx="207520" cy="750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00" y="17446"/>
                    </a:moveTo>
                    <a:cubicBezTo>
                      <a:pt x="7050" y="18277"/>
                      <a:pt x="0" y="1246"/>
                      <a:pt x="0" y="1246"/>
                    </a:cubicBezTo>
                    <a:cubicBezTo>
                      <a:pt x="1200" y="7062"/>
                      <a:pt x="1200" y="7062"/>
                      <a:pt x="1200" y="7062"/>
                    </a:cubicBezTo>
                    <a:cubicBezTo>
                      <a:pt x="1200" y="7062"/>
                      <a:pt x="3750" y="21600"/>
                      <a:pt x="12750" y="21600"/>
                    </a:cubicBezTo>
                    <a:cubicBezTo>
                      <a:pt x="18600" y="21600"/>
                      <a:pt x="20700" y="11631"/>
                      <a:pt x="21600" y="6231"/>
                    </a:cubicBezTo>
                    <a:cubicBezTo>
                      <a:pt x="21600" y="4985"/>
                      <a:pt x="20550" y="0"/>
                      <a:pt x="20550" y="0"/>
                    </a:cubicBezTo>
                    <a:cubicBezTo>
                      <a:pt x="20550" y="0"/>
                      <a:pt x="19350" y="17031"/>
                      <a:pt x="13800" y="17446"/>
                    </a:cubicBezTo>
                    <a:close/>
                  </a:path>
                </a:pathLst>
              </a:custGeom>
              <a:solidFill>
                <a:srgbClr val="7E9D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71" name="Полилиния 199"/>
              <p:cNvSpPr/>
              <p:nvPr/>
            </p:nvSpPr>
            <p:spPr>
              <a:xfrm>
                <a:off x="64683" y="712364"/>
                <a:ext cx="2319956" cy="1685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1" h="21204" fill="norm" stroke="1" extrusionOk="0">
                    <a:moveTo>
                      <a:pt x="20166" y="7685"/>
                    </a:moveTo>
                    <a:cubicBezTo>
                      <a:pt x="19540" y="4675"/>
                      <a:pt x="18874" y="3459"/>
                      <a:pt x="18381" y="2661"/>
                    </a:cubicBezTo>
                    <a:cubicBezTo>
                      <a:pt x="17902" y="1882"/>
                      <a:pt x="17063" y="920"/>
                      <a:pt x="16251" y="775"/>
                    </a:cubicBezTo>
                    <a:cubicBezTo>
                      <a:pt x="17503" y="1628"/>
                      <a:pt x="18768" y="2770"/>
                      <a:pt x="19607" y="5962"/>
                    </a:cubicBezTo>
                    <a:cubicBezTo>
                      <a:pt x="21045" y="11476"/>
                      <a:pt x="20219" y="15774"/>
                      <a:pt x="19740" y="17515"/>
                    </a:cubicBezTo>
                    <a:cubicBezTo>
                      <a:pt x="19260" y="18422"/>
                      <a:pt x="18808" y="19165"/>
                      <a:pt x="17835" y="19564"/>
                    </a:cubicBezTo>
                    <a:cubicBezTo>
                      <a:pt x="17076" y="19909"/>
                      <a:pt x="15918" y="20235"/>
                      <a:pt x="15079" y="20417"/>
                    </a:cubicBezTo>
                    <a:cubicBezTo>
                      <a:pt x="15105" y="20344"/>
                      <a:pt x="15119" y="20308"/>
                      <a:pt x="15145" y="20253"/>
                    </a:cubicBezTo>
                    <a:cubicBezTo>
                      <a:pt x="15691" y="18893"/>
                      <a:pt x="17982" y="13452"/>
                      <a:pt x="16664" y="6561"/>
                    </a:cubicBezTo>
                    <a:cubicBezTo>
                      <a:pt x="16064" y="3478"/>
                      <a:pt x="15012" y="1827"/>
                      <a:pt x="14413" y="1591"/>
                    </a:cubicBezTo>
                    <a:cubicBezTo>
                      <a:pt x="14959" y="2063"/>
                      <a:pt x="16371" y="5001"/>
                      <a:pt x="16570" y="7721"/>
                    </a:cubicBezTo>
                    <a:cubicBezTo>
                      <a:pt x="17050" y="14686"/>
                      <a:pt x="15185" y="19220"/>
                      <a:pt x="14586" y="20507"/>
                    </a:cubicBezTo>
                    <a:cubicBezTo>
                      <a:pt x="14506" y="20507"/>
                      <a:pt x="14426" y="20525"/>
                      <a:pt x="14360" y="20525"/>
                    </a:cubicBezTo>
                    <a:cubicBezTo>
                      <a:pt x="13614" y="20598"/>
                      <a:pt x="11616" y="20598"/>
                      <a:pt x="10471" y="20598"/>
                    </a:cubicBezTo>
                    <a:cubicBezTo>
                      <a:pt x="9939" y="20598"/>
                      <a:pt x="9113" y="20598"/>
                      <a:pt x="8274" y="20525"/>
                    </a:cubicBezTo>
                    <a:cubicBezTo>
                      <a:pt x="7462" y="19201"/>
                      <a:pt x="5318" y="14649"/>
                      <a:pt x="6636" y="4820"/>
                    </a:cubicBezTo>
                    <a:cubicBezTo>
                      <a:pt x="6916" y="2680"/>
                      <a:pt x="9126" y="757"/>
                      <a:pt x="9126" y="757"/>
                    </a:cubicBezTo>
                    <a:cubicBezTo>
                      <a:pt x="9126" y="757"/>
                      <a:pt x="7075" y="594"/>
                      <a:pt x="6170" y="4910"/>
                    </a:cubicBezTo>
                    <a:cubicBezTo>
                      <a:pt x="5104" y="15357"/>
                      <a:pt x="6876" y="18839"/>
                      <a:pt x="7635" y="20453"/>
                    </a:cubicBezTo>
                    <a:cubicBezTo>
                      <a:pt x="6929" y="20326"/>
                      <a:pt x="6250" y="20163"/>
                      <a:pt x="5810" y="19854"/>
                    </a:cubicBezTo>
                    <a:cubicBezTo>
                      <a:pt x="4971" y="19310"/>
                      <a:pt x="3586" y="18113"/>
                      <a:pt x="2974" y="17551"/>
                    </a:cubicBezTo>
                    <a:cubicBezTo>
                      <a:pt x="2028" y="16463"/>
                      <a:pt x="1256" y="15085"/>
                      <a:pt x="1083" y="14196"/>
                    </a:cubicBezTo>
                    <a:cubicBezTo>
                      <a:pt x="856" y="12963"/>
                      <a:pt x="350" y="11729"/>
                      <a:pt x="350" y="9789"/>
                    </a:cubicBezTo>
                    <a:cubicBezTo>
                      <a:pt x="350" y="7866"/>
                      <a:pt x="803" y="5545"/>
                      <a:pt x="1589" y="3151"/>
                    </a:cubicBezTo>
                    <a:cubicBezTo>
                      <a:pt x="2401" y="757"/>
                      <a:pt x="4212" y="449"/>
                      <a:pt x="4838" y="267"/>
                    </a:cubicBezTo>
                    <a:cubicBezTo>
                      <a:pt x="4572" y="-331"/>
                      <a:pt x="3080" y="195"/>
                      <a:pt x="2494" y="666"/>
                    </a:cubicBezTo>
                    <a:cubicBezTo>
                      <a:pt x="1935" y="1138"/>
                      <a:pt x="1203" y="2680"/>
                      <a:pt x="590" y="4620"/>
                    </a:cubicBezTo>
                    <a:cubicBezTo>
                      <a:pt x="-49" y="6543"/>
                      <a:pt x="-169" y="8556"/>
                      <a:pt x="231" y="12255"/>
                    </a:cubicBezTo>
                    <a:cubicBezTo>
                      <a:pt x="497" y="14667"/>
                      <a:pt x="1669" y="16554"/>
                      <a:pt x="2468" y="17569"/>
                    </a:cubicBezTo>
                    <a:cubicBezTo>
                      <a:pt x="2428" y="17606"/>
                      <a:pt x="2428" y="17606"/>
                      <a:pt x="2428" y="17606"/>
                    </a:cubicBezTo>
                    <a:cubicBezTo>
                      <a:pt x="2428" y="17606"/>
                      <a:pt x="4266" y="20036"/>
                      <a:pt x="6250" y="20598"/>
                    </a:cubicBezTo>
                    <a:cubicBezTo>
                      <a:pt x="8274" y="21196"/>
                      <a:pt x="10138" y="21196"/>
                      <a:pt x="11284" y="21196"/>
                    </a:cubicBezTo>
                    <a:cubicBezTo>
                      <a:pt x="12415" y="21196"/>
                      <a:pt x="14133" y="21269"/>
                      <a:pt x="15385" y="20961"/>
                    </a:cubicBezTo>
                    <a:cubicBezTo>
                      <a:pt x="16637" y="20652"/>
                      <a:pt x="18515" y="20235"/>
                      <a:pt x="19034" y="19492"/>
                    </a:cubicBezTo>
                    <a:cubicBezTo>
                      <a:pt x="19540" y="18766"/>
                      <a:pt x="20339" y="18041"/>
                      <a:pt x="21191" y="14776"/>
                    </a:cubicBezTo>
                    <a:cubicBezTo>
                      <a:pt x="21431" y="13906"/>
                      <a:pt x="21431" y="13108"/>
                      <a:pt x="21431" y="13108"/>
                    </a:cubicBezTo>
                    <a:cubicBezTo>
                      <a:pt x="21431" y="13108"/>
                      <a:pt x="20912" y="14649"/>
                      <a:pt x="20419" y="15919"/>
                    </a:cubicBezTo>
                    <a:cubicBezTo>
                      <a:pt x="20739" y="14105"/>
                      <a:pt x="20885" y="11330"/>
                      <a:pt x="20166" y="7685"/>
                    </a:cubicBezTo>
                    <a:close/>
                  </a:path>
                </a:pathLst>
              </a:custGeom>
              <a:solidFill>
                <a:srgbClr val="D279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72" name="Полилиния 214"/>
              <p:cNvSpPr/>
              <p:nvPr/>
            </p:nvSpPr>
            <p:spPr>
              <a:xfrm>
                <a:off x="643465" y="1037724"/>
                <a:ext cx="2874928" cy="2029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3" h="21374" fill="norm" stroke="1" extrusionOk="0">
                    <a:moveTo>
                      <a:pt x="20657" y="13860"/>
                    </a:moveTo>
                    <a:cubicBezTo>
                      <a:pt x="20161" y="9838"/>
                      <a:pt x="18723" y="7910"/>
                      <a:pt x="17783" y="7151"/>
                    </a:cubicBezTo>
                    <a:cubicBezTo>
                      <a:pt x="17054" y="6574"/>
                      <a:pt x="15796" y="6195"/>
                      <a:pt x="15796" y="6195"/>
                    </a:cubicBezTo>
                    <a:cubicBezTo>
                      <a:pt x="15796" y="6195"/>
                      <a:pt x="14814" y="4905"/>
                      <a:pt x="13884" y="4358"/>
                    </a:cubicBezTo>
                    <a:cubicBezTo>
                      <a:pt x="12922" y="3796"/>
                      <a:pt x="11474" y="4070"/>
                      <a:pt x="11474" y="4070"/>
                    </a:cubicBezTo>
                    <a:cubicBezTo>
                      <a:pt x="11432" y="3766"/>
                      <a:pt x="11263" y="3235"/>
                      <a:pt x="11485" y="2810"/>
                    </a:cubicBezTo>
                    <a:cubicBezTo>
                      <a:pt x="11675" y="2506"/>
                      <a:pt x="12478" y="3463"/>
                      <a:pt x="12700" y="3721"/>
                    </a:cubicBezTo>
                    <a:cubicBezTo>
                      <a:pt x="13302" y="1459"/>
                      <a:pt x="12161" y="199"/>
                      <a:pt x="11865" y="78"/>
                    </a:cubicBezTo>
                    <a:cubicBezTo>
                      <a:pt x="10935" y="-226"/>
                      <a:pt x="10079" y="396"/>
                      <a:pt x="9392" y="1307"/>
                    </a:cubicBezTo>
                    <a:cubicBezTo>
                      <a:pt x="9044" y="2233"/>
                      <a:pt x="8885" y="2871"/>
                      <a:pt x="8790" y="4313"/>
                    </a:cubicBezTo>
                    <a:cubicBezTo>
                      <a:pt x="7142" y="4328"/>
                      <a:pt x="5884" y="5664"/>
                      <a:pt x="5345" y="6999"/>
                    </a:cubicBezTo>
                    <a:cubicBezTo>
                      <a:pt x="3887" y="6832"/>
                      <a:pt x="1826" y="8699"/>
                      <a:pt x="822" y="12358"/>
                    </a:cubicBezTo>
                    <a:cubicBezTo>
                      <a:pt x="-372" y="16638"/>
                      <a:pt x="-66" y="19249"/>
                      <a:pt x="495" y="21374"/>
                    </a:cubicBezTo>
                    <a:cubicBezTo>
                      <a:pt x="20552" y="21374"/>
                      <a:pt x="20552" y="21374"/>
                      <a:pt x="20552" y="21374"/>
                    </a:cubicBezTo>
                    <a:cubicBezTo>
                      <a:pt x="20689" y="20979"/>
                      <a:pt x="20795" y="20585"/>
                      <a:pt x="20879" y="20220"/>
                    </a:cubicBezTo>
                    <a:cubicBezTo>
                      <a:pt x="21228" y="18702"/>
                      <a:pt x="21080" y="17352"/>
                      <a:pt x="20657" y="13860"/>
                    </a:cubicBezTo>
                    <a:close/>
                  </a:path>
                </a:pathLst>
              </a:custGeom>
              <a:solidFill>
                <a:srgbClr val="FFF7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73" name="Полилиния 215"/>
              <p:cNvSpPr/>
              <p:nvPr/>
            </p:nvSpPr>
            <p:spPr>
              <a:xfrm>
                <a:off x="821611" y="1541317"/>
                <a:ext cx="2558225" cy="1526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64" h="20977" fill="norm" stroke="1" extrusionOk="0">
                    <a:moveTo>
                      <a:pt x="20460" y="14338"/>
                    </a:moveTo>
                    <a:cubicBezTo>
                      <a:pt x="20079" y="3737"/>
                      <a:pt x="16066" y="2805"/>
                      <a:pt x="16066" y="2805"/>
                    </a:cubicBezTo>
                    <a:cubicBezTo>
                      <a:pt x="16066" y="2805"/>
                      <a:pt x="15086" y="1458"/>
                      <a:pt x="12779" y="586"/>
                    </a:cubicBezTo>
                    <a:cubicBezTo>
                      <a:pt x="10392" y="-346"/>
                      <a:pt x="6679" y="-623"/>
                      <a:pt x="4926" y="3301"/>
                    </a:cubicBezTo>
                    <a:cubicBezTo>
                      <a:pt x="901" y="3162"/>
                      <a:pt x="-1094" y="13784"/>
                      <a:pt x="613" y="20977"/>
                    </a:cubicBezTo>
                    <a:cubicBezTo>
                      <a:pt x="19676" y="20977"/>
                      <a:pt x="19676" y="20977"/>
                      <a:pt x="19676" y="20977"/>
                    </a:cubicBezTo>
                    <a:cubicBezTo>
                      <a:pt x="20218" y="19253"/>
                      <a:pt x="20506" y="17073"/>
                      <a:pt x="20460" y="14338"/>
                    </a:cubicBezTo>
                    <a:close/>
                  </a:path>
                </a:pathLst>
              </a:custGeom>
              <a:solidFill>
                <a:srgbClr val="EE91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74" name="Полилиния 216"/>
              <p:cNvSpPr/>
              <p:nvPr/>
            </p:nvSpPr>
            <p:spPr>
              <a:xfrm>
                <a:off x="1418453" y="1088433"/>
                <a:ext cx="1268920" cy="7396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77" fill="norm" stroke="1" extrusionOk="0">
                    <a:moveTo>
                      <a:pt x="21600" y="16386"/>
                    </a:moveTo>
                    <a:cubicBezTo>
                      <a:pt x="18016" y="9778"/>
                      <a:pt x="14236" y="11802"/>
                      <a:pt x="12494" y="11802"/>
                    </a:cubicBezTo>
                    <a:cubicBezTo>
                      <a:pt x="10505" y="6846"/>
                      <a:pt x="13402" y="1518"/>
                      <a:pt x="15856" y="6639"/>
                    </a:cubicBezTo>
                    <a:cubicBezTo>
                      <a:pt x="16519" y="3914"/>
                      <a:pt x="15611" y="816"/>
                      <a:pt x="13966" y="197"/>
                    </a:cubicBezTo>
                    <a:cubicBezTo>
                      <a:pt x="12297" y="-423"/>
                      <a:pt x="10407" y="362"/>
                      <a:pt x="9254" y="3459"/>
                    </a:cubicBezTo>
                    <a:cubicBezTo>
                      <a:pt x="7535" y="7548"/>
                      <a:pt x="8493" y="11967"/>
                      <a:pt x="8493" y="11967"/>
                    </a:cubicBezTo>
                    <a:cubicBezTo>
                      <a:pt x="8493" y="11967"/>
                      <a:pt x="6382" y="11513"/>
                      <a:pt x="4124" y="13206"/>
                    </a:cubicBezTo>
                    <a:cubicBezTo>
                      <a:pt x="1031" y="15478"/>
                      <a:pt x="0" y="19318"/>
                      <a:pt x="0" y="19318"/>
                    </a:cubicBezTo>
                    <a:cubicBezTo>
                      <a:pt x="0" y="19318"/>
                      <a:pt x="4197" y="16386"/>
                      <a:pt x="6087" y="15808"/>
                    </a:cubicBezTo>
                    <a:cubicBezTo>
                      <a:pt x="5645" y="19318"/>
                      <a:pt x="6946" y="21177"/>
                      <a:pt x="6946" y="21177"/>
                    </a:cubicBezTo>
                    <a:cubicBezTo>
                      <a:pt x="6946" y="21177"/>
                      <a:pt x="9450" y="17832"/>
                      <a:pt x="11929" y="16427"/>
                    </a:cubicBezTo>
                    <a:cubicBezTo>
                      <a:pt x="14801" y="16593"/>
                      <a:pt x="17722" y="18905"/>
                      <a:pt x="17722" y="18905"/>
                    </a:cubicBezTo>
                    <a:cubicBezTo>
                      <a:pt x="17722" y="18905"/>
                      <a:pt x="17795" y="16717"/>
                      <a:pt x="16715" y="14734"/>
                    </a:cubicBezTo>
                    <a:cubicBezTo>
                      <a:pt x="18286" y="14362"/>
                      <a:pt x="21600" y="16386"/>
                      <a:pt x="21600" y="16386"/>
                    </a:cubicBezTo>
                    <a:close/>
                  </a:path>
                </a:pathLst>
              </a:custGeom>
              <a:solidFill>
                <a:srgbClr val="92C4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75" name="Полилиния 217"/>
              <p:cNvSpPr/>
              <p:nvPr/>
            </p:nvSpPr>
            <p:spPr>
              <a:xfrm>
                <a:off x="1899240" y="1202431"/>
                <a:ext cx="68530" cy="416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00" h="21600" fill="norm" stroke="1" extrusionOk="0">
                    <a:moveTo>
                      <a:pt x="17200" y="0"/>
                    </a:moveTo>
                    <a:cubicBezTo>
                      <a:pt x="17200" y="0"/>
                      <a:pt x="4600" y="2392"/>
                      <a:pt x="1360" y="8446"/>
                    </a:cubicBezTo>
                    <a:cubicBezTo>
                      <a:pt x="-4400" y="18461"/>
                      <a:pt x="10000" y="21600"/>
                      <a:pt x="10000" y="21600"/>
                    </a:cubicBezTo>
                    <a:cubicBezTo>
                      <a:pt x="10000" y="21600"/>
                      <a:pt x="4600" y="11435"/>
                      <a:pt x="6400" y="8595"/>
                    </a:cubicBezTo>
                    <a:cubicBezTo>
                      <a:pt x="8920" y="4036"/>
                      <a:pt x="17200" y="0"/>
                      <a:pt x="1720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76" name="Полилиния 218"/>
              <p:cNvSpPr/>
              <p:nvPr/>
            </p:nvSpPr>
            <p:spPr>
              <a:xfrm>
                <a:off x="2142329" y="1473083"/>
                <a:ext cx="545044" cy="1742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70" fill="norm" stroke="1" extrusionOk="0">
                    <a:moveTo>
                      <a:pt x="8171" y="21"/>
                    </a:moveTo>
                    <a:cubicBezTo>
                      <a:pt x="2686" y="-330"/>
                      <a:pt x="0" y="3885"/>
                      <a:pt x="0" y="3885"/>
                    </a:cubicBezTo>
                    <a:cubicBezTo>
                      <a:pt x="7657" y="3182"/>
                      <a:pt x="7714" y="2655"/>
                      <a:pt x="9829" y="3358"/>
                    </a:cubicBezTo>
                    <a:cubicBezTo>
                      <a:pt x="12457" y="4763"/>
                      <a:pt x="16171" y="10382"/>
                      <a:pt x="21600" y="21270"/>
                    </a:cubicBezTo>
                    <a:cubicBezTo>
                      <a:pt x="19143" y="8802"/>
                      <a:pt x="11657" y="372"/>
                      <a:pt x="8171" y="21"/>
                    </a:cubicBezTo>
                    <a:close/>
                  </a:path>
                </a:pathLst>
              </a:custGeom>
              <a:solidFill>
                <a:srgbClr val="7E9D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77" name="Полилиния 219"/>
              <p:cNvSpPr/>
              <p:nvPr/>
            </p:nvSpPr>
            <p:spPr>
              <a:xfrm>
                <a:off x="948156" y="1781654"/>
                <a:ext cx="480674" cy="1286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3" h="21600" fill="norm" stroke="1" extrusionOk="0">
                    <a:moveTo>
                      <a:pt x="7411" y="8645"/>
                    </a:moveTo>
                    <a:cubicBezTo>
                      <a:pt x="9874" y="4383"/>
                      <a:pt x="21053" y="0"/>
                      <a:pt x="21053" y="0"/>
                    </a:cubicBezTo>
                    <a:cubicBezTo>
                      <a:pt x="12148" y="533"/>
                      <a:pt x="4632" y="5763"/>
                      <a:pt x="2485" y="9517"/>
                    </a:cubicBezTo>
                    <a:cubicBezTo>
                      <a:pt x="-547" y="14989"/>
                      <a:pt x="-484" y="18839"/>
                      <a:pt x="969" y="21600"/>
                    </a:cubicBezTo>
                    <a:cubicBezTo>
                      <a:pt x="6527" y="21600"/>
                      <a:pt x="6527" y="21600"/>
                      <a:pt x="6527" y="21600"/>
                    </a:cubicBezTo>
                    <a:cubicBezTo>
                      <a:pt x="4569" y="18476"/>
                      <a:pt x="4253" y="14263"/>
                      <a:pt x="7411" y="8645"/>
                    </a:cubicBezTo>
                    <a:close/>
                  </a:path>
                </a:pathLst>
              </a:custGeom>
              <a:solidFill>
                <a:srgbClr val="FFF7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78" name="Полилиния 220"/>
              <p:cNvSpPr/>
              <p:nvPr/>
            </p:nvSpPr>
            <p:spPr>
              <a:xfrm>
                <a:off x="913846" y="1767006"/>
                <a:ext cx="536347" cy="1300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27" h="21600" fill="norm" stroke="1" extrusionOk="0">
                    <a:moveTo>
                      <a:pt x="5177" y="7663"/>
                    </a:moveTo>
                    <a:cubicBezTo>
                      <a:pt x="9114" y="2945"/>
                      <a:pt x="15021" y="1245"/>
                      <a:pt x="20927" y="0"/>
                    </a:cubicBezTo>
                    <a:cubicBezTo>
                      <a:pt x="17158" y="192"/>
                      <a:pt x="13165" y="1628"/>
                      <a:pt x="10858" y="2802"/>
                    </a:cubicBezTo>
                    <a:cubicBezTo>
                      <a:pt x="8608" y="3975"/>
                      <a:pt x="5402" y="5747"/>
                      <a:pt x="2477" y="10177"/>
                    </a:cubicBezTo>
                    <a:cubicBezTo>
                      <a:pt x="-673" y="15063"/>
                      <a:pt x="-336" y="18918"/>
                      <a:pt x="846" y="21600"/>
                    </a:cubicBezTo>
                    <a:cubicBezTo>
                      <a:pt x="2364" y="21600"/>
                      <a:pt x="2364" y="21600"/>
                      <a:pt x="2364" y="21600"/>
                    </a:cubicBezTo>
                    <a:cubicBezTo>
                      <a:pt x="789" y="18343"/>
                      <a:pt x="227" y="13458"/>
                      <a:pt x="5177" y="7663"/>
                    </a:cubicBezTo>
                    <a:close/>
                  </a:path>
                </a:pathLst>
              </a:custGeom>
              <a:solidFill>
                <a:srgbClr val="D279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79" name="Полилиния 221"/>
              <p:cNvSpPr/>
              <p:nvPr/>
            </p:nvSpPr>
            <p:spPr>
              <a:xfrm>
                <a:off x="1348354" y="1788978"/>
                <a:ext cx="244661" cy="1278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13" h="21600" fill="norm" stroke="1" extrusionOk="0">
                    <a:moveTo>
                      <a:pt x="11756" y="8231"/>
                    </a:moveTo>
                    <a:cubicBezTo>
                      <a:pt x="12899" y="4797"/>
                      <a:pt x="19299" y="0"/>
                      <a:pt x="19299" y="0"/>
                    </a:cubicBezTo>
                    <a:cubicBezTo>
                      <a:pt x="19299" y="0"/>
                      <a:pt x="5927" y="2947"/>
                      <a:pt x="2499" y="7379"/>
                    </a:cubicBezTo>
                    <a:cubicBezTo>
                      <a:pt x="-2187" y="13442"/>
                      <a:pt x="327" y="18142"/>
                      <a:pt x="5013" y="21600"/>
                    </a:cubicBezTo>
                    <a:cubicBezTo>
                      <a:pt x="19413" y="21600"/>
                      <a:pt x="19413" y="21600"/>
                      <a:pt x="19413" y="21600"/>
                    </a:cubicBezTo>
                    <a:cubicBezTo>
                      <a:pt x="14042" y="18313"/>
                      <a:pt x="9927" y="13880"/>
                      <a:pt x="11756" y="8231"/>
                    </a:cubicBezTo>
                    <a:close/>
                  </a:path>
                </a:pathLst>
              </a:custGeom>
              <a:solidFill>
                <a:srgbClr val="FFF7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80" name="Полилиния 222"/>
              <p:cNvSpPr/>
              <p:nvPr/>
            </p:nvSpPr>
            <p:spPr>
              <a:xfrm>
                <a:off x="1317162" y="1761512"/>
                <a:ext cx="319187" cy="13061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46" h="21600" fill="norm" stroke="1" extrusionOk="0">
                    <a:moveTo>
                      <a:pt x="3767" y="9012"/>
                    </a:moveTo>
                    <a:cubicBezTo>
                      <a:pt x="5063" y="4959"/>
                      <a:pt x="15344" y="715"/>
                      <a:pt x="19146" y="0"/>
                    </a:cubicBezTo>
                    <a:cubicBezTo>
                      <a:pt x="14912" y="334"/>
                      <a:pt x="7309" y="2766"/>
                      <a:pt x="2989" y="7295"/>
                    </a:cubicBezTo>
                    <a:cubicBezTo>
                      <a:pt x="-2454" y="12946"/>
                      <a:pt x="397" y="17952"/>
                      <a:pt x="4717" y="21600"/>
                    </a:cubicBezTo>
                    <a:cubicBezTo>
                      <a:pt x="8000" y="21600"/>
                      <a:pt x="8000" y="21600"/>
                      <a:pt x="8000" y="21600"/>
                    </a:cubicBezTo>
                    <a:cubicBezTo>
                      <a:pt x="4544" y="18405"/>
                      <a:pt x="2039" y="14162"/>
                      <a:pt x="3767" y="9012"/>
                    </a:cubicBezTo>
                    <a:close/>
                  </a:path>
                </a:pathLst>
              </a:custGeom>
              <a:solidFill>
                <a:srgbClr val="D279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81" name="Полилиния 223"/>
              <p:cNvSpPr/>
              <p:nvPr/>
            </p:nvSpPr>
            <p:spPr>
              <a:xfrm>
                <a:off x="2313837" y="1781654"/>
                <a:ext cx="316163" cy="1286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2180"/>
                    </a:moveTo>
                    <a:cubicBezTo>
                      <a:pt x="20910" y="12059"/>
                      <a:pt x="20910" y="12059"/>
                      <a:pt x="20910" y="12059"/>
                    </a:cubicBezTo>
                    <a:cubicBezTo>
                      <a:pt x="21107" y="11236"/>
                      <a:pt x="21304" y="10558"/>
                      <a:pt x="21304" y="10437"/>
                    </a:cubicBezTo>
                    <a:cubicBezTo>
                      <a:pt x="21304" y="10170"/>
                      <a:pt x="19529" y="4577"/>
                      <a:pt x="16274" y="3051"/>
                    </a:cubicBezTo>
                    <a:cubicBezTo>
                      <a:pt x="12921" y="1526"/>
                      <a:pt x="0" y="0"/>
                      <a:pt x="0" y="0"/>
                    </a:cubicBezTo>
                    <a:cubicBezTo>
                      <a:pt x="0" y="0"/>
                      <a:pt x="10356" y="3560"/>
                      <a:pt x="12230" y="5594"/>
                    </a:cubicBezTo>
                    <a:cubicBezTo>
                      <a:pt x="14597" y="8185"/>
                      <a:pt x="13808" y="11260"/>
                      <a:pt x="13019" y="13052"/>
                    </a:cubicBezTo>
                    <a:cubicBezTo>
                      <a:pt x="12822" y="13100"/>
                      <a:pt x="12822" y="13100"/>
                      <a:pt x="12822" y="13100"/>
                    </a:cubicBezTo>
                    <a:cubicBezTo>
                      <a:pt x="12822" y="13100"/>
                      <a:pt x="10455" y="17726"/>
                      <a:pt x="7101" y="21600"/>
                    </a:cubicBezTo>
                    <a:cubicBezTo>
                      <a:pt x="17753" y="21600"/>
                      <a:pt x="17753" y="21600"/>
                      <a:pt x="17753" y="21600"/>
                    </a:cubicBezTo>
                    <a:cubicBezTo>
                      <a:pt x="18148" y="21164"/>
                      <a:pt x="18542" y="20704"/>
                      <a:pt x="18838" y="20268"/>
                    </a:cubicBezTo>
                    <a:cubicBezTo>
                      <a:pt x="20910" y="17459"/>
                      <a:pt x="21600" y="12180"/>
                      <a:pt x="21600" y="12180"/>
                    </a:cubicBezTo>
                    <a:close/>
                  </a:path>
                </a:pathLst>
              </a:custGeom>
              <a:solidFill>
                <a:srgbClr val="FFF7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82" name="Полилиния 224"/>
              <p:cNvSpPr/>
              <p:nvPr/>
            </p:nvSpPr>
            <p:spPr>
              <a:xfrm>
                <a:off x="2277827" y="1751244"/>
                <a:ext cx="397305" cy="13164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26" h="21390" fill="norm" stroke="1" extrusionOk="0">
                    <a:moveTo>
                      <a:pt x="18397" y="6045"/>
                    </a:moveTo>
                    <a:cubicBezTo>
                      <a:pt x="12737" y="-210"/>
                      <a:pt x="0" y="1"/>
                      <a:pt x="0" y="1"/>
                    </a:cubicBezTo>
                    <a:cubicBezTo>
                      <a:pt x="0" y="1"/>
                      <a:pt x="13779" y="2836"/>
                      <a:pt x="15641" y="5928"/>
                    </a:cubicBezTo>
                    <a:cubicBezTo>
                      <a:pt x="19514" y="12722"/>
                      <a:pt x="18472" y="17759"/>
                      <a:pt x="15716" y="21390"/>
                    </a:cubicBezTo>
                    <a:cubicBezTo>
                      <a:pt x="18621" y="21390"/>
                      <a:pt x="18621" y="21390"/>
                      <a:pt x="18621" y="21390"/>
                    </a:cubicBezTo>
                    <a:cubicBezTo>
                      <a:pt x="20781" y="17970"/>
                      <a:pt x="21600" y="13120"/>
                      <a:pt x="18397" y="6045"/>
                    </a:cubicBezTo>
                    <a:close/>
                  </a:path>
                </a:pathLst>
              </a:custGeom>
              <a:solidFill>
                <a:srgbClr val="D279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83" name="Полилиния 225"/>
              <p:cNvSpPr/>
              <p:nvPr/>
            </p:nvSpPr>
            <p:spPr>
              <a:xfrm>
                <a:off x="2623895" y="1818636"/>
                <a:ext cx="591457" cy="1249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88" h="21049" fill="norm" stroke="1" extrusionOk="0">
                    <a:moveTo>
                      <a:pt x="17878" y="4381"/>
                    </a:moveTo>
                    <a:cubicBezTo>
                      <a:pt x="16555" y="2729"/>
                      <a:pt x="10237" y="1198"/>
                      <a:pt x="10237" y="1198"/>
                    </a:cubicBezTo>
                    <a:cubicBezTo>
                      <a:pt x="10237" y="1198"/>
                      <a:pt x="4800" y="-551"/>
                      <a:pt x="0" y="178"/>
                    </a:cubicBezTo>
                    <a:cubicBezTo>
                      <a:pt x="4359" y="858"/>
                      <a:pt x="11265" y="3118"/>
                      <a:pt x="13714" y="7418"/>
                    </a:cubicBezTo>
                    <a:cubicBezTo>
                      <a:pt x="17241" y="13395"/>
                      <a:pt x="14449" y="18060"/>
                      <a:pt x="14155" y="19591"/>
                    </a:cubicBezTo>
                    <a:cubicBezTo>
                      <a:pt x="14106" y="20029"/>
                      <a:pt x="13861" y="20514"/>
                      <a:pt x="13518" y="21049"/>
                    </a:cubicBezTo>
                    <a:cubicBezTo>
                      <a:pt x="18171" y="21049"/>
                      <a:pt x="18171" y="21049"/>
                      <a:pt x="18171" y="21049"/>
                    </a:cubicBezTo>
                    <a:cubicBezTo>
                      <a:pt x="18416" y="20612"/>
                      <a:pt x="18563" y="20174"/>
                      <a:pt x="18759" y="19713"/>
                    </a:cubicBezTo>
                    <a:cubicBezTo>
                      <a:pt x="21600" y="11889"/>
                      <a:pt x="19200" y="6009"/>
                      <a:pt x="17878" y="4381"/>
                    </a:cubicBezTo>
                    <a:close/>
                  </a:path>
                </a:pathLst>
              </a:custGeom>
              <a:solidFill>
                <a:srgbClr val="FFF7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84" name="Полилиния 226"/>
              <p:cNvSpPr/>
              <p:nvPr/>
            </p:nvSpPr>
            <p:spPr>
              <a:xfrm>
                <a:off x="2700189" y="1751792"/>
                <a:ext cx="584529" cy="1315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95" h="21091" fill="norm" stroke="1" extrusionOk="0">
                    <a:moveTo>
                      <a:pt x="18404" y="6999"/>
                    </a:moveTo>
                    <a:cubicBezTo>
                      <a:pt x="15775" y="4088"/>
                      <a:pt x="12527" y="1709"/>
                      <a:pt x="10104" y="1016"/>
                    </a:cubicBezTo>
                    <a:cubicBezTo>
                      <a:pt x="7630" y="300"/>
                      <a:pt x="1237" y="-509"/>
                      <a:pt x="0" y="415"/>
                    </a:cubicBezTo>
                    <a:cubicBezTo>
                      <a:pt x="2732" y="669"/>
                      <a:pt x="10568" y="1131"/>
                      <a:pt x="14022" y="4781"/>
                    </a:cubicBezTo>
                    <a:cubicBezTo>
                      <a:pt x="17476" y="8385"/>
                      <a:pt x="19435" y="11943"/>
                      <a:pt x="19435" y="14877"/>
                    </a:cubicBezTo>
                    <a:cubicBezTo>
                      <a:pt x="19435" y="17556"/>
                      <a:pt x="17579" y="19358"/>
                      <a:pt x="16496" y="21091"/>
                    </a:cubicBezTo>
                    <a:cubicBezTo>
                      <a:pt x="18507" y="21091"/>
                      <a:pt x="18507" y="21091"/>
                      <a:pt x="18507" y="21091"/>
                    </a:cubicBezTo>
                    <a:cubicBezTo>
                      <a:pt x="19126" y="20306"/>
                      <a:pt x="19641" y="19497"/>
                      <a:pt x="19899" y="18619"/>
                    </a:cubicBezTo>
                    <a:cubicBezTo>
                      <a:pt x="21600" y="12982"/>
                      <a:pt x="21136" y="9933"/>
                      <a:pt x="18404" y="6999"/>
                    </a:cubicBezTo>
                    <a:close/>
                  </a:path>
                </a:pathLst>
              </a:custGeom>
              <a:solidFill>
                <a:srgbClr val="D279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95" name="Группа 349"/>
            <p:cNvGrpSpPr/>
            <p:nvPr/>
          </p:nvGrpSpPr>
          <p:grpSpPr>
            <a:xfrm>
              <a:off x="2574453" y="1109513"/>
              <a:ext cx="1420129" cy="1195627"/>
              <a:chOff x="0" y="0"/>
              <a:chExt cx="1420127" cy="1195625"/>
            </a:xfrm>
          </p:grpSpPr>
          <p:sp>
            <p:nvSpPr>
              <p:cNvPr id="686" name="Полилиния 244"/>
              <p:cNvSpPr/>
              <p:nvPr/>
            </p:nvSpPr>
            <p:spPr>
              <a:xfrm flipH="1">
                <a:off x="0" y="0"/>
                <a:ext cx="1420128" cy="1195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6" h="21586" fill="norm" stroke="1" extrusionOk="0">
                    <a:moveTo>
                      <a:pt x="9864" y="10"/>
                    </a:moveTo>
                    <a:cubicBezTo>
                      <a:pt x="10532" y="83"/>
                      <a:pt x="11132" y="550"/>
                      <a:pt x="11645" y="1194"/>
                    </a:cubicBezTo>
                    <a:cubicBezTo>
                      <a:pt x="11998" y="1996"/>
                      <a:pt x="12152" y="2597"/>
                      <a:pt x="12263" y="3914"/>
                    </a:cubicBezTo>
                    <a:cubicBezTo>
                      <a:pt x="13917" y="3914"/>
                      <a:pt x="15153" y="5088"/>
                      <a:pt x="15682" y="6320"/>
                    </a:cubicBezTo>
                    <a:cubicBezTo>
                      <a:pt x="17139" y="6176"/>
                      <a:pt x="19190" y="7837"/>
                      <a:pt x="20205" y="11101"/>
                    </a:cubicBezTo>
                    <a:cubicBezTo>
                      <a:pt x="21463" y="15167"/>
                      <a:pt x="21044" y="17544"/>
                      <a:pt x="20470" y="19520"/>
                    </a:cubicBezTo>
                    <a:cubicBezTo>
                      <a:pt x="20293" y="20060"/>
                      <a:pt x="20013" y="20823"/>
                      <a:pt x="19670" y="21586"/>
                    </a:cubicBezTo>
                    <a:lnTo>
                      <a:pt x="1815" y="21586"/>
                    </a:lnTo>
                    <a:cubicBezTo>
                      <a:pt x="1038" y="20436"/>
                      <a:pt x="445" y="19210"/>
                      <a:pt x="194" y="18203"/>
                    </a:cubicBezTo>
                    <a:cubicBezTo>
                      <a:pt x="-137" y="16828"/>
                      <a:pt x="-27" y="15597"/>
                      <a:pt x="393" y="12476"/>
                    </a:cubicBezTo>
                    <a:cubicBezTo>
                      <a:pt x="900" y="8839"/>
                      <a:pt x="2334" y="7121"/>
                      <a:pt x="3283" y="6463"/>
                    </a:cubicBezTo>
                    <a:cubicBezTo>
                      <a:pt x="4011" y="5919"/>
                      <a:pt x="5268" y="5575"/>
                      <a:pt x="5269" y="5575"/>
                    </a:cubicBezTo>
                    <a:cubicBezTo>
                      <a:pt x="5269" y="5575"/>
                      <a:pt x="6261" y="4430"/>
                      <a:pt x="7188" y="3943"/>
                    </a:cubicBezTo>
                    <a:cubicBezTo>
                      <a:pt x="8136" y="3428"/>
                      <a:pt x="9570" y="3685"/>
                      <a:pt x="9571" y="3685"/>
                    </a:cubicBezTo>
                    <a:cubicBezTo>
                      <a:pt x="9615" y="3370"/>
                      <a:pt x="9791" y="2912"/>
                      <a:pt x="9571" y="2540"/>
                    </a:cubicBezTo>
                    <a:cubicBezTo>
                      <a:pt x="9372" y="2253"/>
                      <a:pt x="8578" y="3112"/>
                      <a:pt x="8357" y="3342"/>
                    </a:cubicBezTo>
                    <a:cubicBezTo>
                      <a:pt x="7762" y="1309"/>
                      <a:pt x="8909" y="192"/>
                      <a:pt x="9174" y="77"/>
                    </a:cubicBezTo>
                    <a:cubicBezTo>
                      <a:pt x="9411" y="6"/>
                      <a:pt x="9641" y="-14"/>
                      <a:pt x="9864" y="10"/>
                    </a:cubicBezTo>
                    <a:close/>
                  </a:path>
                </a:pathLst>
              </a:custGeom>
              <a:solidFill>
                <a:srgbClr val="FFF7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87" name="Полилиния 245"/>
              <p:cNvSpPr/>
              <p:nvPr/>
            </p:nvSpPr>
            <p:spPr>
              <a:xfrm flipH="1">
                <a:off x="59417" y="245200"/>
                <a:ext cx="1294023" cy="950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87" h="21586" fill="norm" stroke="1" extrusionOk="0">
                    <a:moveTo>
                      <a:pt x="10026" y="0"/>
                    </a:moveTo>
                    <a:cubicBezTo>
                      <a:pt x="11717" y="24"/>
                      <a:pt x="13446" y="708"/>
                      <a:pt x="14455" y="2785"/>
                    </a:cubicBezTo>
                    <a:cubicBezTo>
                      <a:pt x="18707" y="2651"/>
                      <a:pt x="21533" y="15492"/>
                      <a:pt x="17631" y="21586"/>
                    </a:cubicBezTo>
                    <a:lnTo>
                      <a:pt x="2028" y="21586"/>
                    </a:lnTo>
                    <a:cubicBezTo>
                      <a:pt x="643" y="19683"/>
                      <a:pt x="-67" y="16673"/>
                      <a:pt x="5" y="12023"/>
                    </a:cubicBezTo>
                    <a:cubicBezTo>
                      <a:pt x="387" y="3102"/>
                      <a:pt x="4110" y="2366"/>
                      <a:pt x="4111" y="2365"/>
                    </a:cubicBezTo>
                    <a:cubicBezTo>
                      <a:pt x="4111" y="2365"/>
                      <a:pt x="5031" y="1211"/>
                      <a:pt x="7185" y="511"/>
                    </a:cubicBezTo>
                    <a:cubicBezTo>
                      <a:pt x="8010" y="209"/>
                      <a:pt x="9011" y="-14"/>
                      <a:pt x="100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88" name="Полилиния 246"/>
              <p:cNvSpPr/>
              <p:nvPr/>
            </p:nvSpPr>
            <p:spPr>
              <a:xfrm flipH="1">
                <a:off x="384415" y="26231"/>
                <a:ext cx="625977" cy="377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43" fill="norm" stroke="1" extrusionOk="0">
                    <a:moveTo>
                      <a:pt x="17537" y="13108"/>
                    </a:moveTo>
                    <a:cubicBezTo>
                      <a:pt x="15171" y="11466"/>
                      <a:pt x="13114" y="11985"/>
                      <a:pt x="13114" y="11985"/>
                    </a:cubicBezTo>
                    <a:cubicBezTo>
                      <a:pt x="13114" y="11985"/>
                      <a:pt x="14040" y="7492"/>
                      <a:pt x="12343" y="3431"/>
                    </a:cubicBezTo>
                    <a:cubicBezTo>
                      <a:pt x="11160" y="321"/>
                      <a:pt x="9309" y="-457"/>
                      <a:pt x="7611" y="234"/>
                    </a:cubicBezTo>
                    <a:cubicBezTo>
                      <a:pt x="6017" y="839"/>
                      <a:pt x="5143" y="3863"/>
                      <a:pt x="5760" y="6628"/>
                    </a:cubicBezTo>
                    <a:cubicBezTo>
                      <a:pt x="8229" y="1530"/>
                      <a:pt x="11109" y="6801"/>
                      <a:pt x="9103" y="11725"/>
                    </a:cubicBezTo>
                    <a:cubicBezTo>
                      <a:pt x="7354" y="11725"/>
                      <a:pt x="3600" y="9738"/>
                      <a:pt x="0" y="16391"/>
                    </a:cubicBezTo>
                    <a:cubicBezTo>
                      <a:pt x="0" y="16391"/>
                      <a:pt x="3343" y="14317"/>
                      <a:pt x="4886" y="14663"/>
                    </a:cubicBezTo>
                    <a:cubicBezTo>
                      <a:pt x="3806" y="16737"/>
                      <a:pt x="3857" y="18897"/>
                      <a:pt x="3857" y="18897"/>
                    </a:cubicBezTo>
                    <a:cubicBezTo>
                      <a:pt x="3857" y="18897"/>
                      <a:pt x="6840" y="16564"/>
                      <a:pt x="9669" y="16477"/>
                    </a:cubicBezTo>
                    <a:cubicBezTo>
                      <a:pt x="12189" y="17773"/>
                      <a:pt x="14657" y="21143"/>
                      <a:pt x="14657" y="21143"/>
                    </a:cubicBezTo>
                    <a:cubicBezTo>
                      <a:pt x="14657" y="21143"/>
                      <a:pt x="15943" y="19242"/>
                      <a:pt x="15480" y="15786"/>
                    </a:cubicBezTo>
                    <a:cubicBezTo>
                      <a:pt x="17383" y="16391"/>
                      <a:pt x="21600" y="19242"/>
                      <a:pt x="21600" y="19242"/>
                    </a:cubicBezTo>
                    <a:cubicBezTo>
                      <a:pt x="21600" y="19242"/>
                      <a:pt x="20623" y="15441"/>
                      <a:pt x="17537" y="13108"/>
                    </a:cubicBezTo>
                    <a:close/>
                  </a:path>
                </a:pathLst>
              </a:custGeom>
              <a:solidFill>
                <a:srgbClr val="92C4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89" name="Полилиния 247"/>
              <p:cNvSpPr/>
              <p:nvPr/>
            </p:nvSpPr>
            <p:spPr>
              <a:xfrm flipH="1">
                <a:off x="621774" y="84572"/>
                <a:ext cx="33983" cy="212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06" h="21600" fill="norm" stroke="1" extrusionOk="0">
                    <a:moveTo>
                      <a:pt x="0" y="0"/>
                    </a:moveTo>
                    <a:cubicBezTo>
                      <a:pt x="0" y="0"/>
                      <a:pt x="8193" y="3913"/>
                      <a:pt x="11172" y="8452"/>
                    </a:cubicBezTo>
                    <a:cubicBezTo>
                      <a:pt x="12662" y="11270"/>
                      <a:pt x="7448" y="21600"/>
                      <a:pt x="7448" y="21600"/>
                    </a:cubicBezTo>
                    <a:cubicBezTo>
                      <a:pt x="7448" y="21600"/>
                      <a:pt x="21600" y="18313"/>
                      <a:pt x="15641" y="8452"/>
                    </a:cubicBezTo>
                    <a:cubicBezTo>
                      <a:pt x="12662" y="234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90" name="Полилиния 248"/>
              <p:cNvSpPr/>
              <p:nvPr/>
            </p:nvSpPr>
            <p:spPr>
              <a:xfrm flipH="1">
                <a:off x="742206" y="221632"/>
                <a:ext cx="268186" cy="87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50" fill="norm" stroke="1" extrusionOk="0">
                    <a:moveTo>
                      <a:pt x="13440" y="22"/>
                    </a:moveTo>
                    <a:cubicBezTo>
                      <a:pt x="10080" y="767"/>
                      <a:pt x="2520" y="8960"/>
                      <a:pt x="0" y="21250"/>
                    </a:cubicBezTo>
                    <a:cubicBezTo>
                      <a:pt x="5520" y="10450"/>
                      <a:pt x="9120" y="4864"/>
                      <a:pt x="11880" y="3374"/>
                    </a:cubicBezTo>
                    <a:cubicBezTo>
                      <a:pt x="13920" y="2629"/>
                      <a:pt x="14040" y="3374"/>
                      <a:pt x="21600" y="4119"/>
                    </a:cubicBezTo>
                    <a:cubicBezTo>
                      <a:pt x="21600" y="4119"/>
                      <a:pt x="18960" y="-350"/>
                      <a:pt x="13440" y="22"/>
                    </a:cubicBezTo>
                    <a:close/>
                  </a:path>
                </a:pathLst>
              </a:custGeom>
              <a:solidFill>
                <a:srgbClr val="7E9D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91" name="Полилиния 251"/>
              <p:cNvSpPr/>
              <p:nvPr/>
            </p:nvSpPr>
            <p:spPr>
              <a:xfrm flipH="1">
                <a:off x="349083" y="469239"/>
                <a:ext cx="150931" cy="726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32" h="21600" fill="norm" stroke="1" extrusionOk="0">
                    <a:moveTo>
                      <a:pt x="3815" y="0"/>
                    </a:moveTo>
                    <a:cubicBezTo>
                      <a:pt x="3815" y="0"/>
                      <a:pt x="14479" y="2656"/>
                      <a:pt x="16911" y="6641"/>
                    </a:cubicBezTo>
                    <a:cubicBezTo>
                      <a:pt x="21600" y="13505"/>
                      <a:pt x="17388" y="18401"/>
                      <a:pt x="11845" y="21600"/>
                    </a:cubicBezTo>
                    <a:lnTo>
                      <a:pt x="0" y="21600"/>
                    </a:lnTo>
                    <a:cubicBezTo>
                      <a:pt x="5934" y="18603"/>
                      <a:pt x="11671" y="13898"/>
                      <a:pt x="9801" y="7419"/>
                    </a:cubicBezTo>
                    <a:cubicBezTo>
                      <a:pt x="8866" y="4305"/>
                      <a:pt x="3816" y="1"/>
                      <a:pt x="381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92" name="Полилиния 252"/>
              <p:cNvSpPr/>
              <p:nvPr/>
            </p:nvSpPr>
            <p:spPr>
              <a:xfrm flipH="1">
                <a:off x="335159" y="457503"/>
                <a:ext cx="156932" cy="738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44" h="21600" fill="norm" stroke="1" extrusionOk="0">
                    <a:moveTo>
                      <a:pt x="0" y="0"/>
                    </a:moveTo>
                    <a:cubicBezTo>
                      <a:pt x="4116" y="315"/>
                      <a:pt x="11318" y="2477"/>
                      <a:pt x="15263" y="6576"/>
                    </a:cubicBezTo>
                    <a:cubicBezTo>
                      <a:pt x="21600" y="12920"/>
                      <a:pt x="15848" y="18322"/>
                      <a:pt x="10504" y="21600"/>
                    </a:cubicBezTo>
                    <a:lnTo>
                      <a:pt x="7409" y="21600"/>
                    </a:lnTo>
                    <a:cubicBezTo>
                      <a:pt x="12067" y="18650"/>
                      <a:pt x="16633" y="14047"/>
                      <a:pt x="14577" y="8107"/>
                    </a:cubicBezTo>
                    <a:cubicBezTo>
                      <a:pt x="13376" y="4459"/>
                      <a:pt x="3773" y="631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93" name="Полилиния 253"/>
              <p:cNvSpPr/>
              <p:nvPr/>
            </p:nvSpPr>
            <p:spPr>
              <a:xfrm flipH="1">
                <a:off x="825653" y="428164"/>
                <a:ext cx="155081" cy="7674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0"/>
                      <a:pt x="11215" y="3034"/>
                      <a:pt x="9346" y="4724"/>
                    </a:cubicBezTo>
                    <a:cubicBezTo>
                      <a:pt x="6854" y="6978"/>
                      <a:pt x="7685" y="9622"/>
                      <a:pt x="8515" y="11139"/>
                    </a:cubicBezTo>
                    <a:cubicBezTo>
                      <a:pt x="8515" y="11180"/>
                      <a:pt x="8515" y="11182"/>
                      <a:pt x="8515" y="11182"/>
                    </a:cubicBezTo>
                    <a:cubicBezTo>
                      <a:pt x="8515" y="11182"/>
                      <a:pt x="12462" y="17163"/>
                      <a:pt x="17031" y="20587"/>
                    </a:cubicBezTo>
                    <a:cubicBezTo>
                      <a:pt x="17536" y="20950"/>
                      <a:pt x="18109" y="21295"/>
                      <a:pt x="19009" y="21600"/>
                    </a:cubicBezTo>
                    <a:lnTo>
                      <a:pt x="8054" y="21600"/>
                    </a:lnTo>
                    <a:cubicBezTo>
                      <a:pt x="6066" y="20320"/>
                      <a:pt x="4144" y="18839"/>
                      <a:pt x="2700" y="17250"/>
                    </a:cubicBezTo>
                    <a:cubicBezTo>
                      <a:pt x="623" y="14910"/>
                      <a:pt x="0" y="10360"/>
                      <a:pt x="0" y="10359"/>
                    </a:cubicBezTo>
                    <a:cubicBezTo>
                      <a:pt x="0" y="10359"/>
                      <a:pt x="0" y="10359"/>
                      <a:pt x="78" y="10348"/>
                    </a:cubicBezTo>
                    <a:lnTo>
                      <a:pt x="623" y="10272"/>
                    </a:lnTo>
                    <a:cubicBezTo>
                      <a:pt x="415" y="9579"/>
                      <a:pt x="208" y="9015"/>
                      <a:pt x="208" y="8885"/>
                    </a:cubicBezTo>
                    <a:cubicBezTo>
                      <a:pt x="208" y="8668"/>
                      <a:pt x="2077" y="3901"/>
                      <a:pt x="5400" y="2601"/>
                    </a:cubicBezTo>
                    <a:cubicBezTo>
                      <a:pt x="8515" y="1301"/>
                      <a:pt x="21594" y="1"/>
                      <a:pt x="2160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94" name="Полилиния 254"/>
              <p:cNvSpPr/>
              <p:nvPr/>
            </p:nvSpPr>
            <p:spPr>
              <a:xfrm flipH="1">
                <a:off x="807832" y="417351"/>
                <a:ext cx="195997" cy="778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21431" fill="norm" stroke="1" extrusionOk="0">
                    <a:moveTo>
                      <a:pt x="19395" y="1"/>
                    </a:moveTo>
                    <a:cubicBezTo>
                      <a:pt x="19395" y="1"/>
                      <a:pt x="6428" y="2418"/>
                      <a:pt x="4807" y="5089"/>
                    </a:cubicBezTo>
                    <a:cubicBezTo>
                      <a:pt x="-373" y="13138"/>
                      <a:pt x="3368" y="18348"/>
                      <a:pt x="7926" y="21431"/>
                    </a:cubicBezTo>
                    <a:lnTo>
                      <a:pt x="4862" y="21431"/>
                    </a:lnTo>
                    <a:cubicBezTo>
                      <a:pt x="924" y="18579"/>
                      <a:pt x="-2205" y="13781"/>
                      <a:pt x="2007" y="5216"/>
                    </a:cubicBezTo>
                    <a:cubicBezTo>
                      <a:pt x="7459" y="-169"/>
                      <a:pt x="19395" y="1"/>
                      <a:pt x="19395" y="1"/>
                    </a:cubicBezTo>
                    <a:close/>
                  </a:path>
                </a:pathLst>
              </a:custGeom>
              <a:solidFill>
                <a:srgbClr val="D279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03" name="Группа 350"/>
            <p:cNvGrpSpPr/>
            <p:nvPr/>
          </p:nvGrpSpPr>
          <p:grpSpPr>
            <a:xfrm>
              <a:off x="-1" y="1171299"/>
              <a:ext cx="1905307" cy="1904099"/>
              <a:chOff x="0" y="0"/>
              <a:chExt cx="1905305" cy="1904097"/>
            </a:xfrm>
          </p:grpSpPr>
          <p:sp>
            <p:nvSpPr>
              <p:cNvPr id="696" name="Полилиния 343"/>
              <p:cNvSpPr/>
              <p:nvPr/>
            </p:nvSpPr>
            <p:spPr>
              <a:xfrm>
                <a:off x="-1" y="0"/>
                <a:ext cx="1905307" cy="19040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91" fill="norm" stroke="1" extrusionOk="0">
                    <a:moveTo>
                      <a:pt x="8090" y="16"/>
                    </a:moveTo>
                    <a:cubicBezTo>
                      <a:pt x="10439" y="-209"/>
                      <a:pt x="11549" y="2104"/>
                      <a:pt x="11549" y="2104"/>
                    </a:cubicBezTo>
                    <a:cubicBezTo>
                      <a:pt x="11550" y="2104"/>
                      <a:pt x="14497" y="4070"/>
                      <a:pt x="16043" y="4261"/>
                    </a:cubicBezTo>
                    <a:cubicBezTo>
                      <a:pt x="19232" y="4741"/>
                      <a:pt x="21600" y="12892"/>
                      <a:pt x="21600" y="15337"/>
                    </a:cubicBezTo>
                    <a:cubicBezTo>
                      <a:pt x="21600" y="17582"/>
                      <a:pt x="20710" y="19995"/>
                      <a:pt x="19757" y="21391"/>
                    </a:cubicBezTo>
                    <a:lnTo>
                      <a:pt x="0" y="21391"/>
                    </a:lnTo>
                    <a:cubicBezTo>
                      <a:pt x="0" y="6371"/>
                      <a:pt x="0" y="6371"/>
                      <a:pt x="0" y="6371"/>
                    </a:cubicBezTo>
                    <a:cubicBezTo>
                      <a:pt x="2030" y="4453"/>
                      <a:pt x="3044" y="4741"/>
                      <a:pt x="3044" y="4741"/>
                    </a:cubicBezTo>
                    <a:cubicBezTo>
                      <a:pt x="5509" y="1193"/>
                      <a:pt x="7007" y="282"/>
                      <a:pt x="7007" y="282"/>
                    </a:cubicBezTo>
                    <a:cubicBezTo>
                      <a:pt x="7393" y="132"/>
                      <a:pt x="7754" y="48"/>
                      <a:pt x="8090" y="16"/>
                    </a:cubicBezTo>
                    <a:close/>
                  </a:path>
                </a:pathLst>
              </a:custGeom>
              <a:solidFill>
                <a:srgbClr val="FFF7D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97" name="Полилиния 344"/>
              <p:cNvSpPr/>
              <p:nvPr/>
            </p:nvSpPr>
            <p:spPr>
              <a:xfrm>
                <a:off x="0" y="381279"/>
                <a:ext cx="1784066" cy="1522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9" h="21551" fill="norm" stroke="1" extrusionOk="0">
                    <a:moveTo>
                      <a:pt x="9927" y="4"/>
                    </a:moveTo>
                    <a:cubicBezTo>
                      <a:pt x="11397" y="-49"/>
                      <a:pt x="12853" y="434"/>
                      <a:pt x="13645" y="1490"/>
                    </a:cubicBezTo>
                    <a:cubicBezTo>
                      <a:pt x="17325" y="-19"/>
                      <a:pt x="20800" y="6075"/>
                      <a:pt x="21311" y="13134"/>
                    </a:cubicBezTo>
                    <a:cubicBezTo>
                      <a:pt x="21600" y="16774"/>
                      <a:pt x="20961" y="19770"/>
                      <a:pt x="19403" y="21551"/>
                    </a:cubicBezTo>
                    <a:lnTo>
                      <a:pt x="643" y="21551"/>
                    </a:lnTo>
                    <a:cubicBezTo>
                      <a:pt x="294" y="20798"/>
                      <a:pt x="66" y="19864"/>
                      <a:pt x="0" y="18745"/>
                    </a:cubicBezTo>
                    <a:cubicBezTo>
                      <a:pt x="0" y="6015"/>
                      <a:pt x="0" y="6015"/>
                      <a:pt x="0" y="6015"/>
                    </a:cubicBezTo>
                    <a:cubicBezTo>
                      <a:pt x="1022" y="3119"/>
                      <a:pt x="3015" y="1188"/>
                      <a:pt x="6133" y="1731"/>
                    </a:cubicBezTo>
                    <a:cubicBezTo>
                      <a:pt x="6976" y="645"/>
                      <a:pt x="8458" y="57"/>
                      <a:pt x="9927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98" name="Полилиния 345"/>
              <p:cNvSpPr/>
              <p:nvPr/>
            </p:nvSpPr>
            <p:spPr>
              <a:xfrm>
                <a:off x="1137766" y="485411"/>
                <a:ext cx="611123" cy="1418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91" h="21600" fill="norm" stroke="1" extrusionOk="0">
                    <a:moveTo>
                      <a:pt x="0" y="0"/>
                    </a:moveTo>
                    <a:cubicBezTo>
                      <a:pt x="1" y="0"/>
                      <a:pt x="8188" y="195"/>
                      <a:pt x="12141" y="2600"/>
                    </a:cubicBezTo>
                    <a:cubicBezTo>
                      <a:pt x="17224" y="5851"/>
                      <a:pt x="21600" y="10986"/>
                      <a:pt x="19765" y="16642"/>
                    </a:cubicBezTo>
                    <a:cubicBezTo>
                      <a:pt x="19065" y="18755"/>
                      <a:pt x="17378" y="20474"/>
                      <a:pt x="15241" y="21600"/>
                    </a:cubicBezTo>
                    <a:lnTo>
                      <a:pt x="11916" y="21600"/>
                    </a:lnTo>
                    <a:cubicBezTo>
                      <a:pt x="15542" y="20188"/>
                      <a:pt x="19337" y="17447"/>
                      <a:pt x="18071" y="12416"/>
                    </a:cubicBezTo>
                    <a:cubicBezTo>
                      <a:pt x="16235" y="5005"/>
                      <a:pt x="9600" y="2145"/>
                      <a:pt x="6353" y="1430"/>
                    </a:cubicBezTo>
                    <a:cubicBezTo>
                      <a:pt x="3106" y="7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99" name="Полилиния 346"/>
              <p:cNvSpPr/>
              <p:nvPr/>
            </p:nvSpPr>
            <p:spPr>
              <a:xfrm>
                <a:off x="1040243" y="651561"/>
                <a:ext cx="431437" cy="12104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2" h="21600" fill="norm" stroke="1" extrusionOk="0">
                    <a:moveTo>
                      <a:pt x="18000" y="7501"/>
                    </a:moveTo>
                    <a:cubicBezTo>
                      <a:pt x="21600" y="12849"/>
                      <a:pt x="20025" y="17224"/>
                      <a:pt x="16650" y="19725"/>
                    </a:cubicBezTo>
                    <a:cubicBezTo>
                      <a:pt x="14400" y="21461"/>
                      <a:pt x="11025" y="21600"/>
                      <a:pt x="11025" y="21600"/>
                    </a:cubicBezTo>
                    <a:cubicBezTo>
                      <a:pt x="11025" y="21600"/>
                      <a:pt x="17775" y="17711"/>
                      <a:pt x="15750" y="8473"/>
                    </a:cubicBezTo>
                    <a:cubicBezTo>
                      <a:pt x="14625" y="2778"/>
                      <a:pt x="0" y="0"/>
                      <a:pt x="0" y="0"/>
                    </a:cubicBezTo>
                    <a:cubicBezTo>
                      <a:pt x="0" y="0"/>
                      <a:pt x="13950" y="278"/>
                      <a:pt x="18000" y="7501"/>
                    </a:cubicBezTo>
                    <a:close/>
                  </a:path>
                </a:pathLst>
              </a:custGeom>
              <a:solidFill>
                <a:srgbClr val="9C55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00" name="Полилиния 347"/>
              <p:cNvSpPr/>
              <p:nvPr/>
            </p:nvSpPr>
            <p:spPr>
              <a:xfrm>
                <a:off x="245212" y="651561"/>
                <a:ext cx="207485" cy="1157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6471" y="0"/>
                    </a:moveTo>
                    <a:cubicBezTo>
                      <a:pt x="16471" y="0"/>
                      <a:pt x="6185" y="2101"/>
                      <a:pt x="5157" y="6828"/>
                    </a:cubicBezTo>
                    <a:cubicBezTo>
                      <a:pt x="3442" y="12802"/>
                      <a:pt x="21271" y="21600"/>
                      <a:pt x="21271" y="21600"/>
                    </a:cubicBezTo>
                    <a:cubicBezTo>
                      <a:pt x="21271" y="21600"/>
                      <a:pt x="18185" y="21140"/>
                      <a:pt x="15785" y="21075"/>
                    </a:cubicBezTo>
                    <a:cubicBezTo>
                      <a:pt x="5842" y="18383"/>
                      <a:pt x="-329" y="12277"/>
                      <a:pt x="14" y="6631"/>
                    </a:cubicBezTo>
                    <a:cubicBezTo>
                      <a:pt x="14" y="985"/>
                      <a:pt x="16471" y="0"/>
                      <a:pt x="16471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01" name="Полилиния 348"/>
              <p:cNvSpPr/>
              <p:nvPr/>
            </p:nvSpPr>
            <p:spPr>
              <a:xfrm>
                <a:off x="416919" y="122409"/>
                <a:ext cx="711817" cy="436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1" h="20402" fill="norm" stroke="1" extrusionOk="0">
                    <a:moveTo>
                      <a:pt x="8525" y="0"/>
                    </a:moveTo>
                    <a:cubicBezTo>
                      <a:pt x="8525" y="0"/>
                      <a:pt x="8525" y="0"/>
                      <a:pt x="12083" y="0"/>
                    </a:cubicBezTo>
                    <a:cubicBezTo>
                      <a:pt x="12083" y="0"/>
                      <a:pt x="12083" y="0"/>
                      <a:pt x="11829" y="5600"/>
                    </a:cubicBezTo>
                    <a:cubicBezTo>
                      <a:pt x="11829" y="5600"/>
                      <a:pt x="13226" y="7000"/>
                      <a:pt x="17165" y="9400"/>
                    </a:cubicBezTo>
                    <a:cubicBezTo>
                      <a:pt x="20977" y="11600"/>
                      <a:pt x="21231" y="17400"/>
                      <a:pt x="21231" y="17400"/>
                    </a:cubicBezTo>
                    <a:cubicBezTo>
                      <a:pt x="13607" y="21400"/>
                      <a:pt x="139" y="21600"/>
                      <a:pt x="12" y="16800"/>
                    </a:cubicBezTo>
                    <a:cubicBezTo>
                      <a:pt x="-369" y="12000"/>
                      <a:pt x="8525" y="0"/>
                      <a:pt x="8525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02" name="Полилиния 349"/>
              <p:cNvSpPr/>
              <p:nvPr/>
            </p:nvSpPr>
            <p:spPr>
              <a:xfrm>
                <a:off x="403115" y="122409"/>
                <a:ext cx="559473" cy="486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81" h="20339" fill="norm" stroke="1" extrusionOk="0">
                    <a:moveTo>
                      <a:pt x="10531" y="0"/>
                    </a:moveTo>
                    <a:cubicBezTo>
                      <a:pt x="10531" y="0"/>
                      <a:pt x="5431" y="6962"/>
                      <a:pt x="5131" y="9283"/>
                    </a:cubicBezTo>
                    <a:cubicBezTo>
                      <a:pt x="4981" y="11603"/>
                      <a:pt x="4981" y="15709"/>
                      <a:pt x="5881" y="16423"/>
                    </a:cubicBezTo>
                    <a:cubicBezTo>
                      <a:pt x="10081" y="19636"/>
                      <a:pt x="18031" y="17137"/>
                      <a:pt x="19681" y="17137"/>
                    </a:cubicBezTo>
                    <a:cubicBezTo>
                      <a:pt x="15931" y="19993"/>
                      <a:pt x="9181" y="21600"/>
                      <a:pt x="2881" y="19101"/>
                    </a:cubicBezTo>
                    <a:cubicBezTo>
                      <a:pt x="-1919" y="17137"/>
                      <a:pt x="331" y="13031"/>
                      <a:pt x="2131" y="8926"/>
                    </a:cubicBezTo>
                    <a:cubicBezTo>
                      <a:pt x="4381" y="3749"/>
                      <a:pt x="10531" y="0"/>
                      <a:pt x="10531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10" name="Группа 351"/>
            <p:cNvGrpSpPr/>
            <p:nvPr/>
          </p:nvGrpSpPr>
          <p:grpSpPr>
            <a:xfrm>
              <a:off x="2289700" y="1788979"/>
              <a:ext cx="2087777" cy="1275580"/>
              <a:chOff x="0" y="0"/>
              <a:chExt cx="2087776" cy="1275579"/>
            </a:xfrm>
          </p:grpSpPr>
          <p:sp>
            <p:nvSpPr>
              <p:cNvPr id="704" name="Полилиния 369"/>
              <p:cNvSpPr/>
              <p:nvPr/>
            </p:nvSpPr>
            <p:spPr>
              <a:xfrm>
                <a:off x="0" y="0"/>
                <a:ext cx="2087777" cy="12755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9" h="21600" fill="norm" stroke="1" extrusionOk="0">
                    <a:moveTo>
                      <a:pt x="11796" y="0"/>
                    </a:moveTo>
                    <a:cubicBezTo>
                      <a:pt x="12011" y="0"/>
                      <a:pt x="12226" y="91"/>
                      <a:pt x="12279" y="272"/>
                    </a:cubicBezTo>
                    <a:cubicBezTo>
                      <a:pt x="12494" y="1089"/>
                      <a:pt x="12924" y="3449"/>
                      <a:pt x="12924" y="3449"/>
                    </a:cubicBezTo>
                    <a:cubicBezTo>
                      <a:pt x="12924" y="3449"/>
                      <a:pt x="15020" y="4538"/>
                      <a:pt x="15718" y="6262"/>
                    </a:cubicBezTo>
                    <a:cubicBezTo>
                      <a:pt x="17008" y="5990"/>
                      <a:pt x="19641" y="6897"/>
                      <a:pt x="20285" y="8985"/>
                    </a:cubicBezTo>
                    <a:cubicBezTo>
                      <a:pt x="20930" y="10982"/>
                      <a:pt x="21360" y="14249"/>
                      <a:pt x="21253" y="18242"/>
                    </a:cubicBezTo>
                    <a:cubicBezTo>
                      <a:pt x="21199" y="19603"/>
                      <a:pt x="21038" y="20692"/>
                      <a:pt x="20823" y="21600"/>
                    </a:cubicBezTo>
                    <a:cubicBezTo>
                      <a:pt x="566" y="21600"/>
                      <a:pt x="566" y="21600"/>
                      <a:pt x="566" y="21600"/>
                    </a:cubicBezTo>
                    <a:cubicBezTo>
                      <a:pt x="136" y="19785"/>
                      <a:pt x="-240" y="16790"/>
                      <a:pt x="190" y="12434"/>
                    </a:cubicBezTo>
                    <a:cubicBezTo>
                      <a:pt x="405" y="10346"/>
                      <a:pt x="2124" y="5536"/>
                      <a:pt x="3360" y="4901"/>
                    </a:cubicBezTo>
                    <a:cubicBezTo>
                      <a:pt x="4703" y="4175"/>
                      <a:pt x="7067" y="4901"/>
                      <a:pt x="7067" y="4901"/>
                    </a:cubicBezTo>
                    <a:cubicBezTo>
                      <a:pt x="7067" y="4901"/>
                      <a:pt x="7067" y="4901"/>
                      <a:pt x="9700" y="3630"/>
                    </a:cubicBezTo>
                    <a:cubicBezTo>
                      <a:pt x="9700" y="3630"/>
                      <a:pt x="9700" y="3630"/>
                      <a:pt x="9700" y="545"/>
                    </a:cubicBezTo>
                    <a:cubicBezTo>
                      <a:pt x="9700" y="545"/>
                      <a:pt x="11044" y="0"/>
                      <a:pt x="11796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05" name="Полилиния 370"/>
              <p:cNvSpPr/>
              <p:nvPr/>
            </p:nvSpPr>
            <p:spPr>
              <a:xfrm>
                <a:off x="546164" y="289230"/>
                <a:ext cx="1038913" cy="240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707" fill="norm" stroke="1" extrusionOk="0">
                    <a:moveTo>
                      <a:pt x="21161" y="18860"/>
                    </a:moveTo>
                    <a:cubicBezTo>
                      <a:pt x="21161" y="18860"/>
                      <a:pt x="21052" y="18436"/>
                      <a:pt x="20832" y="18013"/>
                    </a:cubicBezTo>
                    <a:cubicBezTo>
                      <a:pt x="19736" y="15048"/>
                      <a:pt x="16556" y="2342"/>
                      <a:pt x="12390" y="225"/>
                    </a:cubicBezTo>
                    <a:cubicBezTo>
                      <a:pt x="7456" y="-1893"/>
                      <a:pt x="0" y="11660"/>
                      <a:pt x="0" y="11660"/>
                    </a:cubicBezTo>
                    <a:cubicBezTo>
                      <a:pt x="219" y="12507"/>
                      <a:pt x="219" y="12507"/>
                      <a:pt x="219" y="12507"/>
                    </a:cubicBezTo>
                    <a:cubicBezTo>
                      <a:pt x="21600" y="19707"/>
                      <a:pt x="21600" y="19707"/>
                      <a:pt x="21600" y="19707"/>
                    </a:cubicBezTo>
                  </a:path>
                </a:pathLst>
              </a:custGeom>
              <a:solidFill>
                <a:srgbClr val="A160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06" name="Полилиния 371"/>
              <p:cNvSpPr/>
              <p:nvPr/>
            </p:nvSpPr>
            <p:spPr>
              <a:xfrm>
                <a:off x="105024" y="322332"/>
                <a:ext cx="1875379" cy="953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18" h="18949" fill="norm" stroke="1" extrusionOk="0">
                    <a:moveTo>
                      <a:pt x="10254" y="21"/>
                    </a:moveTo>
                    <a:cubicBezTo>
                      <a:pt x="12093" y="21"/>
                      <a:pt x="14046" y="1023"/>
                      <a:pt x="15310" y="3361"/>
                    </a:cubicBezTo>
                    <a:cubicBezTo>
                      <a:pt x="20250" y="1357"/>
                      <a:pt x="21514" y="12491"/>
                      <a:pt x="19503" y="18949"/>
                    </a:cubicBezTo>
                    <a:cubicBezTo>
                      <a:pt x="776" y="18949"/>
                      <a:pt x="776" y="18949"/>
                      <a:pt x="776" y="18949"/>
                    </a:cubicBezTo>
                    <a:cubicBezTo>
                      <a:pt x="144" y="16611"/>
                      <a:pt x="-86" y="13716"/>
                      <a:pt x="29" y="11044"/>
                    </a:cubicBezTo>
                    <a:cubicBezTo>
                      <a:pt x="431" y="355"/>
                      <a:pt x="3705" y="-2651"/>
                      <a:pt x="5716" y="2359"/>
                    </a:cubicBezTo>
                    <a:cubicBezTo>
                      <a:pt x="6578" y="912"/>
                      <a:pt x="8359" y="21"/>
                      <a:pt x="10254" y="21"/>
                    </a:cubicBezTo>
                    <a:close/>
                  </a:path>
                </a:pathLst>
              </a:custGeom>
              <a:solidFill>
                <a:srgbClr val="EE91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07" name="Полилиния 372"/>
              <p:cNvSpPr/>
              <p:nvPr/>
            </p:nvSpPr>
            <p:spPr>
              <a:xfrm>
                <a:off x="79095" y="340271"/>
                <a:ext cx="1906757" cy="935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3" h="20972" fill="norm" stroke="1" extrusionOk="0">
                    <a:moveTo>
                      <a:pt x="14643" y="6130"/>
                    </a:moveTo>
                    <a:cubicBezTo>
                      <a:pt x="15524" y="6250"/>
                      <a:pt x="15876" y="8784"/>
                      <a:pt x="16169" y="15421"/>
                    </a:cubicBezTo>
                    <a:cubicBezTo>
                      <a:pt x="16169" y="17473"/>
                      <a:pt x="16052" y="19403"/>
                      <a:pt x="15935" y="20972"/>
                    </a:cubicBezTo>
                    <a:cubicBezTo>
                      <a:pt x="15113" y="20972"/>
                      <a:pt x="15113" y="20972"/>
                      <a:pt x="15113" y="20972"/>
                    </a:cubicBezTo>
                    <a:cubicBezTo>
                      <a:pt x="15172" y="19645"/>
                      <a:pt x="15289" y="18197"/>
                      <a:pt x="15289" y="16387"/>
                    </a:cubicBezTo>
                    <a:cubicBezTo>
                      <a:pt x="15406" y="10715"/>
                      <a:pt x="14937" y="7216"/>
                      <a:pt x="14643" y="6130"/>
                    </a:cubicBezTo>
                    <a:close/>
                    <a:moveTo>
                      <a:pt x="6719" y="4561"/>
                    </a:moveTo>
                    <a:cubicBezTo>
                      <a:pt x="6719" y="4561"/>
                      <a:pt x="5898" y="8543"/>
                      <a:pt x="5545" y="14576"/>
                    </a:cubicBezTo>
                    <a:cubicBezTo>
                      <a:pt x="5428" y="17111"/>
                      <a:pt x="5545" y="19283"/>
                      <a:pt x="5780" y="20972"/>
                    </a:cubicBezTo>
                    <a:cubicBezTo>
                      <a:pt x="4959" y="20972"/>
                      <a:pt x="4959" y="20972"/>
                      <a:pt x="4959" y="20972"/>
                    </a:cubicBezTo>
                    <a:cubicBezTo>
                      <a:pt x="4724" y="18921"/>
                      <a:pt x="4606" y="16266"/>
                      <a:pt x="4841" y="13852"/>
                    </a:cubicBezTo>
                    <a:cubicBezTo>
                      <a:pt x="5722" y="5526"/>
                      <a:pt x="6719" y="4561"/>
                      <a:pt x="6719" y="4561"/>
                    </a:cubicBezTo>
                    <a:close/>
                    <a:moveTo>
                      <a:pt x="17930" y="2268"/>
                    </a:moveTo>
                    <a:cubicBezTo>
                      <a:pt x="19456" y="2147"/>
                      <a:pt x="20572" y="5285"/>
                      <a:pt x="20982" y="9026"/>
                    </a:cubicBezTo>
                    <a:cubicBezTo>
                      <a:pt x="21452" y="13732"/>
                      <a:pt x="21159" y="18800"/>
                      <a:pt x="20513" y="20972"/>
                    </a:cubicBezTo>
                    <a:cubicBezTo>
                      <a:pt x="19456" y="20972"/>
                      <a:pt x="19456" y="20972"/>
                      <a:pt x="19456" y="20972"/>
                    </a:cubicBezTo>
                    <a:cubicBezTo>
                      <a:pt x="20102" y="18679"/>
                      <a:pt x="20102" y="18679"/>
                      <a:pt x="20102" y="18679"/>
                    </a:cubicBezTo>
                    <a:cubicBezTo>
                      <a:pt x="21335" y="11198"/>
                      <a:pt x="19691" y="5406"/>
                      <a:pt x="18987" y="4561"/>
                    </a:cubicBezTo>
                    <a:cubicBezTo>
                      <a:pt x="18282" y="3716"/>
                      <a:pt x="15465" y="3475"/>
                      <a:pt x="15465" y="3475"/>
                    </a:cubicBezTo>
                    <a:cubicBezTo>
                      <a:pt x="14585" y="2871"/>
                      <a:pt x="14585" y="2871"/>
                      <a:pt x="14585" y="2871"/>
                    </a:cubicBezTo>
                    <a:cubicBezTo>
                      <a:pt x="14585" y="2871"/>
                      <a:pt x="16404" y="2268"/>
                      <a:pt x="17930" y="2268"/>
                    </a:cubicBezTo>
                    <a:close/>
                    <a:moveTo>
                      <a:pt x="4372" y="96"/>
                    </a:moveTo>
                    <a:cubicBezTo>
                      <a:pt x="5135" y="217"/>
                      <a:pt x="5956" y="941"/>
                      <a:pt x="6895" y="2027"/>
                    </a:cubicBezTo>
                    <a:cubicBezTo>
                      <a:pt x="6895" y="2027"/>
                      <a:pt x="3902" y="820"/>
                      <a:pt x="3080" y="1665"/>
                    </a:cubicBezTo>
                    <a:cubicBezTo>
                      <a:pt x="1848" y="4319"/>
                      <a:pt x="145" y="9991"/>
                      <a:pt x="909" y="17111"/>
                    </a:cubicBezTo>
                    <a:cubicBezTo>
                      <a:pt x="1085" y="18800"/>
                      <a:pt x="1378" y="20007"/>
                      <a:pt x="1672" y="20972"/>
                    </a:cubicBezTo>
                    <a:cubicBezTo>
                      <a:pt x="732" y="20972"/>
                      <a:pt x="732" y="20972"/>
                      <a:pt x="732" y="20972"/>
                    </a:cubicBezTo>
                    <a:cubicBezTo>
                      <a:pt x="-89" y="17835"/>
                      <a:pt x="-148" y="13611"/>
                      <a:pt x="204" y="9508"/>
                    </a:cubicBezTo>
                    <a:cubicBezTo>
                      <a:pt x="850" y="2751"/>
                      <a:pt x="2141" y="-628"/>
                      <a:pt x="4372" y="96"/>
                    </a:cubicBezTo>
                    <a:close/>
                  </a:path>
                </a:pathLst>
              </a:custGeom>
              <a:solidFill>
                <a:srgbClr val="A160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08" name="Полилиния 373"/>
              <p:cNvSpPr/>
              <p:nvPr/>
            </p:nvSpPr>
            <p:spPr>
              <a:xfrm>
                <a:off x="814269" y="122007"/>
                <a:ext cx="487061" cy="446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126" fill="norm" stroke="1" extrusionOk="0">
                    <a:moveTo>
                      <a:pt x="0" y="15127"/>
                    </a:moveTo>
                    <a:cubicBezTo>
                      <a:pt x="0" y="15127"/>
                      <a:pt x="4930" y="19588"/>
                      <a:pt x="11739" y="20058"/>
                    </a:cubicBezTo>
                    <a:cubicBezTo>
                      <a:pt x="20426" y="20762"/>
                      <a:pt x="21600" y="15832"/>
                      <a:pt x="21600" y="15832"/>
                    </a:cubicBezTo>
                    <a:cubicBezTo>
                      <a:pt x="16200" y="12310"/>
                      <a:pt x="16200" y="12310"/>
                      <a:pt x="16200" y="12310"/>
                    </a:cubicBezTo>
                    <a:cubicBezTo>
                      <a:pt x="16200" y="12310"/>
                      <a:pt x="19487" y="6675"/>
                      <a:pt x="15026" y="571"/>
                    </a:cubicBezTo>
                    <a:cubicBezTo>
                      <a:pt x="11035" y="-838"/>
                      <a:pt x="8687" y="805"/>
                      <a:pt x="8687" y="805"/>
                    </a:cubicBezTo>
                    <a:cubicBezTo>
                      <a:pt x="9861" y="7849"/>
                      <a:pt x="9861" y="7849"/>
                      <a:pt x="9861" y="7849"/>
                    </a:cubicBezTo>
                    <a:cubicBezTo>
                      <a:pt x="9861" y="7849"/>
                      <a:pt x="235" y="11605"/>
                      <a:pt x="0" y="15127"/>
                    </a:cubicBezTo>
                    <a:close/>
                  </a:path>
                </a:pathLst>
              </a:custGeom>
              <a:solidFill>
                <a:srgbClr val="888A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09" name="Полилиния 374"/>
              <p:cNvSpPr/>
              <p:nvPr/>
            </p:nvSpPr>
            <p:spPr>
              <a:xfrm>
                <a:off x="820971" y="129792"/>
                <a:ext cx="486066" cy="458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8" h="21127" fill="norm" stroke="1" extrusionOk="0">
                    <a:moveTo>
                      <a:pt x="0" y="15120"/>
                    </a:moveTo>
                    <a:cubicBezTo>
                      <a:pt x="0" y="15120"/>
                      <a:pt x="4145" y="20640"/>
                      <a:pt x="10036" y="20880"/>
                    </a:cubicBezTo>
                    <a:cubicBezTo>
                      <a:pt x="15927" y="21360"/>
                      <a:pt x="17891" y="21600"/>
                      <a:pt x="19855" y="17040"/>
                    </a:cubicBezTo>
                    <a:cubicBezTo>
                      <a:pt x="21600" y="12720"/>
                      <a:pt x="15491" y="12000"/>
                      <a:pt x="15491" y="12000"/>
                    </a:cubicBezTo>
                    <a:cubicBezTo>
                      <a:pt x="15491" y="12000"/>
                      <a:pt x="17018" y="9360"/>
                      <a:pt x="16582" y="5760"/>
                    </a:cubicBezTo>
                    <a:cubicBezTo>
                      <a:pt x="16145" y="2160"/>
                      <a:pt x="14400" y="240"/>
                      <a:pt x="14400" y="240"/>
                    </a:cubicBezTo>
                    <a:cubicBezTo>
                      <a:pt x="12873" y="0"/>
                      <a:pt x="12873" y="0"/>
                      <a:pt x="12873" y="0"/>
                    </a:cubicBezTo>
                    <a:cubicBezTo>
                      <a:pt x="12873" y="0"/>
                      <a:pt x="14836" y="3120"/>
                      <a:pt x="14618" y="6480"/>
                    </a:cubicBezTo>
                    <a:cubicBezTo>
                      <a:pt x="14400" y="9600"/>
                      <a:pt x="13091" y="12960"/>
                      <a:pt x="13091" y="12960"/>
                    </a:cubicBezTo>
                    <a:cubicBezTo>
                      <a:pt x="13091" y="12960"/>
                      <a:pt x="17891" y="13440"/>
                      <a:pt x="17891" y="14880"/>
                    </a:cubicBezTo>
                    <a:cubicBezTo>
                      <a:pt x="17891" y="17760"/>
                      <a:pt x="15273" y="19440"/>
                      <a:pt x="12655" y="19440"/>
                    </a:cubicBezTo>
                    <a:cubicBezTo>
                      <a:pt x="10255" y="19440"/>
                      <a:pt x="0" y="15120"/>
                      <a:pt x="0" y="15120"/>
                    </a:cubicBezTo>
                    <a:close/>
                  </a:path>
                </a:pathLst>
              </a:custGeom>
              <a:solidFill>
                <a:srgbClr val="696A2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720" name="Группа 52"/>
          <p:cNvGrpSpPr/>
          <p:nvPr/>
        </p:nvGrpSpPr>
        <p:grpSpPr>
          <a:xfrm>
            <a:off x="231839" y="357782"/>
            <a:ext cx="1143657" cy="1174125"/>
            <a:chOff x="0" y="0"/>
            <a:chExt cx="1143656" cy="1174123"/>
          </a:xfrm>
        </p:grpSpPr>
        <p:sp>
          <p:nvSpPr>
            <p:cNvPr id="712" name="Полилиния 53"/>
            <p:cNvSpPr/>
            <p:nvPr/>
          </p:nvSpPr>
          <p:spPr>
            <a:xfrm rot="19948163">
              <a:off x="152546" y="144799"/>
              <a:ext cx="838565" cy="86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6" h="19733" fill="norm" stroke="1" extrusionOk="0">
                  <a:moveTo>
                    <a:pt x="8106" y="19246"/>
                  </a:moveTo>
                  <a:cubicBezTo>
                    <a:pt x="8106" y="19246"/>
                    <a:pt x="1140" y="19287"/>
                    <a:pt x="0" y="13629"/>
                  </a:cubicBezTo>
                  <a:cubicBezTo>
                    <a:pt x="1096" y="14744"/>
                    <a:pt x="3681" y="15240"/>
                    <a:pt x="3681" y="15240"/>
                  </a:cubicBezTo>
                  <a:cubicBezTo>
                    <a:pt x="3681" y="15240"/>
                    <a:pt x="-1314" y="9706"/>
                    <a:pt x="1227" y="4584"/>
                  </a:cubicBezTo>
                  <a:cubicBezTo>
                    <a:pt x="2498" y="6773"/>
                    <a:pt x="6529" y="9788"/>
                    <a:pt x="6529" y="9788"/>
                  </a:cubicBezTo>
                  <a:cubicBezTo>
                    <a:pt x="6529" y="9788"/>
                    <a:pt x="6529" y="4130"/>
                    <a:pt x="13320" y="0"/>
                  </a:cubicBezTo>
                  <a:cubicBezTo>
                    <a:pt x="13144" y="2974"/>
                    <a:pt x="12794" y="11027"/>
                    <a:pt x="12794" y="11027"/>
                  </a:cubicBezTo>
                  <a:cubicBezTo>
                    <a:pt x="20286" y="7723"/>
                    <a:pt x="20286" y="7723"/>
                    <a:pt x="20286" y="7723"/>
                  </a:cubicBezTo>
                  <a:cubicBezTo>
                    <a:pt x="20286" y="7723"/>
                    <a:pt x="19015" y="13753"/>
                    <a:pt x="16168" y="15281"/>
                  </a:cubicBezTo>
                  <a:cubicBezTo>
                    <a:pt x="17351" y="15694"/>
                    <a:pt x="19103" y="14662"/>
                    <a:pt x="19103" y="14662"/>
                  </a:cubicBezTo>
                  <a:cubicBezTo>
                    <a:pt x="19103" y="14662"/>
                    <a:pt x="16518" y="21600"/>
                    <a:pt x="8106" y="19246"/>
                  </a:cubicBezTo>
                  <a:close/>
                </a:path>
              </a:pathLst>
            </a:custGeom>
            <a:solidFill>
              <a:srgbClr val="FFF7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13" name="Полилиния 54"/>
            <p:cNvSpPr/>
            <p:nvPr/>
          </p:nvSpPr>
          <p:spPr>
            <a:xfrm rot="19948163">
              <a:off x="217380" y="201547"/>
              <a:ext cx="716365" cy="768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7" h="21600" fill="norm" stroke="1" extrusionOk="0">
                  <a:moveTo>
                    <a:pt x="10412" y="21498"/>
                  </a:moveTo>
                  <a:cubicBezTo>
                    <a:pt x="10412" y="21498"/>
                    <a:pt x="18215" y="21498"/>
                    <a:pt x="18784" y="18238"/>
                  </a:cubicBezTo>
                  <a:cubicBezTo>
                    <a:pt x="16820" y="19257"/>
                    <a:pt x="14598" y="18340"/>
                    <a:pt x="14598" y="18340"/>
                  </a:cubicBezTo>
                  <a:cubicBezTo>
                    <a:pt x="14598" y="18340"/>
                    <a:pt x="20489" y="13958"/>
                    <a:pt x="20437" y="9985"/>
                  </a:cubicBezTo>
                  <a:cubicBezTo>
                    <a:pt x="17802" y="11615"/>
                    <a:pt x="12066" y="13653"/>
                    <a:pt x="12066" y="13653"/>
                  </a:cubicBezTo>
                  <a:cubicBezTo>
                    <a:pt x="12066" y="13653"/>
                    <a:pt x="12014" y="4992"/>
                    <a:pt x="12945" y="0"/>
                  </a:cubicBezTo>
                  <a:cubicBezTo>
                    <a:pt x="9637" y="2547"/>
                    <a:pt x="7209" y="8609"/>
                    <a:pt x="6640" y="12328"/>
                  </a:cubicBezTo>
                  <a:cubicBezTo>
                    <a:pt x="4728" y="11870"/>
                    <a:pt x="1214" y="8304"/>
                    <a:pt x="181" y="6419"/>
                  </a:cubicBezTo>
                  <a:cubicBezTo>
                    <a:pt x="-1111" y="12379"/>
                    <a:pt x="4935" y="18085"/>
                    <a:pt x="5607" y="18594"/>
                  </a:cubicBezTo>
                  <a:cubicBezTo>
                    <a:pt x="3798" y="19002"/>
                    <a:pt x="2041" y="18238"/>
                    <a:pt x="439" y="17270"/>
                  </a:cubicBezTo>
                  <a:cubicBezTo>
                    <a:pt x="1628" y="20174"/>
                    <a:pt x="6537" y="21498"/>
                    <a:pt x="10102" y="21600"/>
                  </a:cubicBezTo>
                  <a:cubicBezTo>
                    <a:pt x="10412" y="21498"/>
                    <a:pt x="10412" y="21498"/>
                    <a:pt x="10412" y="21498"/>
                  </a:cubicBezTo>
                  <a:cubicBezTo>
                    <a:pt x="10412" y="21498"/>
                    <a:pt x="10412" y="21498"/>
                    <a:pt x="10412" y="21498"/>
                  </a:cubicBezTo>
                  <a:close/>
                </a:path>
              </a:pathLst>
            </a:custGeom>
            <a:solidFill>
              <a:srgbClr val="DD72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14" name="Полилиния 55"/>
            <p:cNvSpPr/>
            <p:nvPr/>
          </p:nvSpPr>
          <p:spPr>
            <a:xfrm rot="19948163">
              <a:off x="568837" y="400784"/>
              <a:ext cx="71058" cy="53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75" h="21600" fill="norm" stroke="1" extrusionOk="0">
                  <a:moveTo>
                    <a:pt x="7266" y="21600"/>
                  </a:moveTo>
                  <a:cubicBezTo>
                    <a:pt x="7266" y="21600"/>
                    <a:pt x="-5568" y="14278"/>
                    <a:pt x="12275" y="0"/>
                  </a:cubicBezTo>
                  <a:cubicBezTo>
                    <a:pt x="6953" y="1904"/>
                    <a:pt x="-9325" y="15889"/>
                    <a:pt x="7266" y="21600"/>
                  </a:cubicBezTo>
                  <a:close/>
                </a:path>
              </a:pathLst>
            </a:custGeom>
            <a:solidFill>
              <a:srgbClr val="6E40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15" name="Полилиния 56"/>
            <p:cNvSpPr/>
            <p:nvPr/>
          </p:nvSpPr>
          <p:spPr>
            <a:xfrm rot="19948163">
              <a:off x="343584" y="633142"/>
              <a:ext cx="243170" cy="259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21600"/>
                    <a:pt x="10961" y="17673"/>
                    <a:pt x="0" y="0"/>
                  </a:cubicBezTo>
                  <a:cubicBezTo>
                    <a:pt x="806" y="3021"/>
                    <a:pt x="11606" y="20090"/>
                    <a:pt x="21600" y="21600"/>
                  </a:cubicBezTo>
                  <a:close/>
                </a:path>
              </a:pathLst>
            </a:custGeom>
            <a:solidFill>
              <a:srgbClr val="6E40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16" name="Полилиния 57"/>
            <p:cNvSpPr/>
            <p:nvPr/>
          </p:nvSpPr>
          <p:spPr>
            <a:xfrm rot="19948163">
              <a:off x="479401" y="912514"/>
              <a:ext cx="212486" cy="49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802" fill="norm" stroke="1" extrusionOk="0">
                  <a:moveTo>
                    <a:pt x="21600" y="11880"/>
                  </a:moveTo>
                  <a:cubicBezTo>
                    <a:pt x="21600" y="11880"/>
                    <a:pt x="13846" y="18360"/>
                    <a:pt x="0" y="0"/>
                  </a:cubicBezTo>
                  <a:cubicBezTo>
                    <a:pt x="1662" y="4320"/>
                    <a:pt x="15138" y="21600"/>
                    <a:pt x="21600" y="11880"/>
                  </a:cubicBezTo>
                  <a:close/>
                </a:path>
              </a:pathLst>
            </a:custGeom>
            <a:solidFill>
              <a:srgbClr val="6E40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17" name="Полилиния 58"/>
            <p:cNvSpPr/>
            <p:nvPr/>
          </p:nvSpPr>
          <p:spPr>
            <a:xfrm rot="19948163">
              <a:off x="632281" y="552523"/>
              <a:ext cx="296867" cy="190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57" fill="norm" stroke="1" extrusionOk="0">
                  <a:moveTo>
                    <a:pt x="0" y="20618"/>
                  </a:moveTo>
                  <a:cubicBezTo>
                    <a:pt x="0" y="20618"/>
                    <a:pt x="9220" y="18851"/>
                    <a:pt x="21600" y="0"/>
                  </a:cubicBezTo>
                  <a:cubicBezTo>
                    <a:pt x="20415" y="3535"/>
                    <a:pt x="8166" y="21600"/>
                    <a:pt x="0" y="20618"/>
                  </a:cubicBezTo>
                  <a:close/>
                </a:path>
              </a:pathLst>
            </a:custGeom>
            <a:solidFill>
              <a:srgbClr val="6E40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18" name="Полилиния 59"/>
            <p:cNvSpPr/>
            <p:nvPr/>
          </p:nvSpPr>
          <p:spPr>
            <a:xfrm rot="19948163">
              <a:off x="696341" y="773160"/>
              <a:ext cx="286127" cy="60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545" fill="norm" stroke="1" extrusionOk="0">
                  <a:moveTo>
                    <a:pt x="0" y="11232"/>
                  </a:moveTo>
                  <a:cubicBezTo>
                    <a:pt x="0" y="11232"/>
                    <a:pt x="7519" y="18576"/>
                    <a:pt x="21600" y="0"/>
                  </a:cubicBezTo>
                  <a:cubicBezTo>
                    <a:pt x="19686" y="4752"/>
                    <a:pt x="6152" y="21600"/>
                    <a:pt x="0" y="11232"/>
                  </a:cubicBezTo>
                  <a:close/>
                </a:path>
              </a:pathLst>
            </a:custGeom>
            <a:solidFill>
              <a:srgbClr val="6E40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19" name="Полилиния 60"/>
            <p:cNvSpPr/>
            <p:nvPr/>
          </p:nvSpPr>
          <p:spPr>
            <a:xfrm rot="19948163">
              <a:off x="652919" y="975257"/>
              <a:ext cx="112114" cy="18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82" h="21600" fill="norm" stroke="1" extrusionOk="0">
                  <a:moveTo>
                    <a:pt x="16132" y="1283"/>
                  </a:moveTo>
                  <a:cubicBezTo>
                    <a:pt x="16132" y="1283"/>
                    <a:pt x="21600" y="15184"/>
                    <a:pt x="3008" y="21600"/>
                  </a:cubicBezTo>
                  <a:cubicBezTo>
                    <a:pt x="2187" y="21600"/>
                    <a:pt x="0" y="19675"/>
                    <a:pt x="0" y="19675"/>
                  </a:cubicBezTo>
                  <a:cubicBezTo>
                    <a:pt x="0" y="19675"/>
                    <a:pt x="9296" y="17537"/>
                    <a:pt x="13397" y="12404"/>
                  </a:cubicBezTo>
                  <a:cubicBezTo>
                    <a:pt x="17225" y="7057"/>
                    <a:pt x="14218" y="0"/>
                    <a:pt x="14218" y="0"/>
                  </a:cubicBezTo>
                  <a:cubicBezTo>
                    <a:pt x="16132" y="1283"/>
                    <a:pt x="16132" y="1283"/>
                    <a:pt x="16132" y="1283"/>
                  </a:cubicBezTo>
                  <a:cubicBezTo>
                    <a:pt x="16132" y="1283"/>
                    <a:pt x="16132" y="1283"/>
                    <a:pt x="16132" y="1283"/>
                  </a:cubicBezTo>
                  <a:close/>
                </a:path>
              </a:pathLst>
            </a:custGeom>
            <a:solidFill>
              <a:srgbClr val="92552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729" name="Группа 52"/>
          <p:cNvGrpSpPr/>
          <p:nvPr/>
        </p:nvGrpSpPr>
        <p:grpSpPr>
          <a:xfrm>
            <a:off x="11609294" y="430023"/>
            <a:ext cx="484434" cy="429242"/>
            <a:chOff x="0" y="0"/>
            <a:chExt cx="484432" cy="429240"/>
          </a:xfrm>
        </p:grpSpPr>
        <p:sp>
          <p:nvSpPr>
            <p:cNvPr id="721" name="Полилиния 53"/>
            <p:cNvSpPr/>
            <p:nvPr/>
          </p:nvSpPr>
          <p:spPr>
            <a:xfrm rot="5825446">
              <a:off x="72797" y="16799"/>
              <a:ext cx="383335" cy="395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6" h="19733" fill="norm" stroke="1" extrusionOk="0">
                  <a:moveTo>
                    <a:pt x="8106" y="19246"/>
                  </a:moveTo>
                  <a:cubicBezTo>
                    <a:pt x="8106" y="19246"/>
                    <a:pt x="1140" y="19287"/>
                    <a:pt x="0" y="13629"/>
                  </a:cubicBezTo>
                  <a:cubicBezTo>
                    <a:pt x="1096" y="14744"/>
                    <a:pt x="3681" y="15240"/>
                    <a:pt x="3681" y="15240"/>
                  </a:cubicBezTo>
                  <a:cubicBezTo>
                    <a:pt x="3681" y="15240"/>
                    <a:pt x="-1314" y="9706"/>
                    <a:pt x="1227" y="4584"/>
                  </a:cubicBezTo>
                  <a:cubicBezTo>
                    <a:pt x="2498" y="6773"/>
                    <a:pt x="6529" y="9788"/>
                    <a:pt x="6529" y="9788"/>
                  </a:cubicBezTo>
                  <a:cubicBezTo>
                    <a:pt x="6529" y="9788"/>
                    <a:pt x="6529" y="4130"/>
                    <a:pt x="13320" y="0"/>
                  </a:cubicBezTo>
                  <a:cubicBezTo>
                    <a:pt x="13144" y="2974"/>
                    <a:pt x="12794" y="11027"/>
                    <a:pt x="12794" y="11027"/>
                  </a:cubicBezTo>
                  <a:cubicBezTo>
                    <a:pt x="20286" y="7723"/>
                    <a:pt x="20286" y="7723"/>
                    <a:pt x="20286" y="7723"/>
                  </a:cubicBezTo>
                  <a:cubicBezTo>
                    <a:pt x="20286" y="7723"/>
                    <a:pt x="19015" y="13753"/>
                    <a:pt x="16168" y="15281"/>
                  </a:cubicBezTo>
                  <a:cubicBezTo>
                    <a:pt x="17351" y="15694"/>
                    <a:pt x="19103" y="14662"/>
                    <a:pt x="19103" y="14662"/>
                  </a:cubicBezTo>
                  <a:cubicBezTo>
                    <a:pt x="19103" y="14662"/>
                    <a:pt x="16518" y="21600"/>
                    <a:pt x="8106" y="19246"/>
                  </a:cubicBezTo>
                  <a:close/>
                </a:path>
              </a:pathLst>
            </a:custGeom>
            <a:solidFill>
              <a:srgbClr val="FFF7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22" name="Полилиния 54"/>
            <p:cNvSpPr/>
            <p:nvPr/>
          </p:nvSpPr>
          <p:spPr>
            <a:xfrm rot="5825446">
              <a:off x="96629" y="38182"/>
              <a:ext cx="327474" cy="351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7" h="21600" fill="norm" stroke="1" extrusionOk="0">
                  <a:moveTo>
                    <a:pt x="10412" y="21498"/>
                  </a:moveTo>
                  <a:cubicBezTo>
                    <a:pt x="10412" y="21498"/>
                    <a:pt x="18215" y="21498"/>
                    <a:pt x="18784" y="18238"/>
                  </a:cubicBezTo>
                  <a:cubicBezTo>
                    <a:pt x="16820" y="19257"/>
                    <a:pt x="14598" y="18340"/>
                    <a:pt x="14598" y="18340"/>
                  </a:cubicBezTo>
                  <a:cubicBezTo>
                    <a:pt x="14598" y="18340"/>
                    <a:pt x="20489" y="13958"/>
                    <a:pt x="20437" y="9985"/>
                  </a:cubicBezTo>
                  <a:cubicBezTo>
                    <a:pt x="17802" y="11615"/>
                    <a:pt x="12066" y="13653"/>
                    <a:pt x="12066" y="13653"/>
                  </a:cubicBezTo>
                  <a:cubicBezTo>
                    <a:pt x="12066" y="13653"/>
                    <a:pt x="12014" y="4992"/>
                    <a:pt x="12945" y="0"/>
                  </a:cubicBezTo>
                  <a:cubicBezTo>
                    <a:pt x="9637" y="2547"/>
                    <a:pt x="7209" y="8609"/>
                    <a:pt x="6640" y="12328"/>
                  </a:cubicBezTo>
                  <a:cubicBezTo>
                    <a:pt x="4728" y="11870"/>
                    <a:pt x="1214" y="8304"/>
                    <a:pt x="181" y="6419"/>
                  </a:cubicBezTo>
                  <a:cubicBezTo>
                    <a:pt x="-1111" y="12379"/>
                    <a:pt x="4935" y="18085"/>
                    <a:pt x="5607" y="18594"/>
                  </a:cubicBezTo>
                  <a:cubicBezTo>
                    <a:pt x="3798" y="19002"/>
                    <a:pt x="2041" y="18238"/>
                    <a:pt x="439" y="17270"/>
                  </a:cubicBezTo>
                  <a:cubicBezTo>
                    <a:pt x="1628" y="20174"/>
                    <a:pt x="6537" y="21498"/>
                    <a:pt x="10102" y="21600"/>
                  </a:cubicBezTo>
                  <a:cubicBezTo>
                    <a:pt x="10412" y="21498"/>
                    <a:pt x="10412" y="21498"/>
                    <a:pt x="10412" y="21498"/>
                  </a:cubicBezTo>
                  <a:cubicBezTo>
                    <a:pt x="10412" y="21498"/>
                    <a:pt x="10412" y="21498"/>
                    <a:pt x="10412" y="21498"/>
                  </a:cubicBezTo>
                  <a:close/>
                </a:path>
              </a:pathLst>
            </a:custGeom>
            <a:solidFill>
              <a:srgbClr val="DD72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23" name="Полилиния 55"/>
            <p:cNvSpPr/>
            <p:nvPr/>
          </p:nvSpPr>
          <p:spPr>
            <a:xfrm rot="5825446">
              <a:off x="205844" y="81405"/>
              <a:ext cx="32484" cy="244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75" h="21600" fill="norm" stroke="1" extrusionOk="0">
                  <a:moveTo>
                    <a:pt x="7266" y="21600"/>
                  </a:moveTo>
                  <a:cubicBezTo>
                    <a:pt x="7266" y="21600"/>
                    <a:pt x="-5568" y="14278"/>
                    <a:pt x="12275" y="0"/>
                  </a:cubicBezTo>
                  <a:cubicBezTo>
                    <a:pt x="6953" y="1904"/>
                    <a:pt x="-9325" y="15889"/>
                    <a:pt x="7266" y="21600"/>
                  </a:cubicBezTo>
                  <a:close/>
                </a:path>
              </a:pathLst>
            </a:custGeom>
            <a:solidFill>
              <a:srgbClr val="6E40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24" name="Полилиния 56"/>
            <p:cNvSpPr/>
            <p:nvPr/>
          </p:nvSpPr>
          <p:spPr>
            <a:xfrm rot="5825446">
              <a:off x="166902" y="67124"/>
              <a:ext cx="111162" cy="118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21600"/>
                    <a:pt x="10961" y="17673"/>
                    <a:pt x="0" y="0"/>
                  </a:cubicBezTo>
                  <a:cubicBezTo>
                    <a:pt x="806" y="3021"/>
                    <a:pt x="11606" y="20090"/>
                    <a:pt x="21600" y="21600"/>
                  </a:cubicBezTo>
                  <a:close/>
                </a:path>
              </a:pathLst>
            </a:custGeom>
            <a:solidFill>
              <a:srgbClr val="6E40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25" name="Полилиния 57"/>
            <p:cNvSpPr/>
            <p:nvPr/>
          </p:nvSpPr>
          <p:spPr>
            <a:xfrm rot="5825446">
              <a:off x="76905" y="114919"/>
              <a:ext cx="97135" cy="22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802" fill="norm" stroke="1" extrusionOk="0">
                  <a:moveTo>
                    <a:pt x="21600" y="11880"/>
                  </a:moveTo>
                  <a:cubicBezTo>
                    <a:pt x="21600" y="11880"/>
                    <a:pt x="13846" y="18360"/>
                    <a:pt x="0" y="0"/>
                  </a:cubicBezTo>
                  <a:cubicBezTo>
                    <a:pt x="1662" y="4320"/>
                    <a:pt x="15138" y="21600"/>
                    <a:pt x="21600" y="11880"/>
                  </a:cubicBezTo>
                  <a:close/>
                </a:path>
              </a:pathLst>
            </a:custGeom>
            <a:solidFill>
              <a:srgbClr val="6E40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26" name="Полилиния 58"/>
            <p:cNvSpPr/>
            <p:nvPr/>
          </p:nvSpPr>
          <p:spPr>
            <a:xfrm rot="5825446">
              <a:off x="115895" y="231334"/>
              <a:ext cx="135708" cy="87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57" fill="norm" stroke="1" extrusionOk="0">
                  <a:moveTo>
                    <a:pt x="0" y="20618"/>
                  </a:moveTo>
                  <a:cubicBezTo>
                    <a:pt x="0" y="20618"/>
                    <a:pt x="9220" y="18851"/>
                    <a:pt x="21600" y="0"/>
                  </a:cubicBezTo>
                  <a:cubicBezTo>
                    <a:pt x="20415" y="3535"/>
                    <a:pt x="8166" y="21600"/>
                    <a:pt x="0" y="20618"/>
                  </a:cubicBezTo>
                  <a:close/>
                </a:path>
              </a:pathLst>
            </a:custGeom>
            <a:solidFill>
              <a:srgbClr val="6E40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27" name="Полилиния 59"/>
            <p:cNvSpPr/>
            <p:nvPr/>
          </p:nvSpPr>
          <p:spPr>
            <a:xfrm rot="5825446">
              <a:off x="44518" y="242625"/>
              <a:ext cx="130798" cy="27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545" fill="norm" stroke="1" extrusionOk="0">
                  <a:moveTo>
                    <a:pt x="0" y="11232"/>
                  </a:moveTo>
                  <a:cubicBezTo>
                    <a:pt x="0" y="11232"/>
                    <a:pt x="7519" y="18576"/>
                    <a:pt x="21600" y="0"/>
                  </a:cubicBezTo>
                  <a:cubicBezTo>
                    <a:pt x="19686" y="4752"/>
                    <a:pt x="6152" y="21600"/>
                    <a:pt x="0" y="11232"/>
                  </a:cubicBezTo>
                  <a:close/>
                </a:path>
              </a:pathLst>
            </a:custGeom>
            <a:solidFill>
              <a:srgbClr val="6E40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28" name="Полилиния 60"/>
            <p:cNvSpPr/>
            <p:nvPr/>
          </p:nvSpPr>
          <p:spPr>
            <a:xfrm rot="5825446">
              <a:off x="19121" y="97207"/>
              <a:ext cx="51252" cy="83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82" h="21600" fill="norm" stroke="1" extrusionOk="0">
                  <a:moveTo>
                    <a:pt x="16132" y="1283"/>
                  </a:moveTo>
                  <a:cubicBezTo>
                    <a:pt x="16132" y="1283"/>
                    <a:pt x="21600" y="15184"/>
                    <a:pt x="3008" y="21600"/>
                  </a:cubicBezTo>
                  <a:cubicBezTo>
                    <a:pt x="2187" y="21600"/>
                    <a:pt x="0" y="19675"/>
                    <a:pt x="0" y="19675"/>
                  </a:cubicBezTo>
                  <a:cubicBezTo>
                    <a:pt x="0" y="19675"/>
                    <a:pt x="9296" y="17537"/>
                    <a:pt x="13397" y="12404"/>
                  </a:cubicBezTo>
                  <a:cubicBezTo>
                    <a:pt x="17225" y="7057"/>
                    <a:pt x="14218" y="0"/>
                    <a:pt x="14218" y="0"/>
                  </a:cubicBezTo>
                  <a:cubicBezTo>
                    <a:pt x="16132" y="1283"/>
                    <a:pt x="16132" y="1283"/>
                    <a:pt x="16132" y="1283"/>
                  </a:cubicBezTo>
                  <a:cubicBezTo>
                    <a:pt x="16132" y="1283"/>
                    <a:pt x="16132" y="1283"/>
                    <a:pt x="16132" y="1283"/>
                  </a:cubicBezTo>
                  <a:close/>
                </a:path>
              </a:pathLst>
            </a:custGeom>
            <a:solidFill>
              <a:srgbClr val="92552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738" name="Группа 66"/>
          <p:cNvGrpSpPr/>
          <p:nvPr/>
        </p:nvGrpSpPr>
        <p:grpSpPr>
          <a:xfrm>
            <a:off x="23435" y="3055170"/>
            <a:ext cx="380118" cy="354767"/>
            <a:chOff x="0" y="0"/>
            <a:chExt cx="380116" cy="354765"/>
          </a:xfrm>
        </p:grpSpPr>
        <p:sp>
          <p:nvSpPr>
            <p:cNvPr id="730" name="Полилиния 67"/>
            <p:cNvSpPr/>
            <p:nvPr/>
          </p:nvSpPr>
          <p:spPr>
            <a:xfrm>
              <a:off x="314863" y="5101"/>
              <a:ext cx="58641" cy="10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77" h="21600" fill="norm" stroke="1" extrusionOk="0">
                  <a:moveTo>
                    <a:pt x="2618" y="21600"/>
                  </a:moveTo>
                  <a:cubicBezTo>
                    <a:pt x="2618" y="21600"/>
                    <a:pt x="21600" y="15965"/>
                    <a:pt x="16364" y="470"/>
                  </a:cubicBezTo>
                  <a:cubicBezTo>
                    <a:pt x="16364" y="470"/>
                    <a:pt x="12436" y="0"/>
                    <a:pt x="12436" y="0"/>
                  </a:cubicBezTo>
                  <a:cubicBezTo>
                    <a:pt x="12436" y="0"/>
                    <a:pt x="16364" y="7043"/>
                    <a:pt x="13091" y="12678"/>
                  </a:cubicBezTo>
                  <a:cubicBezTo>
                    <a:pt x="9818" y="18313"/>
                    <a:pt x="0" y="21130"/>
                    <a:pt x="0" y="21130"/>
                  </a:cubicBezTo>
                  <a:cubicBezTo>
                    <a:pt x="2618" y="21600"/>
                    <a:pt x="2618" y="21600"/>
                    <a:pt x="2618" y="21600"/>
                  </a:cubicBezTo>
                  <a:cubicBezTo>
                    <a:pt x="2618" y="21600"/>
                    <a:pt x="2618" y="21600"/>
                    <a:pt x="2618" y="21600"/>
                  </a:cubicBezTo>
                  <a:close/>
                </a:path>
              </a:pathLst>
            </a:custGeom>
            <a:solidFill>
              <a:srgbClr val="CB7B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31" name="Полилиния 68"/>
            <p:cNvSpPr/>
            <p:nvPr/>
          </p:nvSpPr>
          <p:spPr>
            <a:xfrm>
              <a:off x="0" y="0"/>
              <a:ext cx="380117" cy="354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013" fill="norm" stroke="1" extrusionOk="0">
                  <a:moveTo>
                    <a:pt x="17897" y="3190"/>
                  </a:moveTo>
                  <a:cubicBezTo>
                    <a:pt x="17897" y="3190"/>
                    <a:pt x="21600" y="8590"/>
                    <a:pt x="21106" y="12805"/>
                  </a:cubicBezTo>
                  <a:cubicBezTo>
                    <a:pt x="20736" y="16888"/>
                    <a:pt x="18885" y="17019"/>
                    <a:pt x="18885" y="17019"/>
                  </a:cubicBezTo>
                  <a:cubicBezTo>
                    <a:pt x="18514" y="11751"/>
                    <a:pt x="18514" y="11751"/>
                    <a:pt x="18514" y="11751"/>
                  </a:cubicBezTo>
                  <a:cubicBezTo>
                    <a:pt x="18514" y="11751"/>
                    <a:pt x="17033" y="18863"/>
                    <a:pt x="13454" y="20444"/>
                  </a:cubicBezTo>
                  <a:cubicBezTo>
                    <a:pt x="11602" y="21234"/>
                    <a:pt x="10985" y="20971"/>
                    <a:pt x="10985" y="20971"/>
                  </a:cubicBezTo>
                  <a:cubicBezTo>
                    <a:pt x="10985" y="20971"/>
                    <a:pt x="12219" y="16361"/>
                    <a:pt x="12343" y="14122"/>
                  </a:cubicBezTo>
                  <a:cubicBezTo>
                    <a:pt x="11602" y="14649"/>
                    <a:pt x="7282" y="15702"/>
                    <a:pt x="4443" y="15044"/>
                  </a:cubicBezTo>
                  <a:cubicBezTo>
                    <a:pt x="1605" y="14517"/>
                    <a:pt x="0" y="13858"/>
                    <a:pt x="0" y="13858"/>
                  </a:cubicBezTo>
                  <a:cubicBezTo>
                    <a:pt x="10491" y="7932"/>
                    <a:pt x="10491" y="7932"/>
                    <a:pt x="10491" y="7932"/>
                  </a:cubicBezTo>
                  <a:cubicBezTo>
                    <a:pt x="4443" y="3585"/>
                    <a:pt x="4443" y="3585"/>
                    <a:pt x="4443" y="3585"/>
                  </a:cubicBezTo>
                  <a:cubicBezTo>
                    <a:pt x="4443" y="3585"/>
                    <a:pt x="7653" y="29"/>
                    <a:pt x="12466" y="2400"/>
                  </a:cubicBezTo>
                  <a:cubicBezTo>
                    <a:pt x="11849" y="1478"/>
                    <a:pt x="10491" y="293"/>
                    <a:pt x="10491" y="293"/>
                  </a:cubicBezTo>
                  <a:cubicBezTo>
                    <a:pt x="10491" y="293"/>
                    <a:pt x="12713" y="-366"/>
                    <a:pt x="14441" y="293"/>
                  </a:cubicBezTo>
                  <a:cubicBezTo>
                    <a:pt x="16293" y="1083"/>
                    <a:pt x="17650" y="2795"/>
                    <a:pt x="17650" y="2795"/>
                  </a:cubicBezTo>
                  <a:cubicBezTo>
                    <a:pt x="17897" y="3190"/>
                    <a:pt x="17897" y="3190"/>
                    <a:pt x="17897" y="3190"/>
                  </a:cubicBezTo>
                  <a:cubicBezTo>
                    <a:pt x="17897" y="3190"/>
                    <a:pt x="17897" y="3190"/>
                    <a:pt x="17897" y="3190"/>
                  </a:cubicBezTo>
                  <a:close/>
                </a:path>
              </a:pathLst>
            </a:custGeom>
            <a:solidFill>
              <a:srgbClr val="FFF7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32" name="Полилиния 69"/>
            <p:cNvSpPr/>
            <p:nvPr/>
          </p:nvSpPr>
          <p:spPr>
            <a:xfrm>
              <a:off x="37595" y="11150"/>
              <a:ext cx="327570" cy="327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0515" fill="norm" stroke="1" extrusionOk="0">
                  <a:moveTo>
                    <a:pt x="18374" y="5047"/>
                  </a:moveTo>
                  <a:cubicBezTo>
                    <a:pt x="18374" y="5047"/>
                    <a:pt x="14447" y="-1085"/>
                    <a:pt x="11782" y="169"/>
                  </a:cubicBezTo>
                  <a:cubicBezTo>
                    <a:pt x="13465" y="1145"/>
                    <a:pt x="13745" y="3374"/>
                    <a:pt x="13745" y="3374"/>
                  </a:cubicBezTo>
                  <a:cubicBezTo>
                    <a:pt x="13745" y="3374"/>
                    <a:pt x="7434" y="1005"/>
                    <a:pt x="4348" y="2956"/>
                  </a:cubicBezTo>
                  <a:cubicBezTo>
                    <a:pt x="6873" y="4210"/>
                    <a:pt x="11361" y="7555"/>
                    <a:pt x="11361" y="7555"/>
                  </a:cubicBezTo>
                  <a:cubicBezTo>
                    <a:pt x="11361" y="7555"/>
                    <a:pt x="4488" y="12014"/>
                    <a:pt x="0" y="13687"/>
                  </a:cubicBezTo>
                  <a:cubicBezTo>
                    <a:pt x="3647" y="15080"/>
                    <a:pt x="9678" y="13965"/>
                    <a:pt x="12904" y="12572"/>
                  </a:cubicBezTo>
                  <a:cubicBezTo>
                    <a:pt x="13465" y="14244"/>
                    <a:pt x="12343" y="18703"/>
                    <a:pt x="11361" y="20515"/>
                  </a:cubicBezTo>
                  <a:cubicBezTo>
                    <a:pt x="16831" y="18425"/>
                    <a:pt x="18374" y="11039"/>
                    <a:pt x="18374" y="10203"/>
                  </a:cubicBezTo>
                  <a:cubicBezTo>
                    <a:pt x="19636" y="11457"/>
                    <a:pt x="19917" y="13129"/>
                    <a:pt x="19917" y="14941"/>
                  </a:cubicBezTo>
                  <a:cubicBezTo>
                    <a:pt x="21600" y="12572"/>
                    <a:pt x="20197" y="8112"/>
                    <a:pt x="18655" y="5186"/>
                  </a:cubicBezTo>
                  <a:cubicBezTo>
                    <a:pt x="18374" y="5047"/>
                    <a:pt x="18374" y="5047"/>
                    <a:pt x="18374" y="5047"/>
                  </a:cubicBezTo>
                  <a:cubicBezTo>
                    <a:pt x="18374" y="5047"/>
                    <a:pt x="18374" y="5047"/>
                    <a:pt x="18374" y="5047"/>
                  </a:cubicBezTo>
                  <a:close/>
                </a:path>
              </a:pathLst>
            </a:custGeom>
            <a:solidFill>
              <a:srgbClr val="FBBD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33" name="Полилиния 70"/>
            <p:cNvSpPr/>
            <p:nvPr/>
          </p:nvSpPr>
          <p:spPr>
            <a:xfrm>
              <a:off x="126885" y="102850"/>
              <a:ext cx="194558" cy="109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6200" y="12784"/>
                    <a:pt x="0" y="21600"/>
                  </a:cubicBezTo>
                  <a:cubicBezTo>
                    <a:pt x="2455" y="21600"/>
                    <a:pt x="18409" y="12784"/>
                    <a:pt x="21600" y="0"/>
                  </a:cubicBezTo>
                  <a:close/>
                </a:path>
              </a:pathLst>
            </a:custGeom>
            <a:solidFill>
              <a:srgbClr val="B56A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34" name="Полилиния 71"/>
            <p:cNvSpPr/>
            <p:nvPr/>
          </p:nvSpPr>
          <p:spPr>
            <a:xfrm>
              <a:off x="252830" y="147965"/>
              <a:ext cx="43189" cy="141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2" h="21600" fill="norm" stroke="1" extrusionOk="0">
                  <a:moveTo>
                    <a:pt x="15552" y="0"/>
                  </a:moveTo>
                  <a:cubicBezTo>
                    <a:pt x="15552" y="0"/>
                    <a:pt x="19008" y="8100"/>
                    <a:pt x="0" y="21600"/>
                  </a:cubicBezTo>
                  <a:cubicBezTo>
                    <a:pt x="4320" y="19912"/>
                    <a:pt x="21600" y="6750"/>
                    <a:pt x="15552" y="0"/>
                  </a:cubicBezTo>
                  <a:close/>
                </a:path>
              </a:pathLst>
            </a:custGeom>
            <a:solidFill>
              <a:srgbClr val="B56A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35" name="Полилиния 72"/>
            <p:cNvSpPr/>
            <p:nvPr/>
          </p:nvSpPr>
          <p:spPr>
            <a:xfrm>
              <a:off x="326142" y="127287"/>
              <a:ext cx="33763" cy="84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0" y="0"/>
                  </a:moveTo>
                  <a:cubicBezTo>
                    <a:pt x="0" y="0"/>
                    <a:pt x="14850" y="5684"/>
                    <a:pt x="20250" y="21600"/>
                  </a:cubicBezTo>
                  <a:cubicBezTo>
                    <a:pt x="21600" y="18758"/>
                    <a:pt x="14850" y="3979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36" name="Полилиния 73"/>
            <p:cNvSpPr/>
            <p:nvPr/>
          </p:nvSpPr>
          <p:spPr>
            <a:xfrm>
              <a:off x="257530" y="32358"/>
              <a:ext cx="50755" cy="7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21600"/>
                    <a:pt x="18783" y="12436"/>
                    <a:pt x="0" y="0"/>
                  </a:cubicBezTo>
                  <a:cubicBezTo>
                    <a:pt x="2817" y="655"/>
                    <a:pt x="21600" y="13091"/>
                    <a:pt x="21600" y="21600"/>
                  </a:cubicBezTo>
                  <a:close/>
                </a:path>
              </a:pathLst>
            </a:custGeom>
            <a:solidFill>
              <a:srgbClr val="B56A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37" name="Полилиния 74"/>
            <p:cNvSpPr/>
            <p:nvPr/>
          </p:nvSpPr>
          <p:spPr>
            <a:xfrm>
              <a:off x="148502" y="58675"/>
              <a:ext cx="131586" cy="64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21600"/>
                    <a:pt x="16108" y="7448"/>
                    <a:pt x="0" y="0"/>
                  </a:cubicBezTo>
                  <a:cubicBezTo>
                    <a:pt x="2197" y="0"/>
                    <a:pt x="18305" y="7448"/>
                    <a:pt x="21600" y="21600"/>
                  </a:cubicBezTo>
                  <a:close/>
                </a:path>
              </a:pathLst>
            </a:custGeom>
            <a:solidFill>
              <a:srgbClr val="B56A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739" name="Текст заголовка"/>
          <p:cNvSpPr txBox="1"/>
          <p:nvPr>
            <p:ph type="title"/>
          </p:nvPr>
        </p:nvSpPr>
        <p:spPr>
          <a:xfrm>
            <a:off x="2034904" y="828875"/>
            <a:ext cx="6058552" cy="3507551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74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Текст заголовка"/>
          <p:cNvSpPr txBox="1"/>
          <p:nvPr>
            <p:ph type="title"/>
          </p:nvPr>
        </p:nvSpPr>
        <p:spPr>
          <a:xfrm>
            <a:off x="1097280" y="1188719"/>
            <a:ext cx="3108961" cy="2286001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755" name="Уровень текста 1…"/>
          <p:cNvSpPr txBox="1"/>
          <p:nvPr>
            <p:ph type="body" idx="1"/>
          </p:nvPr>
        </p:nvSpPr>
        <p:spPr>
          <a:xfrm>
            <a:off x="4480559" y="457200"/>
            <a:ext cx="6675121" cy="5943600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56" name="Текст 3"/>
          <p:cNvSpPr/>
          <p:nvPr>
            <p:ph type="body" sz="quarter" idx="13"/>
          </p:nvPr>
        </p:nvSpPr>
        <p:spPr>
          <a:xfrm>
            <a:off x="1097279" y="3474720"/>
            <a:ext cx="3108962" cy="137160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ClrTx/>
              <a:buSzTx/>
              <a:buFontTx/>
              <a:buNone/>
              <a:defRPr sz="1600"/>
            </a:pPr>
          </a:p>
        </p:txBody>
      </p:sp>
      <p:sp>
        <p:nvSpPr>
          <p:cNvPr id="75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Текст заголовка"/>
          <p:cNvSpPr txBox="1"/>
          <p:nvPr>
            <p:ph type="title"/>
          </p:nvPr>
        </p:nvSpPr>
        <p:spPr>
          <a:xfrm>
            <a:off x="1097280" y="1188719"/>
            <a:ext cx="3108961" cy="2286001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765" name="Рисунок 2"/>
          <p:cNvSpPr/>
          <p:nvPr>
            <p:ph type="pic" idx="13"/>
          </p:nvPr>
        </p:nvSpPr>
        <p:spPr>
          <a:xfrm>
            <a:off x="4480559" y="457200"/>
            <a:ext cx="6675121" cy="59436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766" name="Уровень текста 1…"/>
          <p:cNvSpPr txBox="1"/>
          <p:nvPr>
            <p:ph type="body" sz="quarter" idx="1"/>
          </p:nvPr>
        </p:nvSpPr>
        <p:spPr>
          <a:xfrm>
            <a:off x="1097280" y="3474720"/>
            <a:ext cx="3108961" cy="13716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ClrTx/>
              <a:buSzTx/>
              <a:buFontTx/>
              <a:buNone/>
              <a:defRPr sz="1600"/>
            </a:lvl1pPr>
            <a:lvl2pPr marL="0" indent="457200">
              <a:spcBef>
                <a:spcPts val="1200"/>
              </a:spcBef>
              <a:buClrTx/>
              <a:buSzTx/>
              <a:buFontTx/>
              <a:buNone/>
              <a:defRPr sz="1600"/>
            </a:lvl2pPr>
            <a:lvl3pPr marL="0" indent="914400">
              <a:spcBef>
                <a:spcPts val="1200"/>
              </a:spcBef>
              <a:buClrTx/>
              <a:buSzTx/>
              <a:buFontTx/>
              <a:buNone/>
              <a:defRPr sz="1600"/>
            </a:lvl3pPr>
            <a:lvl4pPr marL="0" indent="1371600">
              <a:spcBef>
                <a:spcPts val="1200"/>
              </a:spcBef>
              <a:buClrTx/>
              <a:buSzTx/>
              <a:buFontTx/>
              <a:buNone/>
              <a:defRPr sz="1600"/>
            </a:lvl4pPr>
            <a:lvl5pPr marL="0" indent="1828800">
              <a:spcBef>
                <a:spcPts val="1200"/>
              </a:spcBef>
              <a:buClrTx/>
              <a:buSzTx/>
              <a:buFontTx/>
              <a:buNone/>
              <a:defRPr sz="1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17000">
              <a:srgbClr val="BFEBFA"/>
            </a:gs>
            <a:gs pos="51000">
              <a:srgbClr val="DFF5FD"/>
            </a:gs>
            <a:gs pos="92000">
              <a:srgbClr val="FFFF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50"/>
          <p:cNvSpPr/>
          <p:nvPr/>
        </p:nvSpPr>
        <p:spPr>
          <a:xfrm>
            <a:off x="8761411" y="5521528"/>
            <a:ext cx="3428762" cy="1336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4" fill="norm" stroke="1" extrusionOk="0">
                <a:moveTo>
                  <a:pt x="19491" y="9"/>
                </a:moveTo>
                <a:cubicBezTo>
                  <a:pt x="20212" y="-16"/>
                  <a:pt x="20919" y="9"/>
                  <a:pt x="21600" y="108"/>
                </a:cubicBezTo>
                <a:cubicBezTo>
                  <a:pt x="21600" y="108"/>
                  <a:pt x="21600" y="108"/>
                  <a:pt x="21600" y="21584"/>
                </a:cubicBezTo>
                <a:lnTo>
                  <a:pt x="15376" y="21584"/>
                </a:lnTo>
                <a:cubicBezTo>
                  <a:pt x="10065" y="18663"/>
                  <a:pt x="3293" y="14978"/>
                  <a:pt x="0" y="13378"/>
                </a:cubicBezTo>
                <a:cubicBezTo>
                  <a:pt x="4098" y="6768"/>
                  <a:pt x="12642" y="406"/>
                  <a:pt x="19491" y="9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" name="Полилиния 51"/>
          <p:cNvSpPr/>
          <p:nvPr/>
        </p:nvSpPr>
        <p:spPr>
          <a:xfrm>
            <a:off x="-1" y="5652177"/>
            <a:ext cx="11415152" cy="1205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fill="norm" stroke="1" extrusionOk="0">
                <a:moveTo>
                  <a:pt x="6025" y="9"/>
                </a:moveTo>
                <a:cubicBezTo>
                  <a:pt x="10729" y="-267"/>
                  <a:pt x="16668" y="5498"/>
                  <a:pt x="21600" y="21333"/>
                </a:cubicBezTo>
                <a:lnTo>
                  <a:pt x="0" y="21333"/>
                </a:lnTo>
                <a:lnTo>
                  <a:pt x="0" y="4786"/>
                </a:lnTo>
                <a:cubicBezTo>
                  <a:pt x="1464" y="1931"/>
                  <a:pt x="3578" y="153"/>
                  <a:pt x="6025" y="9"/>
                </a:cubicBezTo>
                <a:close/>
              </a:path>
            </a:pathLst>
          </a:custGeom>
          <a:solidFill>
            <a:srgbClr val="C7CC63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" name="Полилиния 51"/>
          <p:cNvSpPr/>
          <p:nvPr/>
        </p:nvSpPr>
        <p:spPr>
          <a:xfrm>
            <a:off x="-13750" y="5865034"/>
            <a:ext cx="11415152" cy="1004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5298" fill="norm" stroke="1" extrusionOk="0">
                <a:moveTo>
                  <a:pt x="0" y="3784"/>
                </a:moveTo>
                <a:cubicBezTo>
                  <a:pt x="6643" y="-6302"/>
                  <a:pt x="18259" y="5934"/>
                  <a:pt x="21600" y="15298"/>
                </a:cubicBezTo>
                <a:lnTo>
                  <a:pt x="0" y="15298"/>
                </a:lnTo>
                <a:lnTo>
                  <a:pt x="0" y="3784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13" name="Группа 66"/>
          <p:cNvGrpSpPr/>
          <p:nvPr/>
        </p:nvGrpSpPr>
        <p:grpSpPr>
          <a:xfrm>
            <a:off x="11647686" y="954364"/>
            <a:ext cx="417789" cy="389926"/>
            <a:chOff x="0" y="0"/>
            <a:chExt cx="417788" cy="389924"/>
          </a:xfrm>
        </p:grpSpPr>
        <p:sp>
          <p:nvSpPr>
            <p:cNvPr id="5" name="Полилиния 67"/>
            <p:cNvSpPr/>
            <p:nvPr/>
          </p:nvSpPr>
          <p:spPr>
            <a:xfrm>
              <a:off x="346067" y="5607"/>
              <a:ext cx="64453" cy="112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77" h="21600" fill="norm" stroke="1" extrusionOk="0">
                  <a:moveTo>
                    <a:pt x="2618" y="21600"/>
                  </a:moveTo>
                  <a:cubicBezTo>
                    <a:pt x="2618" y="21600"/>
                    <a:pt x="21600" y="15965"/>
                    <a:pt x="16364" y="470"/>
                  </a:cubicBezTo>
                  <a:cubicBezTo>
                    <a:pt x="16364" y="470"/>
                    <a:pt x="12436" y="0"/>
                    <a:pt x="12436" y="0"/>
                  </a:cubicBezTo>
                  <a:cubicBezTo>
                    <a:pt x="12436" y="0"/>
                    <a:pt x="16364" y="7043"/>
                    <a:pt x="13091" y="12678"/>
                  </a:cubicBezTo>
                  <a:cubicBezTo>
                    <a:pt x="9818" y="18313"/>
                    <a:pt x="0" y="21130"/>
                    <a:pt x="0" y="21130"/>
                  </a:cubicBezTo>
                  <a:cubicBezTo>
                    <a:pt x="2618" y="21600"/>
                    <a:pt x="2618" y="21600"/>
                    <a:pt x="2618" y="21600"/>
                  </a:cubicBezTo>
                  <a:cubicBezTo>
                    <a:pt x="2618" y="21600"/>
                    <a:pt x="2618" y="21600"/>
                    <a:pt x="2618" y="21600"/>
                  </a:cubicBezTo>
                  <a:close/>
                </a:path>
              </a:pathLst>
            </a:custGeom>
            <a:solidFill>
              <a:srgbClr val="CB7B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" name="Полилиния 68"/>
            <p:cNvSpPr/>
            <p:nvPr/>
          </p:nvSpPr>
          <p:spPr>
            <a:xfrm>
              <a:off x="0" y="0"/>
              <a:ext cx="417789" cy="389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013" fill="norm" stroke="1" extrusionOk="0">
                  <a:moveTo>
                    <a:pt x="17897" y="3190"/>
                  </a:moveTo>
                  <a:cubicBezTo>
                    <a:pt x="17897" y="3190"/>
                    <a:pt x="21600" y="8590"/>
                    <a:pt x="21106" y="12805"/>
                  </a:cubicBezTo>
                  <a:cubicBezTo>
                    <a:pt x="20736" y="16888"/>
                    <a:pt x="18885" y="17019"/>
                    <a:pt x="18885" y="17019"/>
                  </a:cubicBezTo>
                  <a:cubicBezTo>
                    <a:pt x="18514" y="11751"/>
                    <a:pt x="18514" y="11751"/>
                    <a:pt x="18514" y="11751"/>
                  </a:cubicBezTo>
                  <a:cubicBezTo>
                    <a:pt x="18514" y="11751"/>
                    <a:pt x="17033" y="18863"/>
                    <a:pt x="13454" y="20444"/>
                  </a:cubicBezTo>
                  <a:cubicBezTo>
                    <a:pt x="11602" y="21234"/>
                    <a:pt x="10985" y="20971"/>
                    <a:pt x="10985" y="20971"/>
                  </a:cubicBezTo>
                  <a:cubicBezTo>
                    <a:pt x="10985" y="20971"/>
                    <a:pt x="12219" y="16361"/>
                    <a:pt x="12343" y="14122"/>
                  </a:cubicBezTo>
                  <a:cubicBezTo>
                    <a:pt x="11602" y="14649"/>
                    <a:pt x="7282" y="15702"/>
                    <a:pt x="4443" y="15044"/>
                  </a:cubicBezTo>
                  <a:cubicBezTo>
                    <a:pt x="1605" y="14517"/>
                    <a:pt x="0" y="13858"/>
                    <a:pt x="0" y="13858"/>
                  </a:cubicBezTo>
                  <a:cubicBezTo>
                    <a:pt x="10491" y="7932"/>
                    <a:pt x="10491" y="7932"/>
                    <a:pt x="10491" y="7932"/>
                  </a:cubicBezTo>
                  <a:cubicBezTo>
                    <a:pt x="4443" y="3585"/>
                    <a:pt x="4443" y="3585"/>
                    <a:pt x="4443" y="3585"/>
                  </a:cubicBezTo>
                  <a:cubicBezTo>
                    <a:pt x="4443" y="3585"/>
                    <a:pt x="7653" y="29"/>
                    <a:pt x="12466" y="2400"/>
                  </a:cubicBezTo>
                  <a:cubicBezTo>
                    <a:pt x="11849" y="1478"/>
                    <a:pt x="10491" y="293"/>
                    <a:pt x="10491" y="293"/>
                  </a:cubicBezTo>
                  <a:cubicBezTo>
                    <a:pt x="10491" y="293"/>
                    <a:pt x="12713" y="-366"/>
                    <a:pt x="14441" y="293"/>
                  </a:cubicBezTo>
                  <a:cubicBezTo>
                    <a:pt x="16293" y="1083"/>
                    <a:pt x="17650" y="2795"/>
                    <a:pt x="17650" y="2795"/>
                  </a:cubicBezTo>
                  <a:cubicBezTo>
                    <a:pt x="17897" y="3190"/>
                    <a:pt x="17897" y="3190"/>
                    <a:pt x="17897" y="3190"/>
                  </a:cubicBezTo>
                  <a:cubicBezTo>
                    <a:pt x="17897" y="3190"/>
                    <a:pt x="17897" y="3190"/>
                    <a:pt x="17897" y="3190"/>
                  </a:cubicBezTo>
                  <a:close/>
                </a:path>
              </a:pathLst>
            </a:custGeom>
            <a:solidFill>
              <a:srgbClr val="FFF7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" name="Полилиния 69"/>
            <p:cNvSpPr/>
            <p:nvPr/>
          </p:nvSpPr>
          <p:spPr>
            <a:xfrm>
              <a:off x="41321" y="12255"/>
              <a:ext cx="360034" cy="360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0515" fill="norm" stroke="1" extrusionOk="0">
                  <a:moveTo>
                    <a:pt x="18374" y="5047"/>
                  </a:moveTo>
                  <a:cubicBezTo>
                    <a:pt x="18374" y="5047"/>
                    <a:pt x="14447" y="-1085"/>
                    <a:pt x="11782" y="169"/>
                  </a:cubicBezTo>
                  <a:cubicBezTo>
                    <a:pt x="13465" y="1145"/>
                    <a:pt x="13745" y="3374"/>
                    <a:pt x="13745" y="3374"/>
                  </a:cubicBezTo>
                  <a:cubicBezTo>
                    <a:pt x="13745" y="3374"/>
                    <a:pt x="7434" y="1005"/>
                    <a:pt x="4348" y="2956"/>
                  </a:cubicBezTo>
                  <a:cubicBezTo>
                    <a:pt x="6873" y="4210"/>
                    <a:pt x="11361" y="7555"/>
                    <a:pt x="11361" y="7555"/>
                  </a:cubicBezTo>
                  <a:cubicBezTo>
                    <a:pt x="11361" y="7555"/>
                    <a:pt x="4488" y="12014"/>
                    <a:pt x="0" y="13687"/>
                  </a:cubicBezTo>
                  <a:cubicBezTo>
                    <a:pt x="3647" y="15080"/>
                    <a:pt x="9678" y="13965"/>
                    <a:pt x="12904" y="12572"/>
                  </a:cubicBezTo>
                  <a:cubicBezTo>
                    <a:pt x="13465" y="14244"/>
                    <a:pt x="12343" y="18703"/>
                    <a:pt x="11361" y="20515"/>
                  </a:cubicBezTo>
                  <a:cubicBezTo>
                    <a:pt x="16831" y="18425"/>
                    <a:pt x="18374" y="11039"/>
                    <a:pt x="18374" y="10203"/>
                  </a:cubicBezTo>
                  <a:cubicBezTo>
                    <a:pt x="19636" y="11457"/>
                    <a:pt x="19917" y="13129"/>
                    <a:pt x="19917" y="14941"/>
                  </a:cubicBezTo>
                  <a:cubicBezTo>
                    <a:pt x="21600" y="12572"/>
                    <a:pt x="20197" y="8112"/>
                    <a:pt x="18655" y="5186"/>
                  </a:cubicBezTo>
                  <a:cubicBezTo>
                    <a:pt x="18374" y="5047"/>
                    <a:pt x="18374" y="5047"/>
                    <a:pt x="18374" y="5047"/>
                  </a:cubicBezTo>
                  <a:cubicBezTo>
                    <a:pt x="18374" y="5047"/>
                    <a:pt x="18374" y="5047"/>
                    <a:pt x="18374" y="5047"/>
                  </a:cubicBezTo>
                  <a:close/>
                </a:path>
              </a:pathLst>
            </a:custGeom>
            <a:solidFill>
              <a:srgbClr val="FBBD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" name="Полилиния 70"/>
            <p:cNvSpPr/>
            <p:nvPr/>
          </p:nvSpPr>
          <p:spPr>
            <a:xfrm>
              <a:off x="139460" y="113043"/>
              <a:ext cx="213840" cy="119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6200" y="12784"/>
                    <a:pt x="0" y="21600"/>
                  </a:cubicBezTo>
                  <a:cubicBezTo>
                    <a:pt x="2455" y="21600"/>
                    <a:pt x="18409" y="12784"/>
                    <a:pt x="21600" y="0"/>
                  </a:cubicBezTo>
                  <a:close/>
                </a:path>
              </a:pathLst>
            </a:custGeom>
            <a:solidFill>
              <a:srgbClr val="B56A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" name="Полилиния 71"/>
            <p:cNvSpPr/>
            <p:nvPr/>
          </p:nvSpPr>
          <p:spPr>
            <a:xfrm>
              <a:off x="277887" y="162629"/>
              <a:ext cx="47468" cy="155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2" h="21600" fill="norm" stroke="1" extrusionOk="0">
                  <a:moveTo>
                    <a:pt x="15552" y="0"/>
                  </a:moveTo>
                  <a:cubicBezTo>
                    <a:pt x="15552" y="0"/>
                    <a:pt x="19008" y="8100"/>
                    <a:pt x="0" y="21600"/>
                  </a:cubicBezTo>
                  <a:cubicBezTo>
                    <a:pt x="4320" y="19912"/>
                    <a:pt x="21600" y="6750"/>
                    <a:pt x="15552" y="0"/>
                  </a:cubicBezTo>
                  <a:close/>
                </a:path>
              </a:pathLst>
            </a:custGeom>
            <a:solidFill>
              <a:srgbClr val="B56A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" name="Полилиния 72"/>
            <p:cNvSpPr/>
            <p:nvPr/>
          </p:nvSpPr>
          <p:spPr>
            <a:xfrm>
              <a:off x="358464" y="139902"/>
              <a:ext cx="37110" cy="92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0" y="0"/>
                  </a:moveTo>
                  <a:cubicBezTo>
                    <a:pt x="0" y="0"/>
                    <a:pt x="14850" y="5684"/>
                    <a:pt x="20250" y="21600"/>
                  </a:cubicBezTo>
                  <a:cubicBezTo>
                    <a:pt x="21600" y="18758"/>
                    <a:pt x="14850" y="3979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" name="Полилиния 73"/>
            <p:cNvSpPr/>
            <p:nvPr/>
          </p:nvSpPr>
          <p:spPr>
            <a:xfrm>
              <a:off x="283052" y="35565"/>
              <a:ext cx="55785" cy="80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21600"/>
                    <a:pt x="18783" y="12436"/>
                    <a:pt x="0" y="0"/>
                  </a:cubicBezTo>
                  <a:cubicBezTo>
                    <a:pt x="2817" y="655"/>
                    <a:pt x="21600" y="13091"/>
                    <a:pt x="21600" y="21600"/>
                  </a:cubicBezTo>
                  <a:close/>
                </a:path>
              </a:pathLst>
            </a:custGeom>
            <a:solidFill>
              <a:srgbClr val="B56A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" name="Полилиния 74"/>
            <p:cNvSpPr/>
            <p:nvPr/>
          </p:nvSpPr>
          <p:spPr>
            <a:xfrm>
              <a:off x="163220" y="64490"/>
              <a:ext cx="144626" cy="71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21600"/>
                    <a:pt x="16108" y="7448"/>
                    <a:pt x="0" y="0"/>
                  </a:cubicBezTo>
                  <a:cubicBezTo>
                    <a:pt x="2197" y="0"/>
                    <a:pt x="18305" y="7448"/>
                    <a:pt x="21600" y="21600"/>
                  </a:cubicBezTo>
                  <a:close/>
                </a:path>
              </a:pathLst>
            </a:custGeom>
            <a:solidFill>
              <a:srgbClr val="B56A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0" name="Группа 18"/>
          <p:cNvGrpSpPr/>
          <p:nvPr/>
        </p:nvGrpSpPr>
        <p:grpSpPr>
          <a:xfrm>
            <a:off x="11308926" y="6267822"/>
            <a:ext cx="875472" cy="590179"/>
            <a:chOff x="0" y="0"/>
            <a:chExt cx="875471" cy="590178"/>
          </a:xfrm>
        </p:grpSpPr>
        <p:sp>
          <p:nvSpPr>
            <p:cNvPr id="14" name="Полилиния 99"/>
            <p:cNvSpPr/>
            <p:nvPr/>
          </p:nvSpPr>
          <p:spPr>
            <a:xfrm>
              <a:off x="0" y="0"/>
              <a:ext cx="875471" cy="590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34" fill="norm" stroke="1" extrusionOk="0">
                  <a:moveTo>
                    <a:pt x="21600" y="3201"/>
                  </a:moveTo>
                  <a:cubicBezTo>
                    <a:pt x="20144" y="1547"/>
                    <a:pt x="18334" y="1014"/>
                    <a:pt x="18334" y="1014"/>
                  </a:cubicBezTo>
                  <a:cubicBezTo>
                    <a:pt x="18334" y="1014"/>
                    <a:pt x="19082" y="3521"/>
                    <a:pt x="19200" y="5174"/>
                  </a:cubicBezTo>
                  <a:cubicBezTo>
                    <a:pt x="15541" y="-1866"/>
                    <a:pt x="10190" y="321"/>
                    <a:pt x="10190" y="321"/>
                  </a:cubicBezTo>
                  <a:cubicBezTo>
                    <a:pt x="10190" y="321"/>
                    <a:pt x="10190" y="321"/>
                    <a:pt x="14085" y="10987"/>
                  </a:cubicBezTo>
                  <a:cubicBezTo>
                    <a:pt x="14085" y="10987"/>
                    <a:pt x="14085" y="10987"/>
                    <a:pt x="0" y="10347"/>
                  </a:cubicBezTo>
                  <a:cubicBezTo>
                    <a:pt x="0" y="10347"/>
                    <a:pt x="1102" y="12427"/>
                    <a:pt x="3777" y="15414"/>
                  </a:cubicBezTo>
                  <a:cubicBezTo>
                    <a:pt x="5430" y="17227"/>
                    <a:pt x="7830" y="18827"/>
                    <a:pt x="9757" y="19734"/>
                  </a:cubicBezTo>
                  <a:cubicBezTo>
                    <a:pt x="21600" y="19734"/>
                    <a:pt x="21600" y="19734"/>
                    <a:pt x="21600" y="19734"/>
                  </a:cubicBezTo>
                  <a:cubicBezTo>
                    <a:pt x="21600" y="3201"/>
                    <a:pt x="21600" y="3201"/>
                    <a:pt x="21600" y="3201"/>
                  </a:cubicBezTo>
                  <a:cubicBezTo>
                    <a:pt x="21600" y="3201"/>
                    <a:pt x="21600" y="3201"/>
                    <a:pt x="21600" y="3201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" name="Полилиния 100"/>
            <p:cNvSpPr/>
            <p:nvPr/>
          </p:nvSpPr>
          <p:spPr>
            <a:xfrm>
              <a:off x="92474" y="38687"/>
              <a:ext cx="782998" cy="55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21600" y="3778"/>
                  </a:moveTo>
                  <a:cubicBezTo>
                    <a:pt x="21116" y="2850"/>
                    <a:pt x="20500" y="2231"/>
                    <a:pt x="19752" y="2107"/>
                  </a:cubicBezTo>
                  <a:cubicBezTo>
                    <a:pt x="20896" y="5016"/>
                    <a:pt x="20016" y="8606"/>
                    <a:pt x="20016" y="8606"/>
                  </a:cubicBezTo>
                  <a:cubicBezTo>
                    <a:pt x="20016" y="8606"/>
                    <a:pt x="15001" y="-183"/>
                    <a:pt x="10646" y="3"/>
                  </a:cubicBezTo>
                  <a:cubicBezTo>
                    <a:pt x="12538" y="3902"/>
                    <a:pt x="15001" y="12505"/>
                    <a:pt x="15001" y="12505"/>
                  </a:cubicBezTo>
                  <a:cubicBezTo>
                    <a:pt x="15001" y="12505"/>
                    <a:pt x="5499" y="13062"/>
                    <a:pt x="0" y="11948"/>
                  </a:cubicBezTo>
                  <a:cubicBezTo>
                    <a:pt x="2859" y="16837"/>
                    <a:pt x="9634" y="20241"/>
                    <a:pt x="13637" y="20860"/>
                  </a:cubicBezTo>
                  <a:cubicBezTo>
                    <a:pt x="13637" y="21046"/>
                    <a:pt x="13593" y="21231"/>
                    <a:pt x="13549" y="21417"/>
                  </a:cubicBezTo>
                  <a:cubicBezTo>
                    <a:pt x="21600" y="21417"/>
                    <a:pt x="21600" y="21417"/>
                    <a:pt x="21600" y="21417"/>
                  </a:cubicBezTo>
                  <a:cubicBezTo>
                    <a:pt x="21600" y="3778"/>
                    <a:pt x="21600" y="3778"/>
                    <a:pt x="21600" y="3778"/>
                  </a:cubicBezTo>
                  <a:cubicBezTo>
                    <a:pt x="21600" y="3778"/>
                    <a:pt x="21600" y="3778"/>
                    <a:pt x="21600" y="3778"/>
                  </a:cubicBezTo>
                  <a:close/>
                </a:path>
              </a:pathLst>
            </a:custGeom>
            <a:solidFill>
              <a:srgbClr val="FABD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" name="Полилиния 101"/>
            <p:cNvSpPr/>
            <p:nvPr/>
          </p:nvSpPr>
          <p:spPr>
            <a:xfrm>
              <a:off x="321973" y="419404"/>
              <a:ext cx="553498" cy="65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003" fill="norm" stroke="1" extrusionOk="0">
                  <a:moveTo>
                    <a:pt x="0" y="0"/>
                  </a:moveTo>
                  <a:cubicBezTo>
                    <a:pt x="1867" y="5718"/>
                    <a:pt x="14815" y="21600"/>
                    <a:pt x="21600" y="6988"/>
                  </a:cubicBezTo>
                  <a:cubicBezTo>
                    <a:pt x="21600" y="4765"/>
                    <a:pt x="21600" y="4765"/>
                    <a:pt x="21600" y="4765"/>
                  </a:cubicBezTo>
                  <a:cubicBezTo>
                    <a:pt x="18550" y="8894"/>
                    <a:pt x="11329" y="14612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" name="Полилиния 102"/>
            <p:cNvSpPr/>
            <p:nvPr/>
          </p:nvSpPr>
          <p:spPr>
            <a:xfrm>
              <a:off x="730346" y="496353"/>
              <a:ext cx="60751" cy="93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6484" y="8420"/>
                    <a:pt x="0" y="21600"/>
                  </a:cubicBezTo>
                  <a:cubicBezTo>
                    <a:pt x="5684" y="21600"/>
                    <a:pt x="5684" y="21600"/>
                    <a:pt x="5684" y="21600"/>
                  </a:cubicBezTo>
                  <a:cubicBezTo>
                    <a:pt x="14211" y="14278"/>
                    <a:pt x="19895" y="6956"/>
                    <a:pt x="21600" y="0"/>
                  </a:cubicBezTo>
                  <a:close/>
                </a:path>
              </a:pathLst>
            </a:custGeom>
            <a:solidFill>
              <a:srgbClr val="B66B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" name="Полилиния 103"/>
            <p:cNvSpPr/>
            <p:nvPr/>
          </p:nvSpPr>
          <p:spPr>
            <a:xfrm>
              <a:off x="861295" y="178430"/>
              <a:ext cx="14176" cy="46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600" y="7448"/>
                    <a:pt x="16800" y="15641"/>
                    <a:pt x="21600" y="21600"/>
                  </a:cubicBezTo>
                  <a:cubicBezTo>
                    <a:pt x="21600" y="14897"/>
                    <a:pt x="21600" y="14897"/>
                    <a:pt x="21600" y="14897"/>
                  </a:cubicBezTo>
                  <a:cubicBezTo>
                    <a:pt x="14400" y="7448"/>
                    <a:pt x="7200" y="2979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" name="Полилиния 104"/>
            <p:cNvSpPr/>
            <p:nvPr/>
          </p:nvSpPr>
          <p:spPr>
            <a:xfrm>
              <a:off x="572397" y="97431"/>
              <a:ext cx="226352" cy="328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600" fill="norm" stroke="1" extrusionOk="0">
                  <a:moveTo>
                    <a:pt x="21300" y="21600"/>
                  </a:moveTo>
                  <a:cubicBezTo>
                    <a:pt x="21300" y="21600"/>
                    <a:pt x="19050" y="12163"/>
                    <a:pt x="0" y="0"/>
                  </a:cubicBezTo>
                  <a:cubicBezTo>
                    <a:pt x="3600" y="1153"/>
                    <a:pt x="21600" y="13212"/>
                    <a:pt x="21300" y="21600"/>
                  </a:cubicBezTo>
                  <a:close/>
                </a:path>
              </a:pathLst>
            </a:custGeom>
            <a:solidFill>
              <a:srgbClr val="B66B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8" name="Группа 5"/>
          <p:cNvGrpSpPr/>
          <p:nvPr/>
        </p:nvGrpSpPr>
        <p:grpSpPr>
          <a:xfrm>
            <a:off x="2440" y="2873890"/>
            <a:ext cx="597229" cy="719600"/>
            <a:chOff x="0" y="0"/>
            <a:chExt cx="597227" cy="719599"/>
          </a:xfrm>
        </p:grpSpPr>
        <p:sp>
          <p:nvSpPr>
            <p:cNvPr id="21" name="Полилиния 6"/>
            <p:cNvSpPr/>
            <p:nvPr/>
          </p:nvSpPr>
          <p:spPr>
            <a:xfrm>
              <a:off x="0" y="0"/>
              <a:ext cx="597229" cy="71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93" fill="norm" stroke="1" extrusionOk="0">
                  <a:moveTo>
                    <a:pt x="12550" y="19078"/>
                  </a:moveTo>
                  <a:cubicBezTo>
                    <a:pt x="12550" y="19078"/>
                    <a:pt x="10160" y="18560"/>
                    <a:pt x="9477" y="17526"/>
                  </a:cubicBezTo>
                  <a:cubicBezTo>
                    <a:pt x="13404" y="18366"/>
                    <a:pt x="20319" y="15133"/>
                    <a:pt x="20319" y="15133"/>
                  </a:cubicBezTo>
                  <a:cubicBezTo>
                    <a:pt x="20319" y="15133"/>
                    <a:pt x="20319" y="15133"/>
                    <a:pt x="10587" y="12352"/>
                  </a:cubicBezTo>
                  <a:cubicBezTo>
                    <a:pt x="10587" y="12352"/>
                    <a:pt x="18783" y="6920"/>
                    <a:pt x="21600" y="4980"/>
                  </a:cubicBezTo>
                  <a:cubicBezTo>
                    <a:pt x="11782" y="3298"/>
                    <a:pt x="6489" y="7114"/>
                    <a:pt x="6489" y="7114"/>
                  </a:cubicBezTo>
                  <a:cubicBezTo>
                    <a:pt x="6489" y="7114"/>
                    <a:pt x="5891" y="2393"/>
                    <a:pt x="6830" y="0"/>
                  </a:cubicBezTo>
                  <a:cubicBezTo>
                    <a:pt x="3244" y="905"/>
                    <a:pt x="1195" y="3298"/>
                    <a:pt x="0" y="5368"/>
                  </a:cubicBezTo>
                  <a:cubicBezTo>
                    <a:pt x="0" y="16426"/>
                    <a:pt x="0" y="16426"/>
                    <a:pt x="0" y="16426"/>
                  </a:cubicBezTo>
                  <a:cubicBezTo>
                    <a:pt x="5123" y="21600"/>
                    <a:pt x="12550" y="19078"/>
                    <a:pt x="12550" y="19078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" name="Полилиния 7"/>
            <p:cNvSpPr/>
            <p:nvPr/>
          </p:nvSpPr>
          <p:spPr>
            <a:xfrm>
              <a:off x="0" y="54020"/>
              <a:ext cx="541207" cy="648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3" fill="norm" stroke="1" extrusionOk="0">
                  <a:moveTo>
                    <a:pt x="1226" y="16496"/>
                  </a:moveTo>
                  <a:cubicBezTo>
                    <a:pt x="1226" y="16496"/>
                    <a:pt x="7734" y="21600"/>
                    <a:pt x="10847" y="19973"/>
                  </a:cubicBezTo>
                  <a:cubicBezTo>
                    <a:pt x="8395" y="19233"/>
                    <a:pt x="7263" y="17162"/>
                    <a:pt x="7263" y="17162"/>
                  </a:cubicBezTo>
                  <a:cubicBezTo>
                    <a:pt x="7263" y="17162"/>
                    <a:pt x="15846" y="18271"/>
                    <a:pt x="19336" y="15682"/>
                  </a:cubicBezTo>
                  <a:cubicBezTo>
                    <a:pt x="15752" y="15016"/>
                    <a:pt x="9338" y="12501"/>
                    <a:pt x="9338" y="12501"/>
                  </a:cubicBezTo>
                  <a:cubicBezTo>
                    <a:pt x="9338" y="12501"/>
                    <a:pt x="16601" y="6953"/>
                    <a:pt x="21600" y="4438"/>
                  </a:cubicBezTo>
                  <a:cubicBezTo>
                    <a:pt x="16884" y="3699"/>
                    <a:pt x="9621" y="6140"/>
                    <a:pt x="6037" y="8063"/>
                  </a:cubicBezTo>
                  <a:cubicBezTo>
                    <a:pt x="4905" y="6510"/>
                    <a:pt x="5093" y="1849"/>
                    <a:pt x="5848" y="0"/>
                  </a:cubicBezTo>
                  <a:cubicBezTo>
                    <a:pt x="1886" y="1923"/>
                    <a:pt x="472" y="5770"/>
                    <a:pt x="0" y="8581"/>
                  </a:cubicBezTo>
                  <a:cubicBezTo>
                    <a:pt x="0" y="15534"/>
                    <a:pt x="0" y="15534"/>
                    <a:pt x="0" y="15534"/>
                  </a:cubicBezTo>
                  <a:cubicBezTo>
                    <a:pt x="377" y="15756"/>
                    <a:pt x="660" y="16052"/>
                    <a:pt x="849" y="16274"/>
                  </a:cubicBezTo>
                  <a:cubicBezTo>
                    <a:pt x="1226" y="16496"/>
                    <a:pt x="1226" y="16496"/>
                    <a:pt x="1226" y="16496"/>
                  </a:cubicBezTo>
                  <a:cubicBezTo>
                    <a:pt x="1226" y="16496"/>
                    <a:pt x="1226" y="16496"/>
                    <a:pt x="1226" y="16496"/>
                  </a:cubicBezTo>
                  <a:close/>
                </a:path>
              </a:pathLst>
            </a:custGeom>
            <a:solidFill>
              <a:srgbClr val="DD72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" name="Полилиния 8"/>
            <p:cNvSpPr/>
            <p:nvPr/>
          </p:nvSpPr>
          <p:spPr>
            <a:xfrm>
              <a:off x="43016" y="265101"/>
              <a:ext cx="337130" cy="293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1600"/>
                    <a:pt x="4078" y="10452"/>
                    <a:pt x="21600" y="0"/>
                  </a:cubicBezTo>
                  <a:cubicBezTo>
                    <a:pt x="18579" y="871"/>
                    <a:pt x="1813" y="11323"/>
                    <a:pt x="0" y="21600"/>
                  </a:cubicBezTo>
                  <a:close/>
                </a:path>
              </a:pathLst>
            </a:custGeom>
            <a:solidFill>
              <a:srgbClr val="6F41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" name="Полилиния 9"/>
            <p:cNvSpPr/>
            <p:nvPr/>
          </p:nvSpPr>
          <p:spPr>
            <a:xfrm>
              <a:off x="57922" y="166063"/>
              <a:ext cx="44117" cy="290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872" h="21600" fill="norm" stroke="1" extrusionOk="0">
                  <a:moveTo>
                    <a:pt x="6601" y="21600"/>
                  </a:moveTo>
                  <a:cubicBezTo>
                    <a:pt x="6601" y="21600"/>
                    <a:pt x="-5244" y="14400"/>
                    <a:pt x="12872" y="0"/>
                  </a:cubicBezTo>
                  <a:cubicBezTo>
                    <a:pt x="6601" y="1756"/>
                    <a:pt x="-8728" y="16156"/>
                    <a:pt x="6601" y="21600"/>
                  </a:cubicBezTo>
                  <a:close/>
                </a:path>
              </a:pathLst>
            </a:custGeom>
            <a:solidFill>
              <a:srgbClr val="6F41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" name="Полилиния 10"/>
            <p:cNvSpPr/>
            <p:nvPr/>
          </p:nvSpPr>
          <p:spPr>
            <a:xfrm>
              <a:off x="0" y="494189"/>
              <a:ext cx="31012" cy="28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21600"/>
                    <a:pt x="13292" y="14400"/>
                    <a:pt x="0" y="0"/>
                  </a:cubicBezTo>
                  <a:cubicBezTo>
                    <a:pt x="0" y="5400"/>
                    <a:pt x="0" y="5400"/>
                    <a:pt x="0" y="5400"/>
                  </a:cubicBezTo>
                  <a:cubicBezTo>
                    <a:pt x="8308" y="12600"/>
                    <a:pt x="13292" y="16200"/>
                    <a:pt x="21600" y="21600"/>
                  </a:cubicBezTo>
                  <a:close/>
                </a:path>
              </a:pathLst>
            </a:custGeom>
            <a:solidFill>
              <a:srgbClr val="6F41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" name="Полилиния 11"/>
            <p:cNvSpPr/>
            <p:nvPr/>
          </p:nvSpPr>
          <p:spPr>
            <a:xfrm>
              <a:off x="113043" y="499190"/>
              <a:ext cx="286110" cy="74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04" fill="norm" stroke="1" extrusionOk="0">
                  <a:moveTo>
                    <a:pt x="21600" y="18514"/>
                  </a:moveTo>
                  <a:cubicBezTo>
                    <a:pt x="6248" y="18514"/>
                    <a:pt x="0" y="0"/>
                    <a:pt x="0" y="0"/>
                  </a:cubicBezTo>
                  <a:cubicBezTo>
                    <a:pt x="4463" y="19749"/>
                    <a:pt x="19458" y="21600"/>
                    <a:pt x="21600" y="18514"/>
                  </a:cubicBezTo>
                  <a:close/>
                </a:path>
              </a:pathLst>
            </a:custGeom>
            <a:solidFill>
              <a:srgbClr val="6F41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" name="Полилиния 12"/>
            <p:cNvSpPr/>
            <p:nvPr/>
          </p:nvSpPr>
          <p:spPr>
            <a:xfrm>
              <a:off x="52019" y="543207"/>
              <a:ext cx="191074" cy="147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67" y="11148"/>
                    <a:pt x="18933" y="20555"/>
                    <a:pt x="21600" y="21600"/>
                  </a:cubicBezTo>
                  <a:cubicBezTo>
                    <a:pt x="5067" y="1149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7" name="Группа 16"/>
          <p:cNvGrpSpPr/>
          <p:nvPr/>
        </p:nvGrpSpPr>
        <p:grpSpPr>
          <a:xfrm>
            <a:off x="145057" y="-3203"/>
            <a:ext cx="1377355" cy="794438"/>
            <a:chOff x="0" y="0"/>
            <a:chExt cx="1377354" cy="794436"/>
          </a:xfrm>
        </p:grpSpPr>
        <p:sp>
          <p:nvSpPr>
            <p:cNvPr id="29" name="Полилиния 34"/>
            <p:cNvSpPr/>
            <p:nvPr/>
          </p:nvSpPr>
          <p:spPr>
            <a:xfrm>
              <a:off x="0" y="65122"/>
              <a:ext cx="361542" cy="168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14961" fill="norm" stroke="1" extrusionOk="0">
                  <a:moveTo>
                    <a:pt x="62" y="11458"/>
                  </a:moveTo>
                  <a:cubicBezTo>
                    <a:pt x="-327" y="12334"/>
                    <a:pt x="1230" y="14961"/>
                    <a:pt x="1230" y="14961"/>
                  </a:cubicBezTo>
                  <a:cubicBezTo>
                    <a:pt x="1230" y="14961"/>
                    <a:pt x="4538" y="5620"/>
                    <a:pt x="9792" y="2702"/>
                  </a:cubicBezTo>
                  <a:cubicBezTo>
                    <a:pt x="14851" y="-217"/>
                    <a:pt x="21273" y="5037"/>
                    <a:pt x="21273" y="5037"/>
                  </a:cubicBezTo>
                  <a:cubicBezTo>
                    <a:pt x="20105" y="2118"/>
                    <a:pt x="20105" y="2118"/>
                    <a:pt x="20105" y="2118"/>
                  </a:cubicBezTo>
                  <a:cubicBezTo>
                    <a:pt x="20105" y="2118"/>
                    <a:pt x="8235" y="-6639"/>
                    <a:pt x="62" y="11458"/>
                  </a:cubicBezTo>
                  <a:close/>
                </a:path>
              </a:pathLst>
            </a:custGeom>
            <a:solidFill>
              <a:srgbClr val="92552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" name="Полилиния 35"/>
            <p:cNvSpPr/>
            <p:nvPr/>
          </p:nvSpPr>
          <p:spPr>
            <a:xfrm>
              <a:off x="209624" y="0"/>
              <a:ext cx="1167731" cy="794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58" y="6390"/>
                  </a:moveTo>
                  <a:cubicBezTo>
                    <a:pt x="58" y="6390"/>
                    <a:pt x="-245" y="9900"/>
                    <a:pt x="542" y="12870"/>
                  </a:cubicBezTo>
                  <a:cubicBezTo>
                    <a:pt x="1268" y="15750"/>
                    <a:pt x="3446" y="17460"/>
                    <a:pt x="3446" y="17460"/>
                  </a:cubicBezTo>
                  <a:cubicBezTo>
                    <a:pt x="3446" y="17460"/>
                    <a:pt x="3204" y="14760"/>
                    <a:pt x="3506" y="13140"/>
                  </a:cubicBezTo>
                  <a:cubicBezTo>
                    <a:pt x="5200" y="21420"/>
                    <a:pt x="10343" y="21600"/>
                    <a:pt x="10343" y="21600"/>
                  </a:cubicBezTo>
                  <a:cubicBezTo>
                    <a:pt x="10343" y="21600"/>
                    <a:pt x="10343" y="21600"/>
                    <a:pt x="9133" y="9810"/>
                  </a:cubicBezTo>
                  <a:cubicBezTo>
                    <a:pt x="9133" y="9810"/>
                    <a:pt x="9133" y="9810"/>
                    <a:pt x="21355" y="16290"/>
                  </a:cubicBezTo>
                  <a:cubicBezTo>
                    <a:pt x="21355" y="16290"/>
                    <a:pt x="20689" y="13950"/>
                    <a:pt x="19056" y="9900"/>
                  </a:cubicBezTo>
                  <a:cubicBezTo>
                    <a:pt x="17362" y="5760"/>
                    <a:pt x="13489" y="1620"/>
                    <a:pt x="12521" y="1170"/>
                  </a:cubicBezTo>
                  <a:cubicBezTo>
                    <a:pt x="12763" y="720"/>
                    <a:pt x="13187" y="360"/>
                    <a:pt x="13610" y="0"/>
                  </a:cubicBezTo>
                  <a:cubicBezTo>
                    <a:pt x="1389" y="0"/>
                    <a:pt x="1389" y="0"/>
                    <a:pt x="1389" y="0"/>
                  </a:cubicBezTo>
                  <a:cubicBezTo>
                    <a:pt x="542" y="3060"/>
                    <a:pt x="179" y="5760"/>
                    <a:pt x="179" y="5760"/>
                  </a:cubicBezTo>
                  <a:cubicBezTo>
                    <a:pt x="58" y="6390"/>
                    <a:pt x="58" y="6390"/>
                    <a:pt x="58" y="6390"/>
                  </a:cubicBezTo>
                  <a:cubicBezTo>
                    <a:pt x="58" y="6390"/>
                    <a:pt x="58" y="6390"/>
                    <a:pt x="58" y="6390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" name="Полилиния 36"/>
            <p:cNvSpPr/>
            <p:nvPr/>
          </p:nvSpPr>
          <p:spPr>
            <a:xfrm>
              <a:off x="263054" y="0"/>
              <a:ext cx="1019024" cy="734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0" h="21600" fill="norm" stroke="1" extrusionOk="0">
                  <a:moveTo>
                    <a:pt x="711" y="3308"/>
                  </a:moveTo>
                  <a:cubicBezTo>
                    <a:pt x="711" y="3308"/>
                    <a:pt x="-1330" y="14108"/>
                    <a:pt x="1502" y="16054"/>
                  </a:cubicBezTo>
                  <a:cubicBezTo>
                    <a:pt x="1107" y="13038"/>
                    <a:pt x="2555" y="10216"/>
                    <a:pt x="2555" y="10216"/>
                  </a:cubicBezTo>
                  <a:cubicBezTo>
                    <a:pt x="2555" y="10216"/>
                    <a:pt x="5058" y="20043"/>
                    <a:pt x="8877" y="21600"/>
                  </a:cubicBezTo>
                  <a:cubicBezTo>
                    <a:pt x="8021" y="17416"/>
                    <a:pt x="7626" y="8757"/>
                    <a:pt x="7626" y="8757"/>
                  </a:cubicBezTo>
                  <a:cubicBezTo>
                    <a:pt x="7626" y="8757"/>
                    <a:pt x="15792" y="12065"/>
                    <a:pt x="20270" y="15276"/>
                  </a:cubicBezTo>
                  <a:cubicBezTo>
                    <a:pt x="18755" y="9730"/>
                    <a:pt x="13619" y="3892"/>
                    <a:pt x="10392" y="1849"/>
                  </a:cubicBezTo>
                  <a:cubicBezTo>
                    <a:pt x="10590" y="1265"/>
                    <a:pt x="10985" y="584"/>
                    <a:pt x="11511" y="0"/>
                  </a:cubicBezTo>
                  <a:cubicBezTo>
                    <a:pt x="1502" y="0"/>
                    <a:pt x="1502" y="0"/>
                    <a:pt x="1502" y="0"/>
                  </a:cubicBezTo>
                  <a:cubicBezTo>
                    <a:pt x="1172" y="876"/>
                    <a:pt x="975" y="1946"/>
                    <a:pt x="711" y="2919"/>
                  </a:cubicBezTo>
                  <a:cubicBezTo>
                    <a:pt x="711" y="3308"/>
                    <a:pt x="711" y="3308"/>
                    <a:pt x="711" y="3308"/>
                  </a:cubicBezTo>
                  <a:cubicBezTo>
                    <a:pt x="711" y="3308"/>
                    <a:pt x="711" y="3308"/>
                    <a:pt x="711" y="3308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" name="Полилиния 37"/>
            <p:cNvSpPr/>
            <p:nvPr/>
          </p:nvSpPr>
          <p:spPr>
            <a:xfrm>
              <a:off x="341925" y="92487"/>
              <a:ext cx="697759" cy="25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471" fill="norm" stroke="1" extrusionOk="0">
                  <a:moveTo>
                    <a:pt x="0" y="873"/>
                  </a:moveTo>
                  <a:cubicBezTo>
                    <a:pt x="0" y="873"/>
                    <a:pt x="8292" y="-946"/>
                    <a:pt x="21600" y="17471"/>
                  </a:cubicBezTo>
                  <a:cubicBezTo>
                    <a:pt x="19962" y="13833"/>
                    <a:pt x="6961" y="-4129"/>
                    <a:pt x="0" y="873"/>
                  </a:cubicBezTo>
                  <a:close/>
                </a:path>
              </a:pathLst>
            </a:custGeom>
            <a:solidFill>
              <a:srgbClr val="7087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" name="Полилиния 38"/>
            <p:cNvSpPr/>
            <p:nvPr/>
          </p:nvSpPr>
          <p:spPr>
            <a:xfrm>
              <a:off x="514263" y="0"/>
              <a:ext cx="99480" cy="78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1600"/>
                    <a:pt x="5760" y="12600"/>
                    <a:pt x="21600" y="0"/>
                  </a:cubicBezTo>
                  <a:cubicBezTo>
                    <a:pt x="15840" y="0"/>
                    <a:pt x="15840" y="0"/>
                    <a:pt x="15840" y="0"/>
                  </a:cubicBezTo>
                  <a:cubicBezTo>
                    <a:pt x="8640" y="6300"/>
                    <a:pt x="3600" y="13500"/>
                    <a:pt x="0" y="21600"/>
                  </a:cubicBezTo>
                  <a:close/>
                </a:path>
              </a:pathLst>
            </a:custGeom>
            <a:solidFill>
              <a:srgbClr val="7087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" name="Полилиния 39"/>
            <p:cNvSpPr/>
            <p:nvPr/>
          </p:nvSpPr>
          <p:spPr>
            <a:xfrm>
              <a:off x="385709" y="0"/>
              <a:ext cx="12701" cy="39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0" h="21600" fill="norm" stroke="1" extrusionOk="0">
                  <a:moveTo>
                    <a:pt x="4050" y="21600"/>
                  </a:moveTo>
                  <a:cubicBezTo>
                    <a:pt x="4050" y="21600"/>
                    <a:pt x="4050" y="12600"/>
                    <a:pt x="20250" y="0"/>
                  </a:cubicBezTo>
                  <a:cubicBezTo>
                    <a:pt x="4050" y="0"/>
                    <a:pt x="4050" y="0"/>
                    <a:pt x="4050" y="0"/>
                  </a:cubicBezTo>
                  <a:cubicBezTo>
                    <a:pt x="-1350" y="7200"/>
                    <a:pt x="-1350" y="14400"/>
                    <a:pt x="4050" y="21600"/>
                  </a:cubicBezTo>
                  <a:close/>
                </a:path>
              </a:pathLst>
            </a:custGeom>
            <a:solidFill>
              <a:srgbClr val="7087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" name="Полилиния 40"/>
            <p:cNvSpPr/>
            <p:nvPr/>
          </p:nvSpPr>
          <p:spPr>
            <a:xfrm>
              <a:off x="308501" y="128903"/>
              <a:ext cx="69854" cy="294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2" h="21600" fill="norm" stroke="1" extrusionOk="0">
                  <a:moveTo>
                    <a:pt x="1159" y="21600"/>
                  </a:moveTo>
                  <a:cubicBezTo>
                    <a:pt x="1159" y="6310"/>
                    <a:pt x="19942" y="0"/>
                    <a:pt x="19942" y="0"/>
                  </a:cubicBezTo>
                  <a:cubicBezTo>
                    <a:pt x="-719" y="4854"/>
                    <a:pt x="-1658" y="19416"/>
                    <a:pt x="1159" y="21600"/>
                  </a:cubicBezTo>
                  <a:close/>
                </a:path>
              </a:pathLst>
            </a:custGeom>
            <a:solidFill>
              <a:srgbClr val="7087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" name="Полилиния 41"/>
            <p:cNvSpPr/>
            <p:nvPr/>
          </p:nvSpPr>
          <p:spPr>
            <a:xfrm>
              <a:off x="466560" y="158326"/>
              <a:ext cx="152788" cy="476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45" h="21600" fill="norm" stroke="1" extrusionOk="0">
                  <a:moveTo>
                    <a:pt x="1203" y="0"/>
                  </a:moveTo>
                  <a:cubicBezTo>
                    <a:pt x="-4655" y="6750"/>
                    <a:pt x="12552" y="19950"/>
                    <a:pt x="16945" y="21600"/>
                  </a:cubicBezTo>
                  <a:cubicBezTo>
                    <a:pt x="-1726" y="8100"/>
                    <a:pt x="1203" y="0"/>
                    <a:pt x="1203" y="0"/>
                  </a:cubicBezTo>
                  <a:close/>
                </a:path>
              </a:pathLst>
            </a:custGeom>
            <a:solidFill>
              <a:srgbClr val="7087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6" name="Группа 28"/>
          <p:cNvGrpSpPr/>
          <p:nvPr/>
        </p:nvGrpSpPr>
        <p:grpSpPr>
          <a:xfrm>
            <a:off x="-1" y="5007562"/>
            <a:ext cx="673055" cy="1145206"/>
            <a:chOff x="0" y="0"/>
            <a:chExt cx="673053" cy="1145205"/>
          </a:xfrm>
        </p:grpSpPr>
        <p:sp>
          <p:nvSpPr>
            <p:cNvPr id="38" name="Полилиния 29"/>
            <p:cNvSpPr/>
            <p:nvPr/>
          </p:nvSpPr>
          <p:spPr>
            <a:xfrm>
              <a:off x="0" y="0"/>
              <a:ext cx="673054" cy="974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19765" fill="norm" stroke="1" extrusionOk="0">
                  <a:moveTo>
                    <a:pt x="17550" y="16869"/>
                  </a:moveTo>
                  <a:cubicBezTo>
                    <a:pt x="15573" y="17554"/>
                    <a:pt x="11909" y="17056"/>
                    <a:pt x="11909" y="17056"/>
                  </a:cubicBezTo>
                  <a:cubicBezTo>
                    <a:pt x="11909" y="17056"/>
                    <a:pt x="21600" y="13819"/>
                    <a:pt x="21118" y="8310"/>
                  </a:cubicBezTo>
                  <a:cubicBezTo>
                    <a:pt x="18177" y="9835"/>
                    <a:pt x="11234" y="11173"/>
                    <a:pt x="11234" y="11173"/>
                  </a:cubicBezTo>
                  <a:cubicBezTo>
                    <a:pt x="11234" y="11173"/>
                    <a:pt x="14416" y="6038"/>
                    <a:pt x="7907" y="0"/>
                  </a:cubicBezTo>
                  <a:cubicBezTo>
                    <a:pt x="6364" y="2739"/>
                    <a:pt x="2218" y="10084"/>
                    <a:pt x="2218" y="10084"/>
                  </a:cubicBezTo>
                  <a:cubicBezTo>
                    <a:pt x="1446" y="9524"/>
                    <a:pt x="675" y="9026"/>
                    <a:pt x="0" y="8590"/>
                  </a:cubicBezTo>
                  <a:cubicBezTo>
                    <a:pt x="0" y="18643"/>
                    <a:pt x="0" y="18643"/>
                    <a:pt x="0" y="18643"/>
                  </a:cubicBezTo>
                  <a:cubicBezTo>
                    <a:pt x="1061" y="18861"/>
                    <a:pt x="2314" y="19048"/>
                    <a:pt x="3761" y="19110"/>
                  </a:cubicBezTo>
                  <a:cubicBezTo>
                    <a:pt x="3761" y="19110"/>
                    <a:pt x="12873" y="21600"/>
                    <a:pt x="17550" y="16869"/>
                  </a:cubicBezTo>
                  <a:close/>
                </a:path>
              </a:pathLst>
            </a:custGeom>
            <a:solidFill>
              <a:srgbClr val="FFF7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" name="Полилиния 30"/>
            <p:cNvSpPr/>
            <p:nvPr/>
          </p:nvSpPr>
          <p:spPr>
            <a:xfrm>
              <a:off x="0" y="75345"/>
              <a:ext cx="618354" cy="857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7" fill="norm" stroke="1" extrusionOk="0">
                  <a:moveTo>
                    <a:pt x="1662" y="19844"/>
                  </a:moveTo>
                  <a:cubicBezTo>
                    <a:pt x="6110" y="21002"/>
                    <a:pt x="12810" y="21600"/>
                    <a:pt x="15758" y="19507"/>
                  </a:cubicBezTo>
                  <a:cubicBezTo>
                    <a:pt x="13239" y="19769"/>
                    <a:pt x="10720" y="19881"/>
                    <a:pt x="8736" y="18797"/>
                  </a:cubicBezTo>
                  <a:cubicBezTo>
                    <a:pt x="9808" y="18685"/>
                    <a:pt x="20260" y="15770"/>
                    <a:pt x="21600" y="10127"/>
                  </a:cubicBezTo>
                  <a:cubicBezTo>
                    <a:pt x="19456" y="11398"/>
                    <a:pt x="13239" y="13192"/>
                    <a:pt x="10559" y="12967"/>
                  </a:cubicBezTo>
                  <a:cubicBezTo>
                    <a:pt x="11845" y="9529"/>
                    <a:pt x="11952" y="3363"/>
                    <a:pt x="9165" y="0"/>
                  </a:cubicBezTo>
                  <a:cubicBezTo>
                    <a:pt x="7718" y="4671"/>
                    <a:pt x="3216" y="12183"/>
                    <a:pt x="3216" y="12183"/>
                  </a:cubicBezTo>
                  <a:cubicBezTo>
                    <a:pt x="3216" y="12183"/>
                    <a:pt x="1769" y="11286"/>
                    <a:pt x="0" y="10127"/>
                  </a:cubicBezTo>
                  <a:cubicBezTo>
                    <a:pt x="0" y="19283"/>
                    <a:pt x="0" y="19283"/>
                    <a:pt x="0" y="19283"/>
                  </a:cubicBezTo>
                  <a:cubicBezTo>
                    <a:pt x="750" y="19545"/>
                    <a:pt x="1286" y="19694"/>
                    <a:pt x="1286" y="19694"/>
                  </a:cubicBezTo>
                  <a:cubicBezTo>
                    <a:pt x="1662" y="19844"/>
                    <a:pt x="1662" y="19844"/>
                    <a:pt x="1662" y="19844"/>
                  </a:cubicBezTo>
                  <a:cubicBezTo>
                    <a:pt x="1662" y="19844"/>
                    <a:pt x="1662" y="19844"/>
                    <a:pt x="1662" y="19844"/>
                  </a:cubicBezTo>
                  <a:close/>
                </a:path>
              </a:pathLst>
            </a:custGeom>
            <a:solidFill>
              <a:srgbClr val="EE912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" name="Полилиния 31"/>
            <p:cNvSpPr/>
            <p:nvPr/>
          </p:nvSpPr>
          <p:spPr>
            <a:xfrm>
              <a:off x="59756" y="308527"/>
              <a:ext cx="193484" cy="55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1" h="21600" fill="norm" stroke="1" extrusionOk="0">
                  <a:moveTo>
                    <a:pt x="0" y="21600"/>
                  </a:moveTo>
                  <a:cubicBezTo>
                    <a:pt x="16403" y="17531"/>
                    <a:pt x="21600" y="2334"/>
                    <a:pt x="20301" y="0"/>
                  </a:cubicBezTo>
                  <a:cubicBezTo>
                    <a:pt x="15916" y="15617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9C56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" name="Полилиния 32"/>
            <p:cNvSpPr/>
            <p:nvPr/>
          </p:nvSpPr>
          <p:spPr>
            <a:xfrm>
              <a:off x="162382" y="603414"/>
              <a:ext cx="352047" cy="164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814" fill="norm" stroke="1" extrusionOk="0">
                  <a:moveTo>
                    <a:pt x="0" y="18439"/>
                  </a:moveTo>
                  <a:cubicBezTo>
                    <a:pt x="7452" y="21600"/>
                    <a:pt x="20185" y="3863"/>
                    <a:pt x="21600" y="0"/>
                  </a:cubicBezTo>
                  <a:cubicBezTo>
                    <a:pt x="8678" y="18790"/>
                    <a:pt x="0" y="18439"/>
                    <a:pt x="0" y="18439"/>
                  </a:cubicBezTo>
                  <a:close/>
                </a:path>
              </a:pathLst>
            </a:custGeom>
            <a:solidFill>
              <a:srgbClr val="9C56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2" name="Полилиния 33"/>
            <p:cNvSpPr/>
            <p:nvPr/>
          </p:nvSpPr>
          <p:spPr>
            <a:xfrm>
              <a:off x="110420" y="858030"/>
              <a:ext cx="233182" cy="51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20" fill="norm" stroke="1" extrusionOk="0">
                  <a:moveTo>
                    <a:pt x="0" y="0"/>
                  </a:moveTo>
                  <a:cubicBezTo>
                    <a:pt x="4689" y="21600"/>
                    <a:pt x="19326" y="21600"/>
                    <a:pt x="21600" y="18097"/>
                  </a:cubicBezTo>
                  <a:cubicBezTo>
                    <a:pt x="6395" y="1984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" name="Полилиния 34"/>
            <p:cNvSpPr/>
            <p:nvPr/>
          </p:nvSpPr>
          <p:spPr>
            <a:xfrm>
              <a:off x="0" y="658624"/>
              <a:ext cx="93533" cy="88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21600"/>
                    <a:pt x="12393" y="16014"/>
                    <a:pt x="0" y="0"/>
                  </a:cubicBezTo>
                  <a:cubicBezTo>
                    <a:pt x="0" y="4469"/>
                    <a:pt x="0" y="4469"/>
                    <a:pt x="0" y="4469"/>
                  </a:cubicBezTo>
                  <a:cubicBezTo>
                    <a:pt x="6728" y="12662"/>
                    <a:pt x="14164" y="18993"/>
                    <a:pt x="21600" y="21600"/>
                  </a:cubicBezTo>
                  <a:close/>
                </a:path>
              </a:pathLst>
            </a:custGeom>
            <a:solidFill>
              <a:srgbClr val="9C56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" name="Полилиния 35"/>
            <p:cNvSpPr/>
            <p:nvPr/>
          </p:nvSpPr>
          <p:spPr>
            <a:xfrm>
              <a:off x="0" y="817760"/>
              <a:ext cx="73397" cy="2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13" fill="norm" stroke="1" extrusionOk="0">
                  <a:moveTo>
                    <a:pt x="21600" y="19059"/>
                  </a:moveTo>
                  <a:cubicBezTo>
                    <a:pt x="21600" y="19059"/>
                    <a:pt x="13950" y="16518"/>
                    <a:pt x="0" y="0"/>
                  </a:cubicBezTo>
                  <a:cubicBezTo>
                    <a:pt x="0" y="7624"/>
                    <a:pt x="0" y="7624"/>
                    <a:pt x="0" y="7624"/>
                  </a:cubicBezTo>
                  <a:cubicBezTo>
                    <a:pt x="8100" y="16518"/>
                    <a:pt x="15300" y="21600"/>
                    <a:pt x="21600" y="19059"/>
                  </a:cubicBezTo>
                  <a:close/>
                </a:path>
              </a:pathLst>
            </a:custGeom>
            <a:solidFill>
              <a:srgbClr val="9C56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5" name="Полилиния 36"/>
            <p:cNvSpPr/>
            <p:nvPr/>
          </p:nvSpPr>
          <p:spPr>
            <a:xfrm>
              <a:off x="52706" y="931428"/>
              <a:ext cx="75902" cy="213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878" h="21349" fill="norm" stroke="1" extrusionOk="0">
                  <a:moveTo>
                    <a:pt x="2208" y="10723"/>
                  </a:moveTo>
                  <a:cubicBezTo>
                    <a:pt x="647" y="5209"/>
                    <a:pt x="8454" y="0"/>
                    <a:pt x="8454" y="0"/>
                  </a:cubicBezTo>
                  <a:cubicBezTo>
                    <a:pt x="5591" y="306"/>
                    <a:pt x="5591" y="306"/>
                    <a:pt x="5591" y="306"/>
                  </a:cubicBezTo>
                  <a:cubicBezTo>
                    <a:pt x="5591" y="306"/>
                    <a:pt x="-8722" y="10723"/>
                    <a:pt x="8454" y="21294"/>
                  </a:cubicBezTo>
                  <a:cubicBezTo>
                    <a:pt x="9235" y="21600"/>
                    <a:pt x="12878" y="20528"/>
                    <a:pt x="12878" y="20528"/>
                  </a:cubicBezTo>
                  <a:cubicBezTo>
                    <a:pt x="12878" y="20528"/>
                    <a:pt x="3770" y="16238"/>
                    <a:pt x="2208" y="10723"/>
                  </a:cubicBezTo>
                  <a:close/>
                </a:path>
              </a:pathLst>
            </a:custGeom>
            <a:solidFill>
              <a:srgbClr val="9C56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55" name="Группа 52"/>
          <p:cNvGrpSpPr/>
          <p:nvPr/>
        </p:nvGrpSpPr>
        <p:grpSpPr>
          <a:xfrm>
            <a:off x="11039361" y="-7131"/>
            <a:ext cx="864657" cy="887691"/>
            <a:chOff x="0" y="0"/>
            <a:chExt cx="864655" cy="887690"/>
          </a:xfrm>
        </p:grpSpPr>
        <p:sp>
          <p:nvSpPr>
            <p:cNvPr id="47" name="Полилиния 53"/>
            <p:cNvSpPr/>
            <p:nvPr/>
          </p:nvSpPr>
          <p:spPr>
            <a:xfrm rot="19948163">
              <a:off x="115332" y="109474"/>
              <a:ext cx="633992" cy="654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6" h="19733" fill="norm" stroke="1" extrusionOk="0">
                  <a:moveTo>
                    <a:pt x="8106" y="19246"/>
                  </a:moveTo>
                  <a:cubicBezTo>
                    <a:pt x="8106" y="19246"/>
                    <a:pt x="1140" y="19287"/>
                    <a:pt x="0" y="13629"/>
                  </a:cubicBezTo>
                  <a:cubicBezTo>
                    <a:pt x="1096" y="14744"/>
                    <a:pt x="3681" y="15240"/>
                    <a:pt x="3681" y="15240"/>
                  </a:cubicBezTo>
                  <a:cubicBezTo>
                    <a:pt x="3681" y="15240"/>
                    <a:pt x="-1314" y="9706"/>
                    <a:pt x="1227" y="4584"/>
                  </a:cubicBezTo>
                  <a:cubicBezTo>
                    <a:pt x="2498" y="6773"/>
                    <a:pt x="6529" y="9788"/>
                    <a:pt x="6529" y="9788"/>
                  </a:cubicBezTo>
                  <a:cubicBezTo>
                    <a:pt x="6529" y="9788"/>
                    <a:pt x="6529" y="4130"/>
                    <a:pt x="13320" y="0"/>
                  </a:cubicBezTo>
                  <a:cubicBezTo>
                    <a:pt x="13144" y="2974"/>
                    <a:pt x="12794" y="11027"/>
                    <a:pt x="12794" y="11027"/>
                  </a:cubicBezTo>
                  <a:cubicBezTo>
                    <a:pt x="20286" y="7723"/>
                    <a:pt x="20286" y="7723"/>
                    <a:pt x="20286" y="7723"/>
                  </a:cubicBezTo>
                  <a:cubicBezTo>
                    <a:pt x="20286" y="7723"/>
                    <a:pt x="19015" y="13753"/>
                    <a:pt x="16168" y="15281"/>
                  </a:cubicBezTo>
                  <a:cubicBezTo>
                    <a:pt x="17351" y="15694"/>
                    <a:pt x="19103" y="14662"/>
                    <a:pt x="19103" y="14662"/>
                  </a:cubicBezTo>
                  <a:cubicBezTo>
                    <a:pt x="19103" y="14662"/>
                    <a:pt x="16518" y="21600"/>
                    <a:pt x="8106" y="19246"/>
                  </a:cubicBezTo>
                  <a:close/>
                </a:path>
              </a:pathLst>
            </a:custGeom>
            <a:solidFill>
              <a:srgbClr val="FFF7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" name="Полилиния 54"/>
            <p:cNvSpPr/>
            <p:nvPr/>
          </p:nvSpPr>
          <p:spPr>
            <a:xfrm rot="19948163">
              <a:off x="164349" y="152378"/>
              <a:ext cx="541605" cy="581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7" h="21600" fill="norm" stroke="1" extrusionOk="0">
                  <a:moveTo>
                    <a:pt x="10412" y="21498"/>
                  </a:moveTo>
                  <a:cubicBezTo>
                    <a:pt x="10412" y="21498"/>
                    <a:pt x="18215" y="21498"/>
                    <a:pt x="18784" y="18238"/>
                  </a:cubicBezTo>
                  <a:cubicBezTo>
                    <a:pt x="16820" y="19257"/>
                    <a:pt x="14598" y="18340"/>
                    <a:pt x="14598" y="18340"/>
                  </a:cubicBezTo>
                  <a:cubicBezTo>
                    <a:pt x="14598" y="18340"/>
                    <a:pt x="20489" y="13958"/>
                    <a:pt x="20437" y="9985"/>
                  </a:cubicBezTo>
                  <a:cubicBezTo>
                    <a:pt x="17802" y="11615"/>
                    <a:pt x="12066" y="13653"/>
                    <a:pt x="12066" y="13653"/>
                  </a:cubicBezTo>
                  <a:cubicBezTo>
                    <a:pt x="12066" y="13653"/>
                    <a:pt x="12014" y="4992"/>
                    <a:pt x="12945" y="0"/>
                  </a:cubicBezTo>
                  <a:cubicBezTo>
                    <a:pt x="9637" y="2547"/>
                    <a:pt x="7209" y="8609"/>
                    <a:pt x="6640" y="12328"/>
                  </a:cubicBezTo>
                  <a:cubicBezTo>
                    <a:pt x="4728" y="11870"/>
                    <a:pt x="1214" y="8304"/>
                    <a:pt x="181" y="6419"/>
                  </a:cubicBezTo>
                  <a:cubicBezTo>
                    <a:pt x="-1111" y="12379"/>
                    <a:pt x="4935" y="18085"/>
                    <a:pt x="5607" y="18594"/>
                  </a:cubicBezTo>
                  <a:cubicBezTo>
                    <a:pt x="3798" y="19002"/>
                    <a:pt x="2041" y="18238"/>
                    <a:pt x="439" y="17270"/>
                  </a:cubicBezTo>
                  <a:cubicBezTo>
                    <a:pt x="1628" y="20174"/>
                    <a:pt x="6537" y="21498"/>
                    <a:pt x="10102" y="21600"/>
                  </a:cubicBezTo>
                  <a:cubicBezTo>
                    <a:pt x="10412" y="21498"/>
                    <a:pt x="10412" y="21498"/>
                    <a:pt x="10412" y="21498"/>
                  </a:cubicBezTo>
                  <a:cubicBezTo>
                    <a:pt x="10412" y="21498"/>
                    <a:pt x="10412" y="21498"/>
                    <a:pt x="10412" y="21498"/>
                  </a:cubicBezTo>
                  <a:close/>
                </a:path>
              </a:pathLst>
            </a:custGeom>
            <a:solidFill>
              <a:srgbClr val="DD72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" name="Полилиния 55"/>
            <p:cNvSpPr/>
            <p:nvPr/>
          </p:nvSpPr>
          <p:spPr>
            <a:xfrm rot="19948163">
              <a:off x="430067" y="303011"/>
              <a:ext cx="53722" cy="403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75" h="21600" fill="norm" stroke="1" extrusionOk="0">
                  <a:moveTo>
                    <a:pt x="7266" y="21600"/>
                  </a:moveTo>
                  <a:cubicBezTo>
                    <a:pt x="7266" y="21600"/>
                    <a:pt x="-5568" y="14278"/>
                    <a:pt x="12275" y="0"/>
                  </a:cubicBezTo>
                  <a:cubicBezTo>
                    <a:pt x="6953" y="1904"/>
                    <a:pt x="-9325" y="15889"/>
                    <a:pt x="7266" y="21600"/>
                  </a:cubicBezTo>
                  <a:close/>
                </a:path>
              </a:pathLst>
            </a:custGeom>
            <a:solidFill>
              <a:srgbClr val="6E40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" name="Полилиния 56"/>
            <p:cNvSpPr/>
            <p:nvPr/>
          </p:nvSpPr>
          <p:spPr>
            <a:xfrm rot="19948163">
              <a:off x="259765" y="478683"/>
              <a:ext cx="183847" cy="196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21600"/>
                    <a:pt x="10961" y="17673"/>
                    <a:pt x="0" y="0"/>
                  </a:cubicBezTo>
                  <a:cubicBezTo>
                    <a:pt x="806" y="3021"/>
                    <a:pt x="11606" y="20090"/>
                    <a:pt x="21600" y="21600"/>
                  </a:cubicBezTo>
                  <a:close/>
                </a:path>
              </a:pathLst>
            </a:custGeom>
            <a:solidFill>
              <a:srgbClr val="6E40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" name="Полилиния 57"/>
            <p:cNvSpPr/>
            <p:nvPr/>
          </p:nvSpPr>
          <p:spPr>
            <a:xfrm rot="19948163">
              <a:off x="362449" y="689902"/>
              <a:ext cx="160649" cy="37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802" fill="norm" stroke="1" extrusionOk="0">
                  <a:moveTo>
                    <a:pt x="21600" y="11880"/>
                  </a:moveTo>
                  <a:cubicBezTo>
                    <a:pt x="21600" y="11880"/>
                    <a:pt x="13846" y="18360"/>
                    <a:pt x="0" y="0"/>
                  </a:cubicBezTo>
                  <a:cubicBezTo>
                    <a:pt x="1662" y="4320"/>
                    <a:pt x="15138" y="21600"/>
                    <a:pt x="21600" y="11880"/>
                  </a:cubicBezTo>
                  <a:close/>
                </a:path>
              </a:pathLst>
            </a:custGeom>
            <a:solidFill>
              <a:srgbClr val="6E40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" name="Полилиния 58"/>
            <p:cNvSpPr/>
            <p:nvPr/>
          </p:nvSpPr>
          <p:spPr>
            <a:xfrm rot="19948163">
              <a:off x="478033" y="417732"/>
              <a:ext cx="224444" cy="144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57" fill="norm" stroke="1" extrusionOk="0">
                  <a:moveTo>
                    <a:pt x="0" y="20618"/>
                  </a:moveTo>
                  <a:cubicBezTo>
                    <a:pt x="0" y="20618"/>
                    <a:pt x="9220" y="18851"/>
                    <a:pt x="21600" y="0"/>
                  </a:cubicBezTo>
                  <a:cubicBezTo>
                    <a:pt x="20415" y="3535"/>
                    <a:pt x="8166" y="21600"/>
                    <a:pt x="0" y="20618"/>
                  </a:cubicBezTo>
                  <a:close/>
                </a:path>
              </a:pathLst>
            </a:custGeom>
            <a:solidFill>
              <a:srgbClr val="6E40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" name="Полилиния 59"/>
            <p:cNvSpPr/>
            <p:nvPr/>
          </p:nvSpPr>
          <p:spPr>
            <a:xfrm rot="19948163">
              <a:off x="526465" y="584544"/>
              <a:ext cx="216326" cy="4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545" fill="norm" stroke="1" extrusionOk="0">
                  <a:moveTo>
                    <a:pt x="0" y="11232"/>
                  </a:moveTo>
                  <a:cubicBezTo>
                    <a:pt x="0" y="11232"/>
                    <a:pt x="7519" y="18576"/>
                    <a:pt x="21600" y="0"/>
                  </a:cubicBezTo>
                  <a:cubicBezTo>
                    <a:pt x="19686" y="4752"/>
                    <a:pt x="6152" y="21600"/>
                    <a:pt x="0" y="11232"/>
                  </a:cubicBezTo>
                  <a:close/>
                </a:path>
              </a:pathLst>
            </a:custGeom>
            <a:solidFill>
              <a:srgbClr val="6E40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" name="Полилиния 60"/>
            <p:cNvSpPr/>
            <p:nvPr/>
          </p:nvSpPr>
          <p:spPr>
            <a:xfrm rot="19948163">
              <a:off x="493636" y="737338"/>
              <a:ext cx="84763" cy="138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82" h="21600" fill="norm" stroke="1" extrusionOk="0">
                  <a:moveTo>
                    <a:pt x="16132" y="1283"/>
                  </a:moveTo>
                  <a:cubicBezTo>
                    <a:pt x="16132" y="1283"/>
                    <a:pt x="21600" y="15184"/>
                    <a:pt x="3008" y="21600"/>
                  </a:cubicBezTo>
                  <a:cubicBezTo>
                    <a:pt x="2187" y="21600"/>
                    <a:pt x="0" y="19675"/>
                    <a:pt x="0" y="19675"/>
                  </a:cubicBezTo>
                  <a:cubicBezTo>
                    <a:pt x="0" y="19675"/>
                    <a:pt x="9296" y="17537"/>
                    <a:pt x="13397" y="12404"/>
                  </a:cubicBezTo>
                  <a:cubicBezTo>
                    <a:pt x="17225" y="7057"/>
                    <a:pt x="14218" y="0"/>
                    <a:pt x="14218" y="0"/>
                  </a:cubicBezTo>
                  <a:cubicBezTo>
                    <a:pt x="16132" y="1283"/>
                    <a:pt x="16132" y="1283"/>
                    <a:pt x="16132" y="1283"/>
                  </a:cubicBezTo>
                  <a:cubicBezTo>
                    <a:pt x="16132" y="1283"/>
                    <a:pt x="16132" y="1283"/>
                    <a:pt x="16132" y="1283"/>
                  </a:cubicBezTo>
                  <a:close/>
                </a:path>
              </a:pathLst>
            </a:custGeom>
            <a:solidFill>
              <a:srgbClr val="92552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64" name="Группа 64"/>
          <p:cNvGrpSpPr/>
          <p:nvPr/>
        </p:nvGrpSpPr>
        <p:grpSpPr>
          <a:xfrm>
            <a:off x="10828814" y="2958792"/>
            <a:ext cx="982094" cy="1137904"/>
            <a:chOff x="0" y="0"/>
            <a:chExt cx="982092" cy="1137903"/>
          </a:xfrm>
        </p:grpSpPr>
        <p:sp>
          <p:nvSpPr>
            <p:cNvPr id="56" name="Полилиния 65"/>
            <p:cNvSpPr/>
            <p:nvPr/>
          </p:nvSpPr>
          <p:spPr>
            <a:xfrm flipH="1">
              <a:off x="342797" y="831429"/>
              <a:ext cx="133208" cy="306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32" h="21404" fill="norm" stroke="1" extrusionOk="0">
                  <a:moveTo>
                    <a:pt x="11138" y="882"/>
                  </a:moveTo>
                  <a:cubicBezTo>
                    <a:pt x="11138" y="882"/>
                    <a:pt x="21600" y="12343"/>
                    <a:pt x="4050" y="21380"/>
                  </a:cubicBezTo>
                  <a:cubicBezTo>
                    <a:pt x="3037" y="21600"/>
                    <a:pt x="0" y="20278"/>
                    <a:pt x="0" y="20278"/>
                  </a:cubicBezTo>
                  <a:cubicBezTo>
                    <a:pt x="0" y="20278"/>
                    <a:pt x="9450" y="16751"/>
                    <a:pt x="11813" y="11241"/>
                  </a:cubicBezTo>
                  <a:cubicBezTo>
                    <a:pt x="14175" y="6171"/>
                    <a:pt x="8100" y="0"/>
                    <a:pt x="8100" y="0"/>
                  </a:cubicBezTo>
                  <a:cubicBezTo>
                    <a:pt x="11138" y="882"/>
                    <a:pt x="11138" y="882"/>
                    <a:pt x="11138" y="882"/>
                  </a:cubicBezTo>
                  <a:cubicBezTo>
                    <a:pt x="11138" y="882"/>
                    <a:pt x="11138" y="882"/>
                    <a:pt x="11138" y="882"/>
                  </a:cubicBezTo>
                  <a:close/>
                </a:path>
              </a:pathLst>
            </a:custGeom>
            <a:solidFill>
              <a:srgbClr val="92552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7" name="Полилиния 66"/>
            <p:cNvSpPr/>
            <p:nvPr/>
          </p:nvSpPr>
          <p:spPr>
            <a:xfrm flipH="1">
              <a:off x="0" y="0"/>
              <a:ext cx="982093" cy="963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1" h="21318" fill="norm" stroke="1" extrusionOk="0">
                  <a:moveTo>
                    <a:pt x="10767" y="21041"/>
                  </a:moveTo>
                  <a:cubicBezTo>
                    <a:pt x="10767" y="21041"/>
                    <a:pt x="17147" y="19223"/>
                    <a:pt x="19340" y="15588"/>
                  </a:cubicBezTo>
                  <a:cubicBezTo>
                    <a:pt x="21600" y="11953"/>
                    <a:pt x="20204" y="10625"/>
                    <a:pt x="20204" y="10625"/>
                  </a:cubicBezTo>
                  <a:cubicBezTo>
                    <a:pt x="16549" y="14470"/>
                    <a:pt x="16549" y="14470"/>
                    <a:pt x="16549" y="14470"/>
                  </a:cubicBezTo>
                  <a:cubicBezTo>
                    <a:pt x="16549" y="14470"/>
                    <a:pt x="19739" y="7689"/>
                    <a:pt x="17812" y="4054"/>
                  </a:cubicBezTo>
                  <a:cubicBezTo>
                    <a:pt x="16748" y="2097"/>
                    <a:pt x="16150" y="1887"/>
                    <a:pt x="16150" y="1887"/>
                  </a:cubicBezTo>
                  <a:cubicBezTo>
                    <a:pt x="16150" y="1887"/>
                    <a:pt x="14356" y="6501"/>
                    <a:pt x="13093" y="8388"/>
                  </a:cubicBezTo>
                  <a:cubicBezTo>
                    <a:pt x="12761" y="7410"/>
                    <a:pt x="9836" y="3565"/>
                    <a:pt x="7178" y="2097"/>
                  </a:cubicBezTo>
                  <a:cubicBezTo>
                    <a:pt x="4386" y="559"/>
                    <a:pt x="2791" y="0"/>
                    <a:pt x="2791" y="0"/>
                  </a:cubicBezTo>
                  <a:cubicBezTo>
                    <a:pt x="7710" y="12093"/>
                    <a:pt x="7710" y="12093"/>
                    <a:pt x="7710" y="12093"/>
                  </a:cubicBezTo>
                  <a:cubicBezTo>
                    <a:pt x="0" y="11324"/>
                    <a:pt x="0" y="11324"/>
                    <a:pt x="0" y="11324"/>
                  </a:cubicBezTo>
                  <a:cubicBezTo>
                    <a:pt x="0" y="11324"/>
                    <a:pt x="332" y="16567"/>
                    <a:pt x="5782" y="17965"/>
                  </a:cubicBezTo>
                  <a:cubicBezTo>
                    <a:pt x="4719" y="18315"/>
                    <a:pt x="3057" y="18245"/>
                    <a:pt x="3057" y="18245"/>
                  </a:cubicBezTo>
                  <a:cubicBezTo>
                    <a:pt x="3057" y="18245"/>
                    <a:pt x="4254" y="20272"/>
                    <a:pt x="6247" y="20971"/>
                  </a:cubicBezTo>
                  <a:cubicBezTo>
                    <a:pt x="8108" y="21600"/>
                    <a:pt x="10434" y="21181"/>
                    <a:pt x="10434" y="21181"/>
                  </a:cubicBezTo>
                  <a:cubicBezTo>
                    <a:pt x="10767" y="21041"/>
                    <a:pt x="10767" y="21041"/>
                    <a:pt x="10767" y="21041"/>
                  </a:cubicBezTo>
                  <a:cubicBezTo>
                    <a:pt x="10767" y="21041"/>
                    <a:pt x="10767" y="21041"/>
                    <a:pt x="10767" y="21041"/>
                  </a:cubicBezTo>
                  <a:close/>
                </a:path>
              </a:pathLst>
            </a:custGeom>
            <a:solidFill>
              <a:srgbClr val="FFF7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8" name="Полилиния 67"/>
            <p:cNvSpPr/>
            <p:nvPr/>
          </p:nvSpPr>
          <p:spPr>
            <a:xfrm flipH="1">
              <a:off x="60959" y="78992"/>
              <a:ext cx="870258" cy="844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17" fill="norm" stroke="1" extrusionOk="0">
                  <a:moveTo>
                    <a:pt x="13510" y="19116"/>
                  </a:moveTo>
                  <a:cubicBezTo>
                    <a:pt x="13510" y="19116"/>
                    <a:pt x="6048" y="21600"/>
                    <a:pt x="4320" y="18740"/>
                  </a:cubicBezTo>
                  <a:cubicBezTo>
                    <a:pt x="6598" y="19116"/>
                    <a:pt x="8483" y="17461"/>
                    <a:pt x="8483" y="17461"/>
                  </a:cubicBezTo>
                  <a:cubicBezTo>
                    <a:pt x="8483" y="17461"/>
                    <a:pt x="1335" y="15353"/>
                    <a:pt x="0" y="11741"/>
                  </a:cubicBezTo>
                  <a:cubicBezTo>
                    <a:pt x="3063" y="12268"/>
                    <a:pt x="9190" y="12343"/>
                    <a:pt x="9190" y="12343"/>
                  </a:cubicBezTo>
                  <a:cubicBezTo>
                    <a:pt x="9190" y="12343"/>
                    <a:pt x="6362" y="4365"/>
                    <a:pt x="3849" y="0"/>
                  </a:cubicBezTo>
                  <a:cubicBezTo>
                    <a:pt x="7776" y="1279"/>
                    <a:pt x="12253" y="6096"/>
                    <a:pt x="13981" y="9408"/>
                  </a:cubicBezTo>
                  <a:cubicBezTo>
                    <a:pt x="15709" y="8354"/>
                    <a:pt x="17830" y="3914"/>
                    <a:pt x="18223" y="1882"/>
                  </a:cubicBezTo>
                  <a:cubicBezTo>
                    <a:pt x="21443" y="6999"/>
                    <a:pt x="17594" y="14224"/>
                    <a:pt x="17123" y="14826"/>
                  </a:cubicBezTo>
                  <a:cubicBezTo>
                    <a:pt x="19008" y="14676"/>
                    <a:pt x="20343" y="13397"/>
                    <a:pt x="21600" y="12042"/>
                  </a:cubicBezTo>
                  <a:cubicBezTo>
                    <a:pt x="21443" y="15052"/>
                    <a:pt x="17201" y="17837"/>
                    <a:pt x="13824" y="19116"/>
                  </a:cubicBezTo>
                  <a:cubicBezTo>
                    <a:pt x="13510" y="19116"/>
                    <a:pt x="13510" y="19116"/>
                    <a:pt x="13510" y="19116"/>
                  </a:cubicBezTo>
                  <a:cubicBezTo>
                    <a:pt x="13510" y="19116"/>
                    <a:pt x="13510" y="19116"/>
                    <a:pt x="13510" y="19116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9" name="Полилиния 68"/>
            <p:cNvSpPr/>
            <p:nvPr/>
          </p:nvSpPr>
          <p:spPr>
            <a:xfrm flipH="1">
              <a:off x="377779" y="271787"/>
              <a:ext cx="242823" cy="574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9" h="21600" fill="norm" stroke="1" extrusionOk="0">
                  <a:moveTo>
                    <a:pt x="18000" y="21600"/>
                  </a:moveTo>
                  <a:cubicBezTo>
                    <a:pt x="18000" y="21600"/>
                    <a:pt x="18960" y="13174"/>
                    <a:pt x="0" y="0"/>
                  </a:cubicBezTo>
                  <a:cubicBezTo>
                    <a:pt x="3840" y="1424"/>
                    <a:pt x="21600" y="14360"/>
                    <a:pt x="18000" y="21600"/>
                  </a:cubicBezTo>
                  <a:close/>
                </a:path>
              </a:pathLst>
            </a:custGeom>
            <a:solidFill>
              <a:srgbClr val="7087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0" name="Полилиния 69"/>
            <p:cNvSpPr/>
            <p:nvPr/>
          </p:nvSpPr>
          <p:spPr>
            <a:xfrm flipH="1">
              <a:off x="206070" y="321325"/>
              <a:ext cx="165505" cy="376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0" h="21600" fill="norm" stroke="1" extrusionOk="0">
                  <a:moveTo>
                    <a:pt x="0" y="21600"/>
                  </a:moveTo>
                  <a:cubicBezTo>
                    <a:pt x="0" y="21600"/>
                    <a:pt x="14400" y="15973"/>
                    <a:pt x="20800" y="0"/>
                  </a:cubicBezTo>
                  <a:cubicBezTo>
                    <a:pt x="21600" y="2541"/>
                    <a:pt x="14400" y="17970"/>
                    <a:pt x="0" y="21600"/>
                  </a:cubicBezTo>
                  <a:close/>
                </a:path>
              </a:pathLst>
            </a:custGeom>
            <a:solidFill>
              <a:srgbClr val="7087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1" name="Полилиния 70"/>
            <p:cNvSpPr/>
            <p:nvPr/>
          </p:nvSpPr>
          <p:spPr>
            <a:xfrm flipH="1">
              <a:off x="111835" y="676122"/>
              <a:ext cx="218235" cy="126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82" fill="norm" stroke="1" extrusionOk="0">
                  <a:moveTo>
                    <a:pt x="0" y="20093"/>
                  </a:moveTo>
                  <a:cubicBezTo>
                    <a:pt x="0" y="20093"/>
                    <a:pt x="9078" y="19088"/>
                    <a:pt x="21600" y="0"/>
                  </a:cubicBezTo>
                  <a:cubicBezTo>
                    <a:pt x="20348" y="3516"/>
                    <a:pt x="7826" y="21600"/>
                    <a:pt x="0" y="20093"/>
                  </a:cubicBezTo>
                  <a:close/>
                </a:path>
              </a:pathLst>
            </a:custGeom>
            <a:solidFill>
              <a:srgbClr val="7087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2" name="Полилиния 71"/>
            <p:cNvSpPr/>
            <p:nvPr/>
          </p:nvSpPr>
          <p:spPr>
            <a:xfrm flipH="1">
              <a:off x="409062" y="815363"/>
              <a:ext cx="236978" cy="74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68" fill="norm" stroke="1" extrusionOk="0">
                  <a:moveTo>
                    <a:pt x="21600" y="0"/>
                  </a:moveTo>
                  <a:cubicBezTo>
                    <a:pt x="21600" y="0"/>
                    <a:pt x="15552" y="17280"/>
                    <a:pt x="0" y="19872"/>
                  </a:cubicBezTo>
                  <a:cubicBezTo>
                    <a:pt x="2016" y="21600"/>
                    <a:pt x="17280" y="18144"/>
                    <a:pt x="21600" y="0"/>
                  </a:cubicBezTo>
                  <a:close/>
                </a:path>
              </a:pathLst>
            </a:custGeom>
            <a:solidFill>
              <a:srgbClr val="7087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3" name="Полилиния 72"/>
            <p:cNvSpPr/>
            <p:nvPr/>
          </p:nvSpPr>
          <p:spPr>
            <a:xfrm flipH="1">
              <a:off x="434500" y="638634"/>
              <a:ext cx="401658" cy="108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811" fill="norm" stroke="1" extrusionOk="0">
                  <a:moveTo>
                    <a:pt x="21600" y="13787"/>
                  </a:moveTo>
                  <a:cubicBezTo>
                    <a:pt x="21600" y="13787"/>
                    <a:pt x="13606" y="17923"/>
                    <a:pt x="0" y="0"/>
                  </a:cubicBezTo>
                  <a:cubicBezTo>
                    <a:pt x="1531" y="4596"/>
                    <a:pt x="14967" y="21600"/>
                    <a:pt x="21600" y="13787"/>
                  </a:cubicBezTo>
                  <a:close/>
                </a:path>
              </a:pathLst>
            </a:custGeom>
            <a:solidFill>
              <a:srgbClr val="7087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65" name="Текст заголовка"/>
          <p:cNvSpPr txBox="1"/>
          <p:nvPr>
            <p:ph type="title"/>
          </p:nvPr>
        </p:nvSpPr>
        <p:spPr>
          <a:xfrm>
            <a:off x="609600" y="0"/>
            <a:ext cx="109728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66" name="Уровень текста 1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7" name="Номер слайда"/>
          <p:cNvSpPr txBox="1"/>
          <p:nvPr>
            <p:ph type="sldNum" sz="quarter" idx="2"/>
          </p:nvPr>
        </p:nvSpPr>
        <p:spPr>
          <a:xfrm>
            <a:off x="10406887" y="6583107"/>
            <a:ext cx="256541" cy="27546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mbria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mbria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mbria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mbria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mbria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mbria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mbria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mbria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mbria"/>
        </a:defRPr>
      </a:lvl9pPr>
    </p:titleStyle>
    <p:bodyStyle>
      <a:lvl1pPr marL="274320" marR="0" indent="-2286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404040"/>
        </a:buClr>
        <a:buSzPct val="100000"/>
        <a:buFont typeface="Arial"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mbria"/>
        </a:defRPr>
      </a:lvl1pPr>
      <a:lvl2pPr marL="619759" marR="0" indent="-2540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404040"/>
        </a:buClr>
        <a:buSzPct val="100000"/>
        <a:buFont typeface="Arial"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mbria"/>
        </a:defRPr>
      </a:lvl2pPr>
      <a:lvl3pPr marL="971550" marR="0" indent="-28575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404040"/>
        </a:buClr>
        <a:buSzPct val="100000"/>
        <a:buFont typeface="Arial"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mbria"/>
        </a:defRPr>
      </a:lvl3pPr>
      <a:lvl4pPr marL="1332411" marR="0" indent="-326571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404040"/>
        </a:buClr>
        <a:buSzPct val="100000"/>
        <a:buFont typeface="Arial"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mbria"/>
        </a:defRPr>
      </a:lvl4pPr>
      <a:lvl5pPr marL="1652451" marR="0" indent="-326571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404040"/>
        </a:buClr>
        <a:buSzPct val="100000"/>
        <a:buFont typeface="Arial"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mbria"/>
        </a:defRPr>
      </a:lvl5pPr>
      <a:lvl6pPr marL="1972491" marR="0" indent="-326571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404040"/>
        </a:buClr>
        <a:buSzPct val="80000"/>
        <a:buFont typeface="Arial"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mbria"/>
        </a:defRPr>
      </a:lvl6pPr>
      <a:lvl7pPr marL="2292531" marR="0" indent="-326571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404040"/>
        </a:buClr>
        <a:buSzPct val="80000"/>
        <a:buFont typeface="Arial"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mbria"/>
        </a:defRPr>
      </a:lvl7pPr>
      <a:lvl8pPr marL="2612571" marR="0" indent="-326571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404040"/>
        </a:buClr>
        <a:buSzPct val="80000"/>
        <a:buFont typeface="Arial"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mbria"/>
        </a:defRPr>
      </a:lvl8pPr>
      <a:lvl9pPr marL="2932611" marR="0" indent="-326571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404040"/>
        </a:buClr>
        <a:buSzPct val="80000"/>
        <a:buFont typeface="Arial"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mbri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Заголовок 1"/>
          <p:cNvSpPr txBox="1"/>
          <p:nvPr>
            <p:ph type="ctrTitle"/>
          </p:nvPr>
        </p:nvSpPr>
        <p:spPr>
          <a:xfrm>
            <a:off x="2681288" y="165019"/>
            <a:ext cx="9360418" cy="1211837"/>
          </a:xfrm>
          <a:prstGeom prst="rect">
            <a:avLst/>
          </a:prstGeom>
        </p:spPr>
        <p:txBody>
          <a:bodyPr/>
          <a:lstStyle/>
          <a:p>
            <a:pPr/>
            <a:r>
              <a:t>ВИКТОРИНА</a:t>
            </a:r>
          </a:p>
        </p:txBody>
      </p:sp>
      <p:sp>
        <p:nvSpPr>
          <p:cNvPr id="795" name="Подзаголовок 4"/>
          <p:cNvSpPr txBox="1"/>
          <p:nvPr>
            <p:ph type="subTitle" sz="half" idx="1"/>
          </p:nvPr>
        </p:nvSpPr>
        <p:spPr>
          <a:xfrm>
            <a:off x="3903329" y="1376855"/>
            <a:ext cx="6916337" cy="287166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sz="3300"/>
            </a:pPr>
          </a:p>
          <a:p>
            <a:pPr>
              <a:lnSpc>
                <a:spcPct val="80000"/>
              </a:lnSpc>
              <a:defRPr sz="3300"/>
            </a:pPr>
            <a:r>
              <a:t>ХОДИТ ОСЕНЬ ПО ДОРОЖКАМ</a:t>
            </a:r>
          </a:p>
          <a:p>
            <a:pPr>
              <a:lnSpc>
                <a:spcPct val="80000"/>
              </a:lnSpc>
              <a:defRPr sz="3300"/>
            </a:pPr>
          </a:p>
          <a:p>
            <a:pPr>
              <a:lnSpc>
                <a:spcPct val="80000"/>
              </a:lnSpc>
              <a:defRPr sz="3300"/>
            </a:pPr>
          </a:p>
          <a:p>
            <a:pPr>
              <a:lnSpc>
                <a:spcPct val="80000"/>
              </a:lnSpc>
              <a:defRPr sz="3300"/>
            </a:pPr>
          </a:p>
          <a:p>
            <a:pPr algn="r">
              <a:lnSpc>
                <a:spcPct val="80000"/>
              </a:lnSpc>
              <a:defRPr sz="1800"/>
            </a:pPr>
            <a:r>
              <a:t>Подготовила</a:t>
            </a:r>
            <a:endParaRPr sz="3300"/>
          </a:p>
          <a:p>
            <a:pPr algn="r">
              <a:lnSpc>
                <a:spcPct val="80000"/>
              </a:lnSpc>
              <a:defRPr sz="1800"/>
            </a:pPr>
            <a:r>
              <a:t> учитель-дефектолог</a:t>
            </a:r>
            <a:endParaRPr sz="3300"/>
          </a:p>
          <a:p>
            <a:pPr algn="r">
              <a:lnSpc>
                <a:spcPct val="80000"/>
              </a:lnSpc>
              <a:defRPr sz="1800"/>
            </a:pPr>
            <a:r>
              <a:t>Серебрякова И.В</a:t>
            </a:r>
            <a:r>
              <a:rPr sz="1200"/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Заголовок 1"/>
          <p:cNvSpPr txBox="1"/>
          <p:nvPr>
            <p:ph type="title"/>
          </p:nvPr>
        </p:nvSpPr>
        <p:spPr>
          <a:xfrm>
            <a:off x="1523999" y="157654"/>
            <a:ext cx="9144001" cy="1502980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pPr/>
            <a:r>
              <a:t>Какие грибы растут в лесу под берёзой?</a:t>
            </a:r>
          </a:p>
        </p:txBody>
      </p:sp>
      <p:sp>
        <p:nvSpPr>
          <p:cNvPr id="831" name="Текст 2"/>
          <p:cNvSpPr txBox="1"/>
          <p:nvPr>
            <p:ph type="body" sz="quarter" idx="1"/>
          </p:nvPr>
        </p:nvSpPr>
        <p:spPr>
          <a:xfrm>
            <a:off x="1522412" y="1975946"/>
            <a:ext cx="9144001" cy="1702676"/>
          </a:xfrm>
          <a:prstGeom prst="rect">
            <a:avLst/>
          </a:prstGeom>
        </p:spPr>
        <p:txBody>
          <a:bodyPr/>
          <a:lstStyle/>
          <a:p>
            <a:pPr marL="457200" indent="-457200">
              <a:buClr>
                <a:srgbClr val="404040"/>
              </a:buClr>
              <a:buSzPct val="100000"/>
              <a:buAutoNum type="arabicPeriod" startAt="1"/>
            </a:pPr>
            <a:r>
              <a:t>Подосиновики</a:t>
            </a:r>
          </a:p>
          <a:p>
            <a:pPr marL="457200" indent="-457200">
              <a:buClr>
                <a:srgbClr val="404040"/>
              </a:buClr>
              <a:buSzPct val="100000"/>
              <a:buAutoNum type="arabicPeriod" startAt="1"/>
            </a:pPr>
            <a:r>
              <a:t>Лисички</a:t>
            </a:r>
          </a:p>
          <a:p>
            <a:pPr marL="457200" indent="-457200">
              <a:buClr>
                <a:srgbClr val="404040"/>
              </a:buClr>
              <a:buSzPct val="100000"/>
              <a:buAutoNum type="arabicPeriod" startAt="1"/>
            </a:pPr>
            <a:r>
              <a:t>Подберёзовики</a:t>
            </a:r>
          </a:p>
        </p:txBody>
      </p:sp>
      <p:pic>
        <p:nvPicPr>
          <p:cNvPr id="832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36524" y="1791086"/>
            <a:ext cx="2739260" cy="3988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Заголовок 1"/>
          <p:cNvSpPr txBox="1"/>
          <p:nvPr>
            <p:ph type="title"/>
          </p:nvPr>
        </p:nvSpPr>
        <p:spPr>
          <a:xfrm>
            <a:off x="1523999" y="115613"/>
            <a:ext cx="9144001" cy="1555533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pPr/>
            <a:r>
              <a:t>Какие птицы первые улетают в тёплые края?</a:t>
            </a:r>
          </a:p>
        </p:txBody>
      </p:sp>
      <p:sp>
        <p:nvSpPr>
          <p:cNvPr id="835" name="Текст 2"/>
          <p:cNvSpPr txBox="1"/>
          <p:nvPr>
            <p:ph type="body" sz="half" idx="1"/>
          </p:nvPr>
        </p:nvSpPr>
        <p:spPr>
          <a:xfrm>
            <a:off x="1522412" y="2028496"/>
            <a:ext cx="9144001" cy="3610304"/>
          </a:xfrm>
          <a:prstGeom prst="rect">
            <a:avLst/>
          </a:prstGeom>
        </p:spPr>
        <p:txBody>
          <a:bodyPr/>
          <a:lstStyle/>
          <a:p>
            <a:pPr marL="457200" indent="-457200">
              <a:buClr>
                <a:srgbClr val="404040"/>
              </a:buClr>
              <a:buSzPct val="100000"/>
              <a:buAutoNum type="arabicPeriod" startAt="1"/>
            </a:pPr>
            <a:r>
              <a:t>Гуси</a:t>
            </a:r>
          </a:p>
          <a:p>
            <a:pPr marL="457200" indent="-457200">
              <a:buClr>
                <a:srgbClr val="404040"/>
              </a:buClr>
              <a:buSzPct val="100000"/>
              <a:buAutoNum type="arabicPeriod" startAt="1"/>
            </a:pPr>
            <a:r>
              <a:t>Утки</a:t>
            </a:r>
          </a:p>
          <a:p>
            <a:pPr marL="457200" indent="-457200">
              <a:buClr>
                <a:srgbClr val="404040"/>
              </a:buClr>
              <a:buSzPct val="100000"/>
              <a:buAutoNum type="arabicPeriod" startAt="1"/>
            </a:pPr>
            <a:r>
              <a:t>Ласточки</a:t>
            </a:r>
          </a:p>
        </p:txBody>
      </p:sp>
      <p:pic>
        <p:nvPicPr>
          <p:cNvPr id="836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53416" y="1810079"/>
            <a:ext cx="5019676" cy="34480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Заголовок 1"/>
          <p:cNvSpPr txBox="1"/>
          <p:nvPr>
            <p:ph type="title"/>
          </p:nvPr>
        </p:nvSpPr>
        <p:spPr>
          <a:xfrm>
            <a:off x="2034904" y="828875"/>
            <a:ext cx="6058553" cy="3507550"/>
          </a:xfrm>
          <a:prstGeom prst="rect">
            <a:avLst/>
          </a:prstGeom>
        </p:spPr>
        <p:txBody>
          <a:bodyPr/>
          <a:lstStyle/>
          <a:p>
            <a:pPr/>
            <a:r>
              <a:t>МОЛОДЦЫ!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Заголовок 3"/>
          <p:cNvSpPr txBox="1"/>
          <p:nvPr>
            <p:ph type="title"/>
          </p:nvPr>
        </p:nvSpPr>
        <p:spPr>
          <a:xfrm>
            <a:off x="1523999" y="441434"/>
            <a:ext cx="9144001" cy="1513490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pPr/>
            <a:r>
              <a:t>Пусты поля, мокнет земля, дождь поливает. Когда это бывает?</a:t>
            </a:r>
          </a:p>
        </p:txBody>
      </p:sp>
      <p:sp>
        <p:nvSpPr>
          <p:cNvPr id="798" name="Текст 4"/>
          <p:cNvSpPr txBox="1"/>
          <p:nvPr>
            <p:ph type="body" sz="half" idx="1"/>
          </p:nvPr>
        </p:nvSpPr>
        <p:spPr>
          <a:xfrm>
            <a:off x="1522412" y="2659117"/>
            <a:ext cx="9144001" cy="2060029"/>
          </a:xfrm>
          <a:prstGeom prst="rect">
            <a:avLst/>
          </a:prstGeom>
        </p:spPr>
        <p:txBody>
          <a:bodyPr/>
          <a:lstStyle/>
          <a:p>
            <a:pPr marL="457200" indent="-457200">
              <a:buClr>
                <a:srgbClr val="404040"/>
              </a:buClr>
              <a:buSzPct val="100000"/>
              <a:buAutoNum type="arabicPeriod" startAt="1"/>
            </a:pPr>
            <a:r>
              <a:t>Весной</a:t>
            </a:r>
          </a:p>
          <a:p>
            <a:pPr marL="457200" indent="-457200">
              <a:buClr>
                <a:srgbClr val="404040"/>
              </a:buClr>
              <a:buSzPct val="100000"/>
              <a:buAutoNum type="arabicPeriod" startAt="1"/>
            </a:pPr>
            <a:r>
              <a:t>Осенью</a:t>
            </a:r>
          </a:p>
          <a:p>
            <a:pPr marL="457200" indent="-457200">
              <a:buClr>
                <a:srgbClr val="404040"/>
              </a:buClr>
              <a:buSzPct val="100000"/>
              <a:buAutoNum type="arabicPeriod" startAt="1"/>
            </a:pPr>
            <a:r>
              <a:t>Летом</a:t>
            </a:r>
          </a:p>
        </p:txBody>
      </p:sp>
      <p:pic>
        <p:nvPicPr>
          <p:cNvPr id="799" name="Рисунок 5" descr="Рисунок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73820" y="2040000"/>
            <a:ext cx="8418787" cy="32820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Заголовок 3"/>
          <p:cNvSpPr txBox="1"/>
          <p:nvPr>
            <p:ph type="title"/>
          </p:nvPr>
        </p:nvSpPr>
        <p:spPr>
          <a:xfrm>
            <a:off x="1523999" y="78909"/>
            <a:ext cx="9133732" cy="1233426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pPr/>
            <a:r>
              <a:t>Какие месяцы являются осенними?</a:t>
            </a:r>
          </a:p>
        </p:txBody>
      </p:sp>
      <p:sp>
        <p:nvSpPr>
          <p:cNvPr id="802" name="Объект 4"/>
          <p:cNvSpPr txBox="1"/>
          <p:nvPr>
            <p:ph type="body" idx="1"/>
          </p:nvPr>
        </p:nvSpPr>
        <p:spPr>
          <a:xfrm>
            <a:off x="1528571" y="1485899"/>
            <a:ext cx="9134858" cy="4152903"/>
          </a:xfrm>
          <a:prstGeom prst="rect">
            <a:avLst/>
          </a:prstGeom>
        </p:spPr>
        <p:txBody>
          <a:bodyPr/>
          <a:lstStyle/>
          <a:p>
            <a:pPr marL="502919" indent="-457200">
              <a:buFontTx/>
              <a:buAutoNum type="arabicPeriod" startAt="1"/>
            </a:pPr>
            <a:r>
              <a:t>Декабрь, январь, февраль</a:t>
            </a:r>
          </a:p>
          <a:p>
            <a:pPr marL="502919" indent="-457200">
              <a:buFontTx/>
              <a:buAutoNum type="arabicPeriod" startAt="1"/>
            </a:pPr>
            <a:r>
              <a:t>Сентябрь, октябрь, ноябрь</a:t>
            </a:r>
          </a:p>
          <a:p>
            <a:pPr marL="502919" indent="-457200">
              <a:buFontTx/>
              <a:buAutoNum type="arabicPeriod" startAt="1"/>
            </a:pPr>
            <a:r>
              <a:t>Март, апрель, май</a:t>
            </a:r>
          </a:p>
        </p:txBody>
      </p:sp>
      <p:pic>
        <p:nvPicPr>
          <p:cNvPr id="803" name="Рисунок 5" descr="Рисунок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9741" y="2636759"/>
            <a:ext cx="4204141" cy="1868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4" name="Рисунок 6" descr="Рисунок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91306" y="4504809"/>
            <a:ext cx="4867768" cy="1398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805" name="Рисунок 7" descr="Рисунок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9089" y="3604123"/>
            <a:ext cx="4319026" cy="1801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Заголовок 1"/>
          <p:cNvSpPr txBox="1"/>
          <p:nvPr>
            <p:ph type="title"/>
          </p:nvPr>
        </p:nvSpPr>
        <p:spPr>
          <a:xfrm>
            <a:off x="1523999" y="136633"/>
            <a:ext cx="9144001" cy="157655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Как называется явление с падающими листьями?</a:t>
            </a:r>
          </a:p>
        </p:txBody>
      </p:sp>
      <p:sp>
        <p:nvSpPr>
          <p:cNvPr id="808" name="Текст 4"/>
          <p:cNvSpPr txBox="1"/>
          <p:nvPr>
            <p:ph type="body" idx="1"/>
          </p:nvPr>
        </p:nvSpPr>
        <p:spPr>
          <a:xfrm>
            <a:off x="1522412" y="1912882"/>
            <a:ext cx="9144001" cy="3725919"/>
          </a:xfrm>
          <a:prstGeom prst="rect">
            <a:avLst/>
          </a:prstGeom>
        </p:spPr>
        <p:txBody>
          <a:bodyPr/>
          <a:lstStyle/>
          <a:p>
            <a:pPr marL="457200" indent="-457200">
              <a:buClr>
                <a:srgbClr val="404040"/>
              </a:buClr>
              <a:buSzPct val="100000"/>
              <a:buAutoNum type="arabicPeriod" startAt="1"/>
            </a:pPr>
            <a:r>
              <a:t>Снегопад</a:t>
            </a:r>
          </a:p>
          <a:p>
            <a:pPr marL="457200" indent="-457200">
              <a:buClr>
                <a:srgbClr val="404040"/>
              </a:buClr>
              <a:buSzPct val="100000"/>
              <a:buAutoNum type="arabicPeriod" startAt="1"/>
            </a:pPr>
            <a:r>
              <a:t>Дождь</a:t>
            </a:r>
          </a:p>
          <a:p>
            <a:pPr marL="457200" indent="-457200">
              <a:buClr>
                <a:srgbClr val="404040"/>
              </a:buClr>
              <a:buSzPct val="100000"/>
              <a:buAutoNum type="arabicPeriod" startAt="1"/>
            </a:pPr>
            <a:r>
              <a:t>Листопад</a:t>
            </a:r>
          </a:p>
        </p:txBody>
      </p:sp>
      <p:pic>
        <p:nvPicPr>
          <p:cNvPr id="809" name="Объект 3" descr="Объект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19612" y="1713185"/>
            <a:ext cx="7062788" cy="37259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Заголовок 1"/>
          <p:cNvSpPr txBox="1"/>
          <p:nvPr>
            <p:ph type="title"/>
          </p:nvPr>
        </p:nvSpPr>
        <p:spPr>
          <a:xfrm>
            <a:off x="1523999" y="367862"/>
            <a:ext cx="9144001" cy="1040524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pPr/>
            <a:r>
              <a:t>Назови второй осенний месяц</a:t>
            </a:r>
          </a:p>
        </p:txBody>
      </p:sp>
      <p:sp>
        <p:nvSpPr>
          <p:cNvPr id="812" name="Текст 2"/>
          <p:cNvSpPr txBox="1"/>
          <p:nvPr>
            <p:ph type="body" sz="half" idx="1"/>
          </p:nvPr>
        </p:nvSpPr>
        <p:spPr>
          <a:xfrm>
            <a:off x="1522412" y="2007475"/>
            <a:ext cx="9144001" cy="3631325"/>
          </a:xfrm>
          <a:prstGeom prst="rect">
            <a:avLst/>
          </a:prstGeom>
        </p:spPr>
        <p:txBody>
          <a:bodyPr/>
          <a:lstStyle/>
          <a:p>
            <a:pPr marL="457200" indent="-457200">
              <a:buClr>
                <a:srgbClr val="404040"/>
              </a:buClr>
              <a:buSzPct val="100000"/>
              <a:buAutoNum type="arabicPeriod" startAt="1"/>
            </a:pPr>
            <a:r>
              <a:t>Ноябрь</a:t>
            </a:r>
          </a:p>
          <a:p>
            <a:pPr marL="457200" indent="-457200">
              <a:buClr>
                <a:srgbClr val="404040"/>
              </a:buClr>
              <a:buSzPct val="100000"/>
              <a:buAutoNum type="arabicPeriod" startAt="1"/>
            </a:pPr>
            <a:r>
              <a:t>Сентябрь</a:t>
            </a:r>
          </a:p>
          <a:p>
            <a:pPr marL="457200" indent="-457200">
              <a:buClr>
                <a:srgbClr val="404040"/>
              </a:buClr>
              <a:buSzPct val="100000"/>
              <a:buAutoNum type="arabicPeriod" startAt="1"/>
            </a:pPr>
            <a:r>
              <a:t>Октябрь</a:t>
            </a:r>
          </a:p>
        </p:txBody>
      </p:sp>
      <p:pic>
        <p:nvPicPr>
          <p:cNvPr id="813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94965" y="1545021"/>
            <a:ext cx="2569537" cy="3962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Заголовок 1"/>
          <p:cNvSpPr txBox="1"/>
          <p:nvPr>
            <p:ph type="title"/>
          </p:nvPr>
        </p:nvSpPr>
        <p:spPr>
          <a:xfrm>
            <a:off x="1523999" y="126123"/>
            <a:ext cx="9144001" cy="1545023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pPr/>
            <a:r>
              <a:t>Каким обычно цветом называют осень?</a:t>
            </a:r>
          </a:p>
        </p:txBody>
      </p:sp>
      <p:sp>
        <p:nvSpPr>
          <p:cNvPr id="816" name="Текст 2"/>
          <p:cNvSpPr txBox="1"/>
          <p:nvPr>
            <p:ph type="body" sz="half" idx="1"/>
          </p:nvPr>
        </p:nvSpPr>
        <p:spPr>
          <a:xfrm>
            <a:off x="1522412" y="2081047"/>
            <a:ext cx="9144001" cy="3557753"/>
          </a:xfrm>
          <a:prstGeom prst="rect">
            <a:avLst/>
          </a:prstGeom>
        </p:spPr>
        <p:txBody>
          <a:bodyPr/>
          <a:lstStyle/>
          <a:p>
            <a:pPr marL="457200" indent="-457200">
              <a:buClr>
                <a:srgbClr val="404040"/>
              </a:buClr>
              <a:buSzPct val="100000"/>
              <a:buAutoNum type="arabicPeriod" startAt="1"/>
            </a:pPr>
            <a:r>
              <a:t>Красная</a:t>
            </a:r>
          </a:p>
          <a:p>
            <a:pPr marL="457200" indent="-457200">
              <a:buClr>
                <a:srgbClr val="404040"/>
              </a:buClr>
              <a:buSzPct val="100000"/>
              <a:buAutoNum type="arabicPeriod" startAt="1"/>
            </a:pPr>
            <a:r>
              <a:t>Золотая</a:t>
            </a:r>
          </a:p>
          <a:p>
            <a:pPr marL="457200" indent="-457200">
              <a:buClr>
                <a:srgbClr val="404040"/>
              </a:buClr>
              <a:buSzPct val="100000"/>
              <a:buAutoNum type="arabicPeriod" startAt="1"/>
            </a:pPr>
            <a:r>
              <a:t>Разноцветная</a:t>
            </a:r>
          </a:p>
        </p:txBody>
      </p:sp>
      <p:pic>
        <p:nvPicPr>
          <p:cNvPr id="817" name="Рисунок 5" descr="Рисунок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30566" y="2647087"/>
            <a:ext cx="8061435" cy="2751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Заголовок 1"/>
          <p:cNvSpPr txBox="1"/>
          <p:nvPr>
            <p:ph type="title"/>
          </p:nvPr>
        </p:nvSpPr>
        <p:spPr>
          <a:xfrm>
            <a:off x="1523999" y="-1"/>
            <a:ext cx="9144001" cy="105103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ФИЗКУЛЬТМИНУТКА</a:t>
            </a:r>
          </a:p>
        </p:txBody>
      </p:sp>
      <p:sp>
        <p:nvSpPr>
          <p:cNvPr id="820" name="Текст 2"/>
          <p:cNvSpPr txBox="1"/>
          <p:nvPr>
            <p:ph type="body" idx="1"/>
          </p:nvPr>
        </p:nvSpPr>
        <p:spPr>
          <a:xfrm>
            <a:off x="1522412" y="1376855"/>
            <a:ext cx="9144001" cy="426194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sz="2200"/>
            </a:pPr>
            <a:r>
              <a:t>Ходит осень по дорожке</a:t>
            </a:r>
          </a:p>
          <a:p>
            <a:pPr>
              <a:lnSpc>
                <a:spcPct val="80000"/>
              </a:lnSpc>
              <a:defRPr sz="2200"/>
            </a:pPr>
          </a:p>
          <a:p>
            <a:pPr>
              <a:lnSpc>
                <a:spcPct val="80000"/>
              </a:lnSpc>
              <a:defRPr sz="2200"/>
            </a:pPr>
            <a:r>
              <a:t>Промочила в лужках ножки. (шаги на месте вокруг себя)</a:t>
            </a:r>
          </a:p>
          <a:p>
            <a:pPr>
              <a:lnSpc>
                <a:spcPct val="80000"/>
              </a:lnSpc>
              <a:defRPr sz="2200"/>
            </a:pPr>
          </a:p>
          <a:p>
            <a:pPr>
              <a:lnSpc>
                <a:spcPct val="80000"/>
              </a:lnSpc>
              <a:defRPr sz="2200"/>
            </a:pPr>
            <a:r>
              <a:t>Ходит осень, бродит осень,</a:t>
            </a:r>
          </a:p>
          <a:p>
            <a:pPr>
              <a:lnSpc>
                <a:spcPct val="80000"/>
              </a:lnSpc>
              <a:defRPr sz="2200"/>
            </a:pPr>
          </a:p>
          <a:p>
            <a:pPr>
              <a:lnSpc>
                <a:spcPct val="80000"/>
              </a:lnSpc>
              <a:defRPr sz="2200"/>
            </a:pPr>
            <a:r>
              <a:t>Ветер с клена листья сбросил (руки вверх- вниз)</a:t>
            </a:r>
          </a:p>
          <a:p>
            <a:pPr>
              <a:lnSpc>
                <a:spcPct val="80000"/>
              </a:lnSpc>
              <a:defRPr sz="2200"/>
            </a:pPr>
          </a:p>
          <a:p>
            <a:pPr>
              <a:lnSpc>
                <a:spcPct val="80000"/>
              </a:lnSpc>
              <a:defRPr sz="2200"/>
            </a:pPr>
            <a:r>
              <a:t>Дружно по лесу гуляем (шаги на месте)</a:t>
            </a:r>
          </a:p>
          <a:p>
            <a:pPr>
              <a:lnSpc>
                <a:spcPct val="80000"/>
              </a:lnSpc>
              <a:defRPr sz="2200"/>
            </a:pPr>
          </a:p>
          <a:p>
            <a:pPr>
              <a:lnSpc>
                <a:spcPct val="80000"/>
              </a:lnSpc>
              <a:defRPr sz="2200"/>
            </a:pPr>
            <a:r>
              <a:t>И листочки собираем (наклоны вперед)</a:t>
            </a:r>
          </a:p>
          <a:p>
            <a:pPr>
              <a:lnSpc>
                <a:spcPct val="80000"/>
              </a:lnSpc>
              <a:defRPr sz="2200"/>
            </a:pPr>
          </a:p>
          <a:p>
            <a:pPr>
              <a:lnSpc>
                <a:spcPct val="80000"/>
              </a:lnSpc>
              <a:defRPr sz="2200"/>
            </a:pPr>
            <a:r>
              <a:t>Собирать их каждый рад</a:t>
            </a:r>
          </a:p>
          <a:p>
            <a:pPr>
              <a:lnSpc>
                <a:spcPct val="80000"/>
              </a:lnSpc>
              <a:defRPr sz="2200"/>
            </a:pPr>
          </a:p>
          <a:p>
            <a:pPr>
              <a:lnSpc>
                <a:spcPct val="80000"/>
              </a:lnSpc>
              <a:defRPr sz="2200"/>
            </a:pPr>
            <a:r>
              <a:t>Просто чудный листопад! (прыжки на месте, с хлопками в ладоши)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Заголовок 1"/>
          <p:cNvSpPr txBox="1"/>
          <p:nvPr>
            <p:ph type="title"/>
          </p:nvPr>
        </p:nvSpPr>
        <p:spPr>
          <a:xfrm>
            <a:off x="1523999" y="126123"/>
            <a:ext cx="9144001" cy="1282264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pPr/>
            <a:r>
              <a:t>Что делают птицы осенью?</a:t>
            </a:r>
          </a:p>
        </p:txBody>
      </p:sp>
      <p:sp>
        <p:nvSpPr>
          <p:cNvPr id="823" name="Текст 2"/>
          <p:cNvSpPr txBox="1"/>
          <p:nvPr>
            <p:ph type="body" sz="half" idx="1"/>
          </p:nvPr>
        </p:nvSpPr>
        <p:spPr>
          <a:xfrm>
            <a:off x="1522412" y="1860331"/>
            <a:ext cx="9144001" cy="2028496"/>
          </a:xfrm>
          <a:prstGeom prst="rect">
            <a:avLst/>
          </a:prstGeom>
        </p:spPr>
        <p:txBody>
          <a:bodyPr/>
          <a:lstStyle/>
          <a:p>
            <a:pPr marL="457200" indent="-457200">
              <a:buClr>
                <a:srgbClr val="404040"/>
              </a:buClr>
              <a:buSzPct val="100000"/>
              <a:buAutoNum type="arabicPeriod" startAt="1"/>
            </a:pPr>
            <a:r>
              <a:t>Вьют гнёзда</a:t>
            </a:r>
          </a:p>
          <a:p>
            <a:pPr marL="457200" indent="-457200">
              <a:buClr>
                <a:srgbClr val="404040"/>
              </a:buClr>
              <a:buSzPct val="100000"/>
              <a:buAutoNum type="arabicPeriod" startAt="1"/>
            </a:pPr>
            <a:r>
              <a:t>Выводят птенцов</a:t>
            </a:r>
          </a:p>
          <a:p>
            <a:pPr marL="457200" indent="-457200">
              <a:buClr>
                <a:srgbClr val="404040"/>
              </a:buClr>
              <a:buSzPct val="100000"/>
              <a:buAutoNum type="arabicPeriod" startAt="1"/>
            </a:pPr>
            <a:r>
              <a:t>Улетают в тёплые края</a:t>
            </a:r>
          </a:p>
        </p:txBody>
      </p:sp>
      <p:pic>
        <p:nvPicPr>
          <p:cNvPr id="824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22729" y="1408386"/>
            <a:ext cx="4843684" cy="4185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Заголовок 1"/>
          <p:cNvSpPr txBox="1"/>
          <p:nvPr>
            <p:ph type="title"/>
          </p:nvPr>
        </p:nvSpPr>
        <p:spPr>
          <a:xfrm>
            <a:off x="1523999" y="147145"/>
            <a:ext cx="9144001" cy="1145627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pPr/>
            <a:r>
              <a:t>Что такое тихая охота?</a:t>
            </a:r>
          </a:p>
        </p:txBody>
      </p:sp>
      <p:sp>
        <p:nvSpPr>
          <p:cNvPr id="827" name="Текст 2"/>
          <p:cNvSpPr txBox="1"/>
          <p:nvPr>
            <p:ph type="body" idx="1"/>
          </p:nvPr>
        </p:nvSpPr>
        <p:spPr>
          <a:xfrm>
            <a:off x="1522412" y="1776247"/>
            <a:ext cx="9144001" cy="3862553"/>
          </a:xfrm>
          <a:prstGeom prst="rect">
            <a:avLst/>
          </a:prstGeom>
        </p:spPr>
        <p:txBody>
          <a:bodyPr/>
          <a:lstStyle/>
          <a:p>
            <a:pPr marL="457200" indent="-457200">
              <a:buClr>
                <a:srgbClr val="404040"/>
              </a:buClr>
              <a:buSzPct val="100000"/>
              <a:buAutoNum type="arabicPeriod" startAt="1"/>
            </a:pPr>
            <a:r>
              <a:t>Сбор листьев</a:t>
            </a:r>
          </a:p>
          <a:p>
            <a:pPr marL="457200" indent="-457200">
              <a:buClr>
                <a:srgbClr val="404040"/>
              </a:buClr>
              <a:buSzPct val="100000"/>
              <a:buAutoNum type="arabicPeriod" startAt="1"/>
            </a:pPr>
            <a:r>
              <a:t>Сбор грибов</a:t>
            </a:r>
          </a:p>
          <a:p>
            <a:pPr marL="457200" indent="-457200">
              <a:buClr>
                <a:srgbClr val="404040"/>
              </a:buClr>
              <a:buSzPct val="100000"/>
              <a:buAutoNum type="arabicPeriod" startAt="1"/>
            </a:pPr>
            <a:r>
              <a:t>Сбор ягод</a:t>
            </a:r>
          </a:p>
        </p:txBody>
      </p:sp>
      <p:pic>
        <p:nvPicPr>
          <p:cNvPr id="828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50675" y="1292771"/>
            <a:ext cx="5509064" cy="42247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Назад в школу (16x9)">
  <a:themeElements>
    <a:clrScheme name="Назад в школу (16x9)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0000FF"/>
      </a:hlink>
      <a:folHlink>
        <a:srgbClr val="FF00FF"/>
      </a:folHlink>
    </a:clrScheme>
    <a:fontScheme name="Назад в школу (16x9)">
      <a:majorFont>
        <a:latin typeface="Helvetica"/>
        <a:ea typeface="Helvetica"/>
        <a:cs typeface="Helvetica"/>
      </a:majorFont>
      <a:minorFont>
        <a:latin typeface="Cambria"/>
        <a:ea typeface="Cambria"/>
        <a:cs typeface="Cambria"/>
      </a:minorFont>
    </a:fontScheme>
    <a:fmtScheme name="Назад в школу (16x9)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Назад в школу (16x9)">
  <a:themeElements>
    <a:clrScheme name="Назад в школу (16x9)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0000FF"/>
      </a:hlink>
      <a:folHlink>
        <a:srgbClr val="FF00FF"/>
      </a:folHlink>
    </a:clrScheme>
    <a:fontScheme name="Назад в школу (16x9)">
      <a:majorFont>
        <a:latin typeface="Helvetica"/>
        <a:ea typeface="Helvetica"/>
        <a:cs typeface="Helvetica"/>
      </a:majorFont>
      <a:minorFont>
        <a:latin typeface="Cambria"/>
        <a:ea typeface="Cambria"/>
        <a:cs typeface="Cambria"/>
      </a:minorFont>
    </a:fontScheme>
    <a:fmtScheme name="Назад в школу (16x9)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