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2E4AE-E47D-4C7B-9A5C-0A6FDEBC133D}" v="40" dt="2020-04-15T14:34:46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Занятие по аппликации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тему «Скворечник»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47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01391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ниже жердочку-полоску. Вот и получился скворечник.</a:t>
            </a:r>
          </a:p>
        </p:txBody>
      </p:sp>
      <p:pic>
        <p:nvPicPr>
          <p:cNvPr id="4" name="Picture 2" descr="http://www.dvaporosenka.ru/images/dereviya-raskraski/belaya-bereza/belaya-berez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427"/>
            <a:ext cx="4420753" cy="62479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960619" y="2195747"/>
            <a:ext cx="1224136" cy="1094636"/>
            <a:chOff x="6305797" y="2550388"/>
            <a:chExt cx="1567543" cy="1447418"/>
          </a:xfrm>
        </p:grpSpPr>
        <p:pic>
          <p:nvPicPr>
            <p:cNvPr id="6" name="Picture 2" descr="https://nnmama.ru/nn/stateiki/statiy1/videouroki_dlya_detey_izuchaem_vesnu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900" t="34055" r="30488" b="32972"/>
            <a:stretch/>
          </p:blipFill>
          <p:spPr bwMode="auto">
            <a:xfrm>
              <a:off x="6305797" y="2550388"/>
              <a:ext cx="1567543" cy="1447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nnmama.ru/nn/stateiki/statiy1/videouroki_dlya_detey_izuchaem_vesnu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674" t="54522" r="36800" b="36551"/>
            <a:stretch/>
          </p:blipFill>
          <p:spPr bwMode="auto">
            <a:xfrm>
              <a:off x="6745183" y="2852936"/>
              <a:ext cx="688769" cy="70965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 flipH="1">
            <a:off x="2281222" y="2918983"/>
            <a:ext cx="360040" cy="114107"/>
          </a:xfrm>
          <a:prstGeom prst="line">
            <a:avLst/>
          </a:prstGeom>
          <a:ln w="34925">
            <a:solidFill>
              <a:schemeClr val="tx1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>
            <a:off x="1708591" y="1124744"/>
            <a:ext cx="1728192" cy="107100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89888" y="2564904"/>
            <a:ext cx="30990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65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5846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Пальчиковая игра «Птичка»:</a:t>
            </a:r>
          </a:p>
          <a:p>
            <a:pPr indent="1778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Птичка, птичка-невеличка,</a:t>
            </a:r>
          </a:p>
          <a:p>
            <a:pPr indent="1778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пшено,</a:t>
            </a:r>
          </a:p>
          <a:p>
            <a:pPr indent="1778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вот водичка.</a:t>
            </a:r>
          </a:p>
          <a:p>
            <a:pPr indent="1778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Пей</a:t>
            </a:r>
          </a:p>
          <a:p>
            <a:pPr indent="1778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кушай поскорей</a:t>
            </a:r>
          </a:p>
          <a:p>
            <a:pPr indent="17780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лети к семье своей.</a:t>
            </a:r>
          </a:p>
          <a:p>
            <a:pPr indent="17780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Ладони обеих рук соединить большими пальцами и помахать кистями (крыльями) в воздухе.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17780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Пальцы сложить щепоткой и показать, как сыплют зерна.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Ладони левой руки придать форму пригоршни.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17780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Пальцы сложить в виде щепотки (голова птички, опуская и поднимая «голову», показать, как птичка пьёт из пригоршни.    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17780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Ладони обеих рук соединить большими пальцами, помахать кистями рук (крыльями) в воздухе.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17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02.radikal.ru/i199/1001/e2/484003e81b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"/>
            <a:ext cx="4302223" cy="645333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96752"/>
            <a:ext cx="5184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Ребята, смогли мы помочь скворцам?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(Ответ)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как мы это сделали?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(Ответ)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построили скворечник-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Дом весёлого скворца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повесили скворечник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Возле нашего крыльца.</a:t>
            </a:r>
          </a:p>
        </p:txBody>
      </p:sp>
    </p:spTree>
    <p:extLst>
      <p:ext uri="{BB962C8B-B14F-4D97-AF65-F5344CB8AC3E}">
        <p14:creationId xmlns:p14="http://schemas.microsoft.com/office/powerpoint/2010/main" xmlns="" val="170582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317" y="0"/>
            <a:ext cx="914390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200" b="1" dirty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14200" b="1" dirty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14200" b="1" dirty="0">
                <a:latin typeface="Times New Roman" pitchFamily="18" charset="0"/>
                <a:cs typeface="Times New Roman" pitchFamily="18" charset="0"/>
              </a:rPr>
              <a:t>работу</a:t>
            </a:r>
          </a:p>
        </p:txBody>
      </p:sp>
    </p:spTree>
    <p:extLst>
      <p:ext uri="{BB962C8B-B14F-4D97-AF65-F5344CB8AC3E}">
        <p14:creationId xmlns:p14="http://schemas.microsoft.com/office/powerpoint/2010/main" xmlns="" val="32456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834" y="1397675"/>
            <a:ext cx="8137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Развитие продуктивной деятельности через аппликацию, формирование целостной картины мира.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06" y="2967962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Материал и оборудование: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клей, подставки с кисточками, клеёнки, салфетки; готовые разноцветные фигуры: квадрат, треугольник, круг; ½ альбомного листа с изображением ствола берёзы.</a:t>
            </a:r>
          </a:p>
        </p:txBody>
      </p:sp>
    </p:spTree>
    <p:extLst>
      <p:ext uri="{BB962C8B-B14F-4D97-AF65-F5344CB8AC3E}">
        <p14:creationId xmlns:p14="http://schemas.microsoft.com/office/powerpoint/2010/main" xmlns="" val="354255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5814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Доброе утро ручки - хлоп, хлоп, хлоп;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Доброе утро ножки – топ, топ, топ;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Доброе утро щёчки  – плюх,  плюх, плюх;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Доброе утро губки  -   шлёп, шлёп, шлёп.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Доброе утро у нас.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от этой доброты улыбнёмся я и ты.</a:t>
            </a:r>
          </a:p>
        </p:txBody>
      </p:sp>
      <p:pic>
        <p:nvPicPr>
          <p:cNvPr id="1030" name="Picture 6" descr="https://www.chitalnya.ru/upload3/842/33c9402ac4b3006f3547ac8a0ed5a0b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2079"/>
            <a:ext cx="3615705" cy="51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03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20" y="2064330"/>
            <a:ext cx="5014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Милый скворушка – скворец,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Прилетай же, наконец!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тебя я дом построил,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скворечня, а дворец!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Прилетай и распевай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Песню про зеленый май!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Прилетай в наш сад скорее!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готово! Прилетай!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(Скворечник.)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2068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SimSun"/>
                <a:cs typeface="Times New Roman" pitchFamily="18" charset="0"/>
              </a:rPr>
              <a:t>―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Ребята, сейчас я вам прочитаю стихотворение, а вы внимательно послушайте и скажите что же мы будем сегодня клеить:</a:t>
            </a:r>
          </a:p>
        </p:txBody>
      </p:sp>
      <p:pic>
        <p:nvPicPr>
          <p:cNvPr id="2050" name="Picture 2" descr="https://fs01.vseosvita.ua/01002ch2-76c5/2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611048" cy="495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012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humbs.dreamstime.com/b/starling-nesting-box-black-bird-flies-nest-52447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5755" y="2163236"/>
            <a:ext cx="5040560" cy="37804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851920" y="116632"/>
            <a:ext cx="4608512" cy="2952328"/>
          </a:xfrm>
          <a:prstGeom prst="wedgeRoundRectCallout">
            <a:avLst>
              <a:gd name="adj1" fmla="val -41769"/>
              <a:gd name="adj2" fmla="val 6537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Здравствуйте, ребята, вот и наступила долгожданная весна, я первый прилетел из тёплых краёв, уже успел заселиться в скворечник, но скоро прилетают мои друзья - скворцы, а домиков больше нет. А без домиков они не смогут вывести маленьких скворчат. Ребята, помогите нам, пожалуйста.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27713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nnmama.ru/nn/stateiki/statiy1/videouroki_dlya_detey_izuchaem_vesnu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329" y="1055420"/>
            <a:ext cx="4167671" cy="4389804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96752"/>
            <a:ext cx="6300192" cy="45243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180975"/>
            <a:r>
              <a:rPr lang="ru-RU" sz="2400" i="1" dirty="0">
                <a:latin typeface="Times New Roman"/>
                <a:cs typeface="Times New Roman"/>
              </a:rPr>
              <a:t>Рассмотрите скворечник.</a:t>
            </a:r>
            <a:r>
              <a:rPr lang="ru-RU" sz="2400" dirty="0">
                <a:latin typeface="Times New Roman"/>
                <a:cs typeface="Times New Roman"/>
              </a:rPr>
              <a:t> Из какой геометрической фигуры сделан сам домик?</a:t>
            </a:r>
            <a:r>
              <a:rPr lang="ru-RU" sz="2400" i="1" dirty="0">
                <a:latin typeface="Times New Roman"/>
                <a:cs typeface="Times New Roman"/>
              </a:rPr>
              <a:t> (Квадрат) </a:t>
            </a:r>
            <a:r>
              <a:rPr lang="ru-RU" sz="2400" dirty="0">
                <a:latin typeface="Times New Roman"/>
                <a:cs typeface="Times New Roman"/>
              </a:rPr>
              <a:t>Какого цвета квадрат? </a:t>
            </a:r>
            <a:r>
              <a:rPr lang="ru-RU" sz="2400" i="1" dirty="0">
                <a:latin typeface="Times New Roman"/>
                <a:cs typeface="Times New Roman"/>
              </a:rPr>
              <a:t>(Желтый) </a:t>
            </a:r>
            <a:r>
              <a:rPr lang="ru-RU" sz="2400" dirty="0">
                <a:latin typeface="Times New Roman"/>
                <a:cs typeface="Times New Roman"/>
              </a:rPr>
              <a:t>Из какой геометрической фигуры сделана крыша домика? </a:t>
            </a:r>
            <a:r>
              <a:rPr lang="ru-RU" sz="2400" i="1" dirty="0">
                <a:latin typeface="Times New Roman"/>
                <a:cs typeface="Times New Roman"/>
              </a:rPr>
              <a:t>(Треугольник) </a:t>
            </a:r>
            <a:r>
              <a:rPr lang="ru-RU" sz="2400" dirty="0">
                <a:latin typeface="Times New Roman"/>
                <a:cs typeface="Times New Roman"/>
              </a:rPr>
              <a:t>Какого цвета треугольник?</a:t>
            </a:r>
            <a:r>
              <a:rPr lang="ru-RU" sz="2400" i="1" dirty="0">
                <a:latin typeface="Times New Roman"/>
                <a:cs typeface="Times New Roman"/>
              </a:rPr>
              <a:t> (Красный) </a:t>
            </a:r>
            <a:r>
              <a:rPr lang="ru-RU" sz="2400" dirty="0">
                <a:latin typeface="Times New Roman"/>
                <a:cs typeface="Times New Roman"/>
              </a:rPr>
              <a:t>Из какой геометрической фигуры сделан вход?</a:t>
            </a:r>
            <a:r>
              <a:rPr lang="ru-RU" sz="2400" i="1" dirty="0">
                <a:latin typeface="Times New Roman"/>
                <a:cs typeface="Times New Roman"/>
              </a:rPr>
              <a:t> (Круг)  </a:t>
            </a:r>
            <a:r>
              <a:rPr lang="ru-RU" sz="2400" dirty="0">
                <a:latin typeface="Times New Roman"/>
                <a:cs typeface="Times New Roman"/>
              </a:rPr>
              <a:t>Какого цвета круг? </a:t>
            </a:r>
            <a:r>
              <a:rPr lang="ru-RU" sz="2400" i="1" dirty="0">
                <a:latin typeface="Times New Roman"/>
                <a:cs typeface="Times New Roman"/>
              </a:rPr>
              <a:t>(Чёрный) </a:t>
            </a:r>
            <a:r>
              <a:rPr lang="ru-RU" sz="2400" dirty="0">
                <a:latin typeface="Times New Roman"/>
                <a:cs typeface="Times New Roman"/>
              </a:rPr>
              <a:t>Посмотрите, ребята, на скворечнике еще есть полоска, как вы думаете, что это? </a:t>
            </a:r>
            <a:r>
              <a:rPr lang="ru-RU" sz="2400" i="1" dirty="0">
                <a:latin typeface="Times New Roman"/>
                <a:cs typeface="Times New Roman"/>
              </a:rPr>
              <a:t>(Жердочка)</a:t>
            </a:r>
            <a:endParaRPr lang="ru-RU" sz="2400" dirty="0">
              <a:latin typeface="Times New Roman"/>
              <a:cs typeface="Times New Roman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876256" y="3458909"/>
            <a:ext cx="360040" cy="114107"/>
          </a:xfrm>
          <a:prstGeom prst="line">
            <a:avLst/>
          </a:prstGeom>
          <a:ln w="34925">
            <a:solidFill>
              <a:schemeClr val="tx1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310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vaporosenka.ru/images/dereviya-raskraski/belaya-bereza/belaya-berez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427"/>
            <a:ext cx="4420753" cy="62479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980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Посмотрите, сначала я на березу наклею домик-квадрат.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960619" y="2195747"/>
            <a:ext cx="1224136" cy="1094636"/>
            <a:chOff x="6305797" y="2550388"/>
            <a:chExt cx="1567543" cy="1447418"/>
          </a:xfrm>
        </p:grpSpPr>
        <p:pic>
          <p:nvPicPr>
            <p:cNvPr id="4" name="Picture 2" descr="https://nnmama.ru/nn/stateiki/statiy1/videouroki_dlya_detey_izuchaem_vesnu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900" t="34055" r="30488" b="32972"/>
            <a:stretch/>
          </p:blipFill>
          <p:spPr bwMode="auto">
            <a:xfrm>
              <a:off x="6305797" y="2550388"/>
              <a:ext cx="1567543" cy="1447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nnmama.ru/nn/stateiki/statiy1/videouroki_dlya_detey_izuchaem_vesnu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674" t="54522" r="36800" b="36551"/>
            <a:stretch/>
          </p:blipFill>
          <p:spPr bwMode="auto">
            <a:xfrm>
              <a:off x="6745183" y="2852936"/>
              <a:ext cx="688769" cy="70965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3812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9954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Затем сверху на домик наклею крышу-треугольник. </a:t>
            </a:r>
          </a:p>
        </p:txBody>
      </p:sp>
      <p:pic>
        <p:nvPicPr>
          <p:cNvPr id="3" name="Picture 2" descr="http://www.dvaporosenka.ru/images/dereviya-raskraski/belaya-bereza/belaya-berez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427"/>
            <a:ext cx="4420753" cy="62479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960619" y="2195747"/>
            <a:ext cx="1224136" cy="1094636"/>
            <a:chOff x="6305797" y="2550388"/>
            <a:chExt cx="1567543" cy="1447418"/>
          </a:xfrm>
        </p:grpSpPr>
        <p:pic>
          <p:nvPicPr>
            <p:cNvPr id="5" name="Picture 2" descr="https://nnmama.ru/nn/stateiki/statiy1/videouroki_dlya_detey_izuchaem_vesnu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900" t="34055" r="30488" b="32972"/>
            <a:stretch/>
          </p:blipFill>
          <p:spPr bwMode="auto">
            <a:xfrm>
              <a:off x="6305797" y="2550388"/>
              <a:ext cx="1567543" cy="1447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nnmama.ru/nn/stateiki/statiy1/videouroki_dlya_detey_izuchaem_vesnu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674" t="54522" r="36800" b="36551"/>
            <a:stretch/>
          </p:blipFill>
          <p:spPr bwMode="auto">
            <a:xfrm>
              <a:off x="6745183" y="2852936"/>
              <a:ext cx="688769" cy="70965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Равнобедренный треугольник 7"/>
          <p:cNvSpPr/>
          <p:nvPr/>
        </p:nvSpPr>
        <p:spPr>
          <a:xfrm>
            <a:off x="1708591" y="1124744"/>
            <a:ext cx="1728192" cy="107100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66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468107"/>
            <a:ext cx="4572000" cy="156966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Черный кружок-вход в скворечник, в середине домика-квадрата.</a:t>
            </a:r>
          </a:p>
        </p:txBody>
      </p:sp>
      <p:pic>
        <p:nvPicPr>
          <p:cNvPr id="3" name="Picture 2" descr="http://www.dvaporosenka.ru/images/dereviya-raskraski/belaya-bereza/belaya-berez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427"/>
            <a:ext cx="4420753" cy="62479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960619" y="2195747"/>
            <a:ext cx="1224136" cy="1094636"/>
            <a:chOff x="6305797" y="2550388"/>
            <a:chExt cx="1567543" cy="1447418"/>
          </a:xfrm>
        </p:grpSpPr>
        <p:pic>
          <p:nvPicPr>
            <p:cNvPr id="5" name="Picture 2" descr="https://nnmama.ru/nn/stateiki/statiy1/videouroki_dlya_detey_izuchaem_vesnu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900" t="34055" r="30488" b="32972"/>
            <a:stretch/>
          </p:blipFill>
          <p:spPr bwMode="auto">
            <a:xfrm>
              <a:off x="6305797" y="2550388"/>
              <a:ext cx="1567543" cy="1447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s://nnmama.ru/nn/stateiki/statiy1/videouroki_dlya_detey_izuchaem_vesnu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674" t="54522" r="36800" b="36551"/>
            <a:stretch/>
          </p:blipFill>
          <p:spPr bwMode="auto">
            <a:xfrm>
              <a:off x="6745183" y="2852936"/>
              <a:ext cx="688769" cy="70965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Равнобедренный треугольник 6"/>
          <p:cNvSpPr/>
          <p:nvPr/>
        </p:nvSpPr>
        <p:spPr>
          <a:xfrm>
            <a:off x="1708591" y="1124744"/>
            <a:ext cx="1728192" cy="107100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89888" y="2564904"/>
            <a:ext cx="30990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254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261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Занятие по аппликации на тему «Скворечник»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аппликации на тему «Скворечник»</dc:title>
  <dc:creator>Spartak</dc:creator>
  <cp:lastModifiedBy>ит</cp:lastModifiedBy>
  <cp:revision>24</cp:revision>
  <dcterms:created xsi:type="dcterms:W3CDTF">2020-04-14T15:20:26Z</dcterms:created>
  <dcterms:modified xsi:type="dcterms:W3CDTF">2021-11-02T10:29:37Z</dcterms:modified>
</cp:coreProperties>
</file>