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5CB"/>
          </a:solidFill>
        </a:fill>
      </a:tcStyle>
    </a:wholeTbl>
    <a:band2H>
      <a:tcTxStyle b="def" i="def"/>
      <a:tcStyle>
        <a:tcBdr/>
        <a:fill>
          <a:solidFill>
            <a:srgbClr val="F0F3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ECA"/>
          </a:solidFill>
        </a:fill>
      </a:tcStyle>
    </a:wholeTbl>
    <a:band2H>
      <a:tcTxStyle b="def" i="def"/>
      <a:tcStyle>
        <a:tcBdr/>
        <a:fill>
          <a:solidFill>
            <a:srgbClr val="FFEF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7D8"/>
          </a:solidFill>
        </a:fill>
      </a:tcStyle>
    </a:wholeTbl>
    <a:band2H>
      <a:tcTxStyle b="def" i="def"/>
      <a:tcStyle>
        <a:tcBdr/>
        <a:fill>
          <a:solidFill>
            <a:srgbClr val="ECEC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4" name="Shape 11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orbel"/>
      </a:defRPr>
    </a:lvl1pPr>
    <a:lvl2pPr indent="228600" defTabSz="457200" latinLnBrk="0">
      <a:defRPr sz="1200">
        <a:latin typeface="+mn-lt"/>
        <a:ea typeface="+mn-ea"/>
        <a:cs typeface="+mn-cs"/>
        <a:sym typeface="Corbel"/>
      </a:defRPr>
    </a:lvl2pPr>
    <a:lvl3pPr indent="457200" defTabSz="457200" latinLnBrk="0">
      <a:defRPr sz="1200">
        <a:latin typeface="+mn-lt"/>
        <a:ea typeface="+mn-ea"/>
        <a:cs typeface="+mn-cs"/>
        <a:sym typeface="Corbel"/>
      </a:defRPr>
    </a:lvl3pPr>
    <a:lvl4pPr indent="685800" defTabSz="457200" latinLnBrk="0">
      <a:defRPr sz="1200">
        <a:latin typeface="+mn-lt"/>
        <a:ea typeface="+mn-ea"/>
        <a:cs typeface="+mn-cs"/>
        <a:sym typeface="Corbel"/>
      </a:defRPr>
    </a:lvl4pPr>
    <a:lvl5pPr indent="914400" defTabSz="457200" latinLnBrk="0">
      <a:defRPr sz="1200">
        <a:latin typeface="+mn-lt"/>
        <a:ea typeface="+mn-ea"/>
        <a:cs typeface="+mn-cs"/>
        <a:sym typeface="Corbel"/>
      </a:defRPr>
    </a:lvl5pPr>
    <a:lvl6pPr indent="1143000" defTabSz="457200" latinLnBrk="0">
      <a:defRPr sz="1200">
        <a:latin typeface="+mn-lt"/>
        <a:ea typeface="+mn-ea"/>
        <a:cs typeface="+mn-cs"/>
        <a:sym typeface="Corbel"/>
      </a:defRPr>
    </a:lvl6pPr>
    <a:lvl7pPr indent="1371600" defTabSz="457200" latinLnBrk="0">
      <a:defRPr sz="1200">
        <a:latin typeface="+mn-lt"/>
        <a:ea typeface="+mn-ea"/>
        <a:cs typeface="+mn-cs"/>
        <a:sym typeface="Corbel"/>
      </a:defRPr>
    </a:lvl7pPr>
    <a:lvl8pPr indent="1600200" defTabSz="457200" latinLnBrk="0">
      <a:defRPr sz="1200">
        <a:latin typeface="+mn-lt"/>
        <a:ea typeface="+mn-ea"/>
        <a:cs typeface="+mn-cs"/>
        <a:sym typeface="Corbel"/>
      </a:defRPr>
    </a:lvl8pPr>
    <a:lvl9pPr indent="1828800" defTabSz="457200" latinLnBrk="0">
      <a:defRPr sz="1200">
        <a:latin typeface="+mn-lt"/>
        <a:ea typeface="+mn-ea"/>
        <a:cs typeface="+mn-cs"/>
        <a:sym typeface="Corbe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/>
          <p:nvPr/>
        </p:nvSpPr>
        <p:spPr>
          <a:xfrm>
            <a:off x="182878" y="182878"/>
            <a:ext cx="8778242" cy="649224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" name="Текст заголовка"/>
          <p:cNvSpPr txBox="1"/>
          <p:nvPr>
            <p:ph type="title"/>
          </p:nvPr>
        </p:nvSpPr>
        <p:spPr>
          <a:xfrm>
            <a:off x="832485" y="882375"/>
            <a:ext cx="7475220" cy="292608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5000"/>
              </a:lnSpc>
              <a:defRPr cap="all" sz="6000"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4" name="Уровень текста 1…"/>
          <p:cNvSpPr txBox="1"/>
          <p:nvPr>
            <p:ph type="body" sz="quarter" idx="1"/>
          </p:nvPr>
        </p:nvSpPr>
        <p:spPr>
          <a:xfrm>
            <a:off x="1282147" y="3869635"/>
            <a:ext cx="6575896" cy="1388166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0" indent="342900" algn="ctr"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0" indent="685800" algn="ctr"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0" indent="1028700" algn="ctr"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0" indent="1371600" algn="ctr"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Straight Connector 7"/>
          <p:cNvSpPr/>
          <p:nvPr/>
        </p:nvSpPr>
        <p:spPr>
          <a:xfrm>
            <a:off x="1483994" y="3733800"/>
            <a:ext cx="6172203" cy="0"/>
          </a:xfrm>
          <a:prstGeom prst="line">
            <a:avLst/>
          </a:prstGeom>
          <a:ln w="1000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97" name="Уровень текста 1…"/>
          <p:cNvSpPr txBox="1"/>
          <p:nvPr>
            <p:ph type="body" idx="1"/>
          </p:nvPr>
        </p:nvSpPr>
        <p:spPr>
          <a:xfrm>
            <a:off x="857250" y="2057400"/>
            <a:ext cx="7404654" cy="4038600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Текст заголовка"/>
          <p:cNvSpPr txBox="1"/>
          <p:nvPr>
            <p:ph type="title"/>
          </p:nvPr>
        </p:nvSpPr>
        <p:spPr>
          <a:xfrm>
            <a:off x="6543675" y="762000"/>
            <a:ext cx="1743075" cy="54102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06" name="Уровень текста 1…"/>
          <p:cNvSpPr txBox="1"/>
          <p:nvPr>
            <p:ph type="body" idx="1"/>
          </p:nvPr>
        </p:nvSpPr>
        <p:spPr>
          <a:xfrm>
            <a:off x="857250" y="762000"/>
            <a:ext cx="5572125" cy="5410200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4" name="Уровень текста 1…"/>
          <p:cNvSpPr txBox="1"/>
          <p:nvPr>
            <p:ph type="body" idx="1"/>
          </p:nvPr>
        </p:nvSpPr>
        <p:spPr>
          <a:xfrm>
            <a:off x="857250" y="2057400"/>
            <a:ext cx="7404654" cy="4038600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Текст заголовка"/>
          <p:cNvSpPr txBox="1"/>
          <p:nvPr>
            <p:ph type="title"/>
          </p:nvPr>
        </p:nvSpPr>
        <p:spPr>
          <a:xfrm>
            <a:off x="829817" y="1173574"/>
            <a:ext cx="7475221" cy="292608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5000"/>
              </a:lnSpc>
              <a:defRPr cap="all"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3" name="Уровень текста 1…"/>
          <p:cNvSpPr txBox="1"/>
          <p:nvPr>
            <p:ph type="body" sz="quarter" idx="1"/>
          </p:nvPr>
        </p:nvSpPr>
        <p:spPr>
          <a:xfrm>
            <a:off x="1282446" y="4154520"/>
            <a:ext cx="6576822" cy="1363807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1800"/>
            </a:lvl1pPr>
            <a:lvl2pPr marL="0" indent="342900" algn="ctr">
              <a:buClrTx/>
              <a:buSzTx/>
              <a:buFontTx/>
              <a:buNone/>
              <a:defRPr sz="1800"/>
            </a:lvl2pPr>
            <a:lvl3pPr marL="0" indent="685800" algn="ctr">
              <a:buClrTx/>
              <a:buSzTx/>
              <a:buFontTx/>
              <a:buNone/>
              <a:defRPr sz="1800"/>
            </a:lvl3pPr>
            <a:lvl4pPr marL="0" indent="1028700" algn="ctr">
              <a:buClrTx/>
              <a:buSzTx/>
              <a:buFontTx/>
              <a:buNone/>
              <a:defRPr sz="1800"/>
            </a:lvl4pPr>
            <a:lvl5pPr marL="0" indent="1371600" algn="ctr">
              <a:buClrTx/>
              <a:buSzTx/>
              <a:buFontTx/>
              <a:buNone/>
              <a:defRPr sz="1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" name="Straight Connector 6"/>
          <p:cNvSpPr/>
          <p:nvPr/>
        </p:nvSpPr>
        <p:spPr>
          <a:xfrm>
            <a:off x="1485899" y="4020408"/>
            <a:ext cx="6172203" cy="1"/>
          </a:xfrm>
          <a:prstGeom prst="line">
            <a:avLst/>
          </a:prstGeom>
          <a:ln w="100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3" name="Уровень текста 1…"/>
          <p:cNvSpPr txBox="1"/>
          <p:nvPr>
            <p:ph type="body" sz="half" idx="1"/>
          </p:nvPr>
        </p:nvSpPr>
        <p:spPr>
          <a:xfrm>
            <a:off x="857250" y="2057399"/>
            <a:ext cx="3566160" cy="402336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352044" indent="-146304">
              <a:defRPr sz="1600"/>
            </a:lvl2pPr>
            <a:lvl3pPr marL="580292" indent="-168812">
              <a:defRPr sz="1600"/>
            </a:lvl3pPr>
            <a:lvl4pPr marL="800100" indent="-182879">
              <a:defRPr sz="1600"/>
            </a:lvl4pPr>
            <a:lvl5pPr marL="965839" indent="-182879">
              <a:defRPr sz="1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2" name="Уровень текста 1…"/>
          <p:cNvSpPr txBox="1"/>
          <p:nvPr>
            <p:ph type="body" sz="quarter" idx="1"/>
          </p:nvPr>
        </p:nvSpPr>
        <p:spPr>
          <a:xfrm>
            <a:off x="857250" y="2001510"/>
            <a:ext cx="3566160" cy="77724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800"/>
            </a:lvl1pPr>
            <a:lvl2pPr marL="0" indent="342900">
              <a:spcBef>
                <a:spcPts val="0"/>
              </a:spcBef>
              <a:buClrTx/>
              <a:buSzTx/>
              <a:buFontTx/>
              <a:buNone/>
              <a:defRPr sz="1800"/>
            </a:lvl2pPr>
            <a:lvl3pPr marL="0" indent="685800">
              <a:spcBef>
                <a:spcPts val="0"/>
              </a:spcBef>
              <a:buClrTx/>
              <a:buSzTx/>
              <a:buFontTx/>
              <a:buNone/>
              <a:defRPr sz="1800"/>
            </a:lvl3pPr>
            <a:lvl4pPr marL="0" indent="1028700">
              <a:spcBef>
                <a:spcPts val="0"/>
              </a:spcBef>
              <a:buClrTx/>
              <a:buSzTx/>
              <a:buFontTx/>
              <a:buNone/>
              <a:defRPr sz="1800"/>
            </a:lvl4pPr>
            <a:lvl5pPr marL="0" indent="1371600">
              <a:spcBef>
                <a:spcPts val="0"/>
              </a:spcBef>
              <a:buClrTx/>
              <a:buSzTx/>
              <a:buFontTx/>
              <a:buNone/>
              <a:defRPr sz="1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3" name="Text Placeholder 4"/>
          <p:cNvSpPr/>
          <p:nvPr>
            <p:ph type="body" sz="quarter" idx="13"/>
          </p:nvPr>
        </p:nvSpPr>
        <p:spPr>
          <a:xfrm>
            <a:off x="4701880" y="1999032"/>
            <a:ext cx="3566160" cy="777241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1800"/>
            </a:pPr>
          </a:p>
        </p:txBody>
      </p:sp>
      <p:sp>
        <p:nvSpPr>
          <p:cNvPr id="5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Текст заголовка"/>
          <p:cNvSpPr txBox="1"/>
          <p:nvPr>
            <p:ph type="title"/>
          </p:nvPr>
        </p:nvSpPr>
        <p:spPr>
          <a:xfrm>
            <a:off x="857250" y="1097280"/>
            <a:ext cx="2834640" cy="1737361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7" name="Уровень текста 1…"/>
          <p:cNvSpPr txBox="1"/>
          <p:nvPr>
            <p:ph type="body" sz="half" idx="1"/>
          </p:nvPr>
        </p:nvSpPr>
        <p:spPr>
          <a:xfrm>
            <a:off x="4129313" y="1097280"/>
            <a:ext cx="4149640" cy="466344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362494" indent="-156754">
              <a:defRPr sz="2400"/>
            </a:lvl2pPr>
            <a:lvl3pPr marL="594360" indent="-182880">
              <a:defRPr sz="2400"/>
            </a:lvl3pPr>
            <a:lvl4pPr marL="836676" indent="-219456">
              <a:defRPr sz="2400"/>
            </a:lvl4pPr>
            <a:lvl5pPr marL="1002415" indent="-219455">
              <a:defRPr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8" name="Text Placeholder 3"/>
          <p:cNvSpPr/>
          <p:nvPr>
            <p:ph type="body" sz="quarter" idx="13"/>
          </p:nvPr>
        </p:nvSpPr>
        <p:spPr>
          <a:xfrm>
            <a:off x="857250" y="2834639"/>
            <a:ext cx="2834640" cy="292608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ClrTx/>
              <a:buSzTx/>
              <a:buFontTx/>
              <a:buNone/>
              <a:defRPr sz="1200"/>
            </a:pPr>
          </a:p>
        </p:txBody>
      </p:sp>
      <p:sp>
        <p:nvSpPr>
          <p:cNvPr id="7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екст заголовка"/>
          <p:cNvSpPr txBox="1"/>
          <p:nvPr>
            <p:ph type="title"/>
          </p:nvPr>
        </p:nvSpPr>
        <p:spPr>
          <a:xfrm>
            <a:off x="857250" y="1097280"/>
            <a:ext cx="2834640" cy="1737361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7" name="Picture Placeholder 2"/>
          <p:cNvSpPr/>
          <p:nvPr>
            <p:ph type="pic" sz="half" idx="13"/>
          </p:nvPr>
        </p:nvSpPr>
        <p:spPr>
          <a:xfrm>
            <a:off x="4019107" y="1069847"/>
            <a:ext cx="4257703" cy="46451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8" name="Уровень текста 1…"/>
          <p:cNvSpPr txBox="1"/>
          <p:nvPr>
            <p:ph type="body" sz="quarter" idx="1"/>
          </p:nvPr>
        </p:nvSpPr>
        <p:spPr>
          <a:xfrm>
            <a:off x="857250" y="2834639"/>
            <a:ext cx="2834640" cy="28803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800"/>
              </a:spcBef>
              <a:buClrTx/>
              <a:buSzTx/>
              <a:buFontTx/>
              <a:buNone/>
              <a:defRPr sz="1200"/>
            </a:lvl1pPr>
            <a:lvl2pPr marL="0" indent="342900">
              <a:lnSpc>
                <a:spcPct val="100000"/>
              </a:lnSpc>
              <a:spcBef>
                <a:spcPts val="800"/>
              </a:spcBef>
              <a:buClrTx/>
              <a:buSzTx/>
              <a:buFontTx/>
              <a:buNone/>
              <a:defRPr sz="1200"/>
            </a:lvl2pPr>
            <a:lvl3pPr marL="0" indent="685800">
              <a:lnSpc>
                <a:spcPct val="100000"/>
              </a:lnSpc>
              <a:spcBef>
                <a:spcPts val="800"/>
              </a:spcBef>
              <a:buClrTx/>
              <a:buSzTx/>
              <a:buFontTx/>
              <a:buNone/>
              <a:defRPr sz="1200"/>
            </a:lvl3pPr>
            <a:lvl4pPr marL="0" indent="1028700">
              <a:lnSpc>
                <a:spcPct val="100000"/>
              </a:lnSpc>
              <a:spcBef>
                <a:spcPts val="800"/>
              </a:spcBef>
              <a:buClrTx/>
              <a:buSzTx/>
              <a:buFontTx/>
              <a:buNone/>
              <a:defRPr sz="1200"/>
            </a:lvl4pPr>
            <a:lvl5pPr marL="0" indent="1371600">
              <a:lnSpc>
                <a:spcPct val="100000"/>
              </a:lnSpc>
              <a:spcBef>
                <a:spcPts val="800"/>
              </a:spcBef>
              <a:buClrTx/>
              <a:buSzTx/>
              <a:buFontTx/>
              <a:buNone/>
              <a:defRPr sz="1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82879" y="182879"/>
            <a:ext cx="8778242" cy="64922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Текст заголовка"/>
          <p:cNvSpPr txBox="1"/>
          <p:nvPr>
            <p:ph type="title"/>
          </p:nvPr>
        </p:nvSpPr>
        <p:spPr>
          <a:xfrm>
            <a:off x="857250" y="609600"/>
            <a:ext cx="7406641" cy="1356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4" name="Уровень текста 1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/>
          <p:nvPr>
            <p:ph type="sldNum" sz="quarter" idx="2"/>
          </p:nvPr>
        </p:nvSpPr>
        <p:spPr>
          <a:xfrm>
            <a:off x="8045671" y="6290821"/>
            <a:ext cx="231141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9pPr>
    </p:titleStyle>
    <p:bodyStyle>
      <a:lvl1pPr marL="171450" marR="0" indent="-137160" algn="l" defTabSz="685800" rtl="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b="0" baseline="0" cap="none" i="0" spc="0" strike="noStrike" sz="2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1pPr>
      <a:lvl2pPr marL="358140" marR="0" indent="-152400" algn="l" defTabSz="685800" rtl="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b="0" baseline="0" cap="none" i="0" spc="0" strike="noStrike" sz="2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2pPr>
      <a:lvl3pPr marL="582930" marR="0" indent="-171450" algn="l" defTabSz="685800" rtl="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b="0" baseline="0" cap="none" i="0" spc="0" strike="noStrike" sz="2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3pPr>
      <a:lvl4pPr marL="813162" marR="0" indent="-195942" algn="l" defTabSz="685800" rtl="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b="0" baseline="0" cap="none" i="0" spc="0" strike="noStrike" sz="2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4pPr>
      <a:lvl5pPr marL="978902" marR="0" indent="-195942" algn="l" defTabSz="685800" rtl="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b="0" baseline="0" cap="none" i="0" spc="0" strike="noStrike" sz="2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5pPr>
      <a:lvl6pPr marL="1173478" marR="0" indent="-244928" algn="l" defTabSz="685800" rtl="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b="0" baseline="0" cap="none" i="0" spc="0" strike="noStrike" sz="2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6pPr>
      <a:lvl7pPr marL="1373478" marR="0" indent="-244928" algn="l" defTabSz="685800" rtl="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b="0" baseline="0" cap="none" i="0" spc="0" strike="noStrike" sz="2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7pPr>
      <a:lvl8pPr marL="1573478" marR="0" indent="-244928" algn="l" defTabSz="685800" rtl="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b="0" baseline="0" cap="none" i="0" spc="0" strike="noStrike" sz="2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8pPr>
      <a:lvl9pPr marL="1773478" marR="0" indent="-244928" algn="l" defTabSz="685800" rtl="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b="0" baseline="0" cap="none" i="0" spc="0" strike="noStrike" sz="2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disk.yandex.ru/i/MaoemI4ja1Z2tg" TargetMode="External"/><Relationship Id="rId3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Заголовок 1"/>
          <p:cNvSpPr txBox="1"/>
          <p:nvPr>
            <p:ph type="title"/>
          </p:nvPr>
        </p:nvSpPr>
        <p:spPr>
          <a:xfrm>
            <a:off x="857249" y="404664"/>
            <a:ext cx="7406642" cy="2944516"/>
          </a:xfrm>
          <a:prstGeom prst="rect">
            <a:avLst/>
          </a:prstGeom>
        </p:spPr>
        <p:txBody>
          <a:bodyPr/>
          <a:lstStyle/>
          <a:p>
            <a:pPr algn="ctr">
              <a:defRPr b="1" sz="28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Занятие для развития зрительного восприятия формы и цвета у дошкольников с нарушением зрения. </a:t>
            </a:r>
          </a:p>
          <a:p>
            <a:pPr algn="ctr">
              <a:defRPr b="1" sz="28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Для детей подготовительной группы</a:t>
            </a:r>
            <a:br/>
          </a:p>
          <a:p>
            <a:pPr algn="ctr">
              <a:defRPr b="1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«Что за гость?»</a:t>
            </a:r>
          </a:p>
        </p:txBody>
      </p:sp>
      <p:sp>
        <p:nvSpPr>
          <p:cNvPr id="117" name="Объект 3"/>
          <p:cNvSpPr txBox="1"/>
          <p:nvPr/>
        </p:nvSpPr>
        <p:spPr>
          <a:xfrm>
            <a:off x="379703" y="3629823"/>
            <a:ext cx="4091949" cy="2041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indent="34290" defTabSz="685800">
              <a:lnSpc>
                <a:spcPct val="90000"/>
              </a:lnSpc>
              <a:spcBef>
                <a:spcPts val="1000"/>
              </a:spcBef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Задачи:</a:t>
            </a:r>
            <a:endParaRPr sz="1600">
              <a:solidFill>
                <a:schemeClr val="accent1"/>
              </a:solidFill>
            </a:endParaRPr>
          </a:p>
          <a:p>
            <a:pPr marL="171450" indent="-137160" defTabSz="6858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Char char="-"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Закрепляем знание геометрических форм.</a:t>
            </a:r>
            <a:endParaRPr sz="1600">
              <a:solidFill>
                <a:schemeClr val="accent1"/>
              </a:solidFill>
            </a:endParaRPr>
          </a:p>
          <a:p>
            <a:pPr marL="171450" indent="-137160" defTabSz="6858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Char char="-"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Закрепляем знание цветов.</a:t>
            </a:r>
            <a:endParaRPr sz="1600">
              <a:solidFill>
                <a:schemeClr val="accent1"/>
              </a:solidFill>
            </a:endParaRPr>
          </a:p>
          <a:p>
            <a:pPr marL="171450" indent="-137160" defTabSz="6858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Char char="-"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Развиваем внимание и  логику.</a:t>
            </a:r>
          </a:p>
        </p:txBody>
      </p:sp>
      <p:pic>
        <p:nvPicPr>
          <p:cNvPr id="118" name="Рисунок 5" descr="Рисунок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38370" y="3178563"/>
            <a:ext cx="3750046" cy="2944516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Подготовила уч-дефектолог Агеева Е.В."/>
          <p:cNvSpPr txBox="1"/>
          <p:nvPr/>
        </p:nvSpPr>
        <p:spPr>
          <a:xfrm>
            <a:off x="3995819" y="5952462"/>
            <a:ext cx="4682962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685800">
              <a:lnSpc>
                <a:spcPct val="90000"/>
              </a:lnSpc>
              <a:defRPr b="1"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2800">
                <a:solidFill>
                  <a:srgbClr val="0070C0"/>
                </a:solidFill>
              </a:defRPr>
            </a:pPr>
            <a:r>
              <a:rPr sz="2000">
                <a:solidFill>
                  <a:srgbClr val="000000"/>
                </a:solidFill>
              </a:rPr>
              <a:t>Подготовила уч-дефектолог Агеева Е.В.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Заголовок 1"/>
          <p:cNvSpPr txBox="1"/>
          <p:nvPr>
            <p:ph type="title"/>
          </p:nvPr>
        </p:nvSpPr>
        <p:spPr>
          <a:xfrm>
            <a:off x="467543" y="332656"/>
            <a:ext cx="8424938" cy="1633304"/>
          </a:xfrm>
          <a:prstGeom prst="rect">
            <a:avLst/>
          </a:prstGeom>
        </p:spPr>
        <p:txBody>
          <a:bodyPr/>
          <a:lstStyle/>
          <a:p>
            <a:pPr algn="ctr">
              <a:defRPr b="1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А теперь сравните… Было и стало… </a:t>
            </a:r>
            <a:br/>
            <a:r>
              <a:t>Как лучше? Стало – лучше! Молодцы!</a:t>
            </a:r>
            <a:br/>
            <a:r>
              <a:t>Спасибо за внимание, всем до свидания!</a:t>
            </a:r>
          </a:p>
        </p:txBody>
      </p:sp>
      <p:pic>
        <p:nvPicPr>
          <p:cNvPr id="150" name="Объект 5" descr="Объект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576" y="1965960"/>
            <a:ext cx="3240839" cy="45053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Объект 7" descr="Объект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47588" y="1965959"/>
            <a:ext cx="3209722" cy="45053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Заголовок 1"/>
          <p:cNvSpPr txBox="1"/>
          <p:nvPr>
            <p:ph type="title"/>
          </p:nvPr>
        </p:nvSpPr>
        <p:spPr>
          <a:xfrm>
            <a:off x="857249" y="404663"/>
            <a:ext cx="7406642" cy="720082"/>
          </a:xfrm>
          <a:prstGeom prst="rect">
            <a:avLst/>
          </a:prstGeom>
        </p:spPr>
        <p:txBody>
          <a:bodyPr/>
          <a:lstStyle>
            <a:lvl1pPr>
              <a:defRPr b="1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Ребята, к нам пришёл гость. Отгадайте загадку, кто это?</a:t>
            </a:r>
          </a:p>
        </p:txBody>
      </p:sp>
      <p:sp>
        <p:nvSpPr>
          <p:cNvPr id="122" name="Объект 2"/>
          <p:cNvSpPr txBox="1"/>
          <p:nvPr>
            <p:ph type="body" sz="half" idx="1"/>
          </p:nvPr>
        </p:nvSpPr>
        <p:spPr>
          <a:xfrm>
            <a:off x="857250" y="1340767"/>
            <a:ext cx="3566160" cy="4739992"/>
          </a:xfrm>
          <a:prstGeom prst="rect">
            <a:avLst/>
          </a:prstGeom>
        </p:spPr>
        <p:txBody>
          <a:bodyPr/>
          <a:lstStyle/>
          <a:p>
            <a:pPr marL="0" indent="34290">
              <a:buSzTx/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Сам металлический, </a:t>
            </a:r>
          </a:p>
          <a:p>
            <a:pPr marL="0" indent="34290">
              <a:buSzTx/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А мозг электрический?</a:t>
            </a:r>
          </a:p>
          <a:p>
            <a:pPr marL="0" indent="34290">
              <a:buSzTx/>
              <a:buNone/>
              <a:def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 (Правильно, РОБОТ)</a:t>
            </a:r>
          </a:p>
          <a:p>
            <a:pPr marL="0" indent="34290">
              <a:buSzTx/>
              <a:buNone/>
              <a:def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34290">
              <a:buSzTx/>
              <a:buNone/>
              <a:def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Можно рисовать фигуры самостоятельно, а можно скачать заготовку по </a:t>
            </a:r>
            <a:r>
              <a:rPr u="sng">
                <a:solidFill>
                  <a:srgbClr val="F59E00"/>
                </a:solidFill>
                <a:uFill>
                  <a:solidFill>
                    <a:srgbClr val="F59E00"/>
                  </a:solidFill>
                </a:uFill>
                <a:hlinkClick r:id="rId2" invalidUrl="" action="" tgtFrame="" tooltip="" history="1" highlightClick="0" endSnd="0"/>
              </a:rPr>
              <a:t>ссылке</a:t>
            </a:r>
          </a:p>
        </p:txBody>
      </p:sp>
      <p:pic>
        <p:nvPicPr>
          <p:cNvPr id="123" name="Объект 5" descr="Объект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3409" y="1159602"/>
            <a:ext cx="4123939" cy="5102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Заголовок 1"/>
          <p:cNvSpPr txBox="1"/>
          <p:nvPr>
            <p:ph type="title"/>
          </p:nvPr>
        </p:nvSpPr>
        <p:spPr>
          <a:xfrm>
            <a:off x="395535" y="332656"/>
            <a:ext cx="8424938" cy="1584176"/>
          </a:xfrm>
          <a:prstGeom prst="rect">
            <a:avLst/>
          </a:prstGeom>
        </p:spPr>
        <p:txBody>
          <a:bodyPr/>
          <a:lstStyle>
            <a:lvl1pPr>
              <a:defRPr b="1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Ребята, только посмотрите, какой он незаметный, не яркий и мне кажется даже грустный. Давайте поможем нашему гостю и раскрасим его?! А вот каким цветом какую геометрическую фигура раскрашивать, в этом нам помогут загадки. Слушайте внимательно! И приготовьте цветные карандаши.</a:t>
            </a:r>
          </a:p>
        </p:txBody>
      </p:sp>
      <p:sp>
        <p:nvSpPr>
          <p:cNvPr id="126" name="Объект 2"/>
          <p:cNvSpPr txBox="1"/>
          <p:nvPr>
            <p:ph type="body" sz="half" idx="1"/>
          </p:nvPr>
        </p:nvSpPr>
        <p:spPr>
          <a:xfrm>
            <a:off x="467544" y="2348878"/>
            <a:ext cx="3955866" cy="3731881"/>
          </a:xfrm>
          <a:prstGeom prst="rect">
            <a:avLst/>
          </a:prstGeom>
        </p:spPr>
        <p:txBody>
          <a:bodyPr/>
          <a:lstStyle/>
          <a:p>
            <a:pPr marL="0" indent="34290">
              <a:buSzTx/>
              <a:buNone/>
              <a:defRPr b="1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Я фигура – хоть куда,</a:t>
            </a:r>
          </a:p>
          <a:p>
            <a:pPr marL="0" indent="34290">
              <a:buSzTx/>
              <a:buNone/>
              <a:defRPr b="1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Очень ровная всегда,</a:t>
            </a:r>
          </a:p>
          <a:p>
            <a:pPr marL="0" indent="34290">
              <a:buSzTx/>
              <a:buNone/>
              <a:defRPr b="1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Все углы во мне равны</a:t>
            </a:r>
          </a:p>
          <a:p>
            <a:pPr marL="0" indent="34290">
              <a:buSzTx/>
              <a:buNone/>
              <a:defRPr b="1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И четыре стороны.</a:t>
            </a:r>
          </a:p>
          <a:p>
            <a:pPr marL="0" indent="34290">
              <a:buSzTx/>
              <a:buNone/>
              <a:defRPr b="1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Кубик – мой любимый брат,</a:t>
            </a:r>
          </a:p>
          <a:p>
            <a:pPr marL="0" indent="34290">
              <a:buSzTx/>
              <a:buNone/>
              <a:defRPr b="1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Потому что я….       </a:t>
            </a:r>
          </a:p>
          <a:p>
            <a:pPr marL="0" indent="34290">
              <a:buSzTx/>
              <a:buNone/>
              <a:defRPr b="1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          (квадрат)</a:t>
            </a:r>
          </a:p>
        </p:txBody>
      </p:sp>
      <p:sp>
        <p:nvSpPr>
          <p:cNvPr id="127" name="Объект 3"/>
          <p:cNvSpPr txBox="1"/>
          <p:nvPr/>
        </p:nvSpPr>
        <p:spPr>
          <a:xfrm>
            <a:off x="4700708" y="2420888"/>
            <a:ext cx="3566160" cy="3659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indent="34290" defTabSz="685800">
              <a:lnSpc>
                <a:spcPct val="90000"/>
              </a:lnSpc>
              <a:spcBef>
                <a:spcPts val="1000"/>
              </a:spcBef>
              <a:defRPr b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Я бычок, но не реву,</a:t>
            </a:r>
            <a:endParaRPr sz="1600">
              <a:solidFill>
                <a:schemeClr val="accent1"/>
              </a:solidFill>
            </a:endParaRPr>
          </a:p>
          <a:p>
            <a:pPr indent="34290" defTabSz="685800">
              <a:lnSpc>
                <a:spcPct val="90000"/>
              </a:lnSpc>
              <a:spcBef>
                <a:spcPts val="1000"/>
              </a:spcBef>
              <a:defRPr b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Потому, что я влюбленный! -</a:t>
            </a:r>
            <a:endParaRPr sz="1600">
              <a:solidFill>
                <a:schemeClr val="accent1"/>
              </a:solidFill>
            </a:endParaRPr>
          </a:p>
          <a:p>
            <a:pPr indent="34290" defTabSz="685800">
              <a:lnSpc>
                <a:spcPct val="90000"/>
              </a:lnSpc>
              <a:spcBef>
                <a:spcPts val="1000"/>
              </a:spcBef>
              <a:defRPr b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Я люблю щипать траву,</a:t>
            </a:r>
            <a:endParaRPr sz="1600">
              <a:solidFill>
                <a:schemeClr val="accent1"/>
              </a:solidFill>
            </a:endParaRPr>
          </a:p>
          <a:p>
            <a:pPr indent="34290" defTabSz="685800">
              <a:lnSpc>
                <a:spcPct val="90000"/>
              </a:lnSpc>
              <a:spcBef>
                <a:spcPts val="1000"/>
              </a:spcBef>
              <a:defRPr b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А любимый цвет -...</a:t>
            </a:r>
            <a:endParaRPr sz="1600">
              <a:solidFill>
                <a:schemeClr val="accent1"/>
              </a:solidFill>
            </a:endParaRPr>
          </a:p>
          <a:p>
            <a:pPr marL="171450" indent="-137160" defTabSz="6858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Gill Sans Light"/>
              <a:buChar char="•"/>
              <a:defRPr b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indent="34290" defTabSz="685800">
              <a:lnSpc>
                <a:spcPct val="90000"/>
              </a:lnSpc>
              <a:spcBef>
                <a:spcPts val="1000"/>
              </a:spcBef>
              <a:defRPr b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   Ответ: Зелёный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Заголовок 1"/>
          <p:cNvSpPr txBox="1"/>
          <p:nvPr>
            <p:ph type="title"/>
          </p:nvPr>
        </p:nvSpPr>
        <p:spPr>
          <a:xfrm>
            <a:off x="857249" y="188639"/>
            <a:ext cx="7406642" cy="1008114"/>
          </a:xfrm>
          <a:prstGeom prst="rect">
            <a:avLst/>
          </a:prstGeom>
        </p:spPr>
        <p:txBody>
          <a:bodyPr/>
          <a:lstStyle>
            <a:lvl1pPr>
              <a:defRPr b="1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Правильно ребята, квадрат зелёный, значит у вас должен получиться вот такой рисунок</a:t>
            </a:r>
          </a:p>
        </p:txBody>
      </p:sp>
      <p:pic>
        <p:nvPicPr>
          <p:cNvPr id="130" name="Объект 4" descr="Объект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4734" y="1340767"/>
            <a:ext cx="3694532" cy="50579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Заголовок 1"/>
          <p:cNvSpPr txBox="1"/>
          <p:nvPr>
            <p:ph type="title"/>
          </p:nvPr>
        </p:nvSpPr>
        <p:spPr>
          <a:xfrm>
            <a:off x="857249" y="609600"/>
            <a:ext cx="7406642" cy="1019200"/>
          </a:xfrm>
          <a:prstGeom prst="rect">
            <a:avLst/>
          </a:prstGeom>
        </p:spPr>
        <p:txBody>
          <a:bodyPr/>
          <a:lstStyle>
            <a:lvl1pPr>
              <a:defRPr b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Следующая фигура и цвет…</a:t>
            </a:r>
          </a:p>
        </p:txBody>
      </p:sp>
      <p:sp>
        <p:nvSpPr>
          <p:cNvPr id="133" name="Объект 2"/>
          <p:cNvSpPr txBox="1"/>
          <p:nvPr>
            <p:ph type="body" sz="half" idx="1"/>
          </p:nvPr>
        </p:nvSpPr>
        <p:spPr>
          <a:xfrm>
            <a:off x="857250" y="2057399"/>
            <a:ext cx="3566160" cy="4023360"/>
          </a:xfrm>
          <a:prstGeom prst="rect">
            <a:avLst/>
          </a:prstGeom>
        </p:spPr>
        <p:txBody>
          <a:bodyPr/>
          <a:lstStyle/>
          <a:p>
            <a:pPr marL="0" indent="34290">
              <a:buSzTx/>
              <a:buNone/>
              <a:defRPr b="1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Прикатилось колесо,</a:t>
            </a:r>
          </a:p>
          <a:p>
            <a:pPr marL="0" indent="34290">
              <a:buSzTx/>
              <a:buNone/>
              <a:defRPr b="1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Ведь похожее оно,</a:t>
            </a:r>
          </a:p>
          <a:p>
            <a:pPr marL="0" indent="34290">
              <a:buSzTx/>
              <a:buNone/>
              <a:defRPr b="1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Как наглядная натура</a:t>
            </a:r>
          </a:p>
          <a:p>
            <a:pPr marL="0" indent="34290">
              <a:buSzTx/>
              <a:buNone/>
              <a:defRPr b="1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Лишь на круглую фигуру.</a:t>
            </a:r>
          </a:p>
          <a:p>
            <a:pPr marL="0" indent="34290">
              <a:buSzTx/>
              <a:buNone/>
              <a:defRPr b="1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Догадался, милый друг?</a:t>
            </a:r>
          </a:p>
          <a:p>
            <a:pPr marL="0" indent="34290">
              <a:buSzTx/>
              <a:buNone/>
              <a:defRPr b="1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Ну, конечно, это …  </a:t>
            </a:r>
          </a:p>
          <a:p>
            <a:pPr marL="0" indent="34290">
              <a:buSzTx/>
              <a:buNone/>
              <a:defRPr b="1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             (круг)</a:t>
            </a:r>
          </a:p>
        </p:txBody>
      </p:sp>
      <p:sp>
        <p:nvSpPr>
          <p:cNvPr id="134" name="Объект 3"/>
          <p:cNvSpPr txBox="1"/>
          <p:nvPr/>
        </p:nvSpPr>
        <p:spPr>
          <a:xfrm>
            <a:off x="4700708" y="2057400"/>
            <a:ext cx="3566160" cy="4023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indent="34290" defTabSz="685800">
              <a:lnSpc>
                <a:spcPct val="90000"/>
              </a:lnSpc>
              <a:spcBef>
                <a:spcPts val="1000"/>
              </a:spcBef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Одуванчику привет!</a:t>
            </a:r>
            <a:endParaRPr sz="1600">
              <a:solidFill>
                <a:schemeClr val="accent1"/>
              </a:solidFill>
            </a:endParaRPr>
          </a:p>
          <a:p>
            <a:pPr indent="34290" defTabSz="685800">
              <a:lnSpc>
                <a:spcPct val="90000"/>
              </a:lnSpc>
              <a:spcBef>
                <a:spcPts val="1000"/>
              </a:spcBef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И привет купальнице!</a:t>
            </a:r>
            <a:endParaRPr sz="1600">
              <a:solidFill>
                <a:schemeClr val="accent1"/>
              </a:solidFill>
            </a:endParaRPr>
          </a:p>
          <a:p>
            <a:pPr indent="34290" defTabSz="685800">
              <a:lnSpc>
                <a:spcPct val="90000"/>
              </a:lnSpc>
              <a:spcBef>
                <a:spcPts val="1000"/>
              </a:spcBef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Ваш веселый, яркий цвет</a:t>
            </a:r>
            <a:endParaRPr sz="1600">
              <a:solidFill>
                <a:schemeClr val="accent1"/>
              </a:solidFill>
            </a:endParaRPr>
          </a:p>
          <a:p>
            <a:pPr indent="34290" defTabSz="685800">
              <a:lnSpc>
                <a:spcPct val="90000"/>
              </a:lnSpc>
              <a:spcBef>
                <a:spcPts val="1000"/>
              </a:spcBef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Всем нам очень нравится!</a:t>
            </a:r>
            <a:endParaRPr sz="1600">
              <a:solidFill>
                <a:schemeClr val="accent1"/>
              </a:solidFill>
            </a:endParaRPr>
          </a:p>
          <a:p>
            <a:pPr indent="34290" defTabSz="685800">
              <a:lnSpc>
                <a:spcPct val="90000"/>
              </a:lnSpc>
              <a:spcBef>
                <a:spcPts val="1000"/>
              </a:spcBef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indent="34290" defTabSz="685800">
              <a:lnSpc>
                <a:spcPct val="90000"/>
              </a:lnSpc>
              <a:spcBef>
                <a:spcPts val="1000"/>
              </a:spcBef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Ответ: Жёлтый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Заголовок 1"/>
          <p:cNvSpPr txBox="1"/>
          <p:nvPr>
            <p:ph type="title"/>
          </p:nvPr>
        </p:nvSpPr>
        <p:spPr>
          <a:xfrm>
            <a:off x="857249" y="188639"/>
            <a:ext cx="7406642" cy="1296146"/>
          </a:xfrm>
          <a:prstGeom prst="rect">
            <a:avLst/>
          </a:prstGeom>
        </p:spPr>
        <p:txBody>
          <a:bodyPr/>
          <a:lstStyle>
            <a:lvl1pPr>
              <a:defRPr b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Правильно, жёлтый круг. И у нас получается….</a:t>
            </a:r>
          </a:p>
        </p:txBody>
      </p:sp>
      <p:pic>
        <p:nvPicPr>
          <p:cNvPr id="137" name="Объект 4" descr="Объект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3787" y="1340767"/>
            <a:ext cx="3816426" cy="52180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Заголовок 1"/>
          <p:cNvSpPr txBox="1"/>
          <p:nvPr>
            <p:ph type="title"/>
          </p:nvPr>
        </p:nvSpPr>
        <p:spPr>
          <a:xfrm>
            <a:off x="857249" y="260647"/>
            <a:ext cx="7406642" cy="1080122"/>
          </a:xfrm>
          <a:prstGeom prst="rect">
            <a:avLst/>
          </a:prstGeom>
        </p:spPr>
        <p:txBody>
          <a:bodyPr/>
          <a:lstStyle>
            <a:lvl1pPr>
              <a:defRPr b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И последняя фигура…</a:t>
            </a:r>
          </a:p>
        </p:txBody>
      </p:sp>
      <p:sp>
        <p:nvSpPr>
          <p:cNvPr id="140" name="Объект 2"/>
          <p:cNvSpPr txBox="1"/>
          <p:nvPr>
            <p:ph type="body" sz="half" idx="1"/>
          </p:nvPr>
        </p:nvSpPr>
        <p:spPr>
          <a:xfrm>
            <a:off x="857250" y="2057399"/>
            <a:ext cx="3566160" cy="4023360"/>
          </a:xfrm>
          <a:prstGeom prst="rect">
            <a:avLst/>
          </a:prstGeom>
        </p:spPr>
        <p:txBody>
          <a:bodyPr/>
          <a:lstStyle/>
          <a:p>
            <a:pPr marL="0" indent="34290">
              <a:buSzTx/>
              <a:buNone/>
              <a:defRPr b="1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На фигуру посмотри</a:t>
            </a:r>
          </a:p>
          <a:p>
            <a:pPr marL="0" indent="34290">
              <a:buSzTx/>
              <a:buNone/>
              <a:defRPr b="1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На листе ты начерти</a:t>
            </a:r>
          </a:p>
          <a:p>
            <a:pPr marL="0" indent="34290">
              <a:buSzTx/>
              <a:buNone/>
              <a:defRPr b="1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Три угла. Три стороны</a:t>
            </a:r>
          </a:p>
          <a:p>
            <a:pPr marL="0" indent="34290">
              <a:buSzTx/>
              <a:buNone/>
              <a:defRPr b="1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Меж собой соедини.</a:t>
            </a:r>
          </a:p>
          <a:p>
            <a:pPr marL="0" indent="34290">
              <a:buSzTx/>
              <a:buNone/>
              <a:defRPr b="1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Получился не угольник,</a:t>
            </a:r>
          </a:p>
          <a:p>
            <a:pPr marL="0" indent="34290">
              <a:buSzTx/>
              <a:buNone/>
              <a:defRPr b="1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А красивый…     </a:t>
            </a:r>
          </a:p>
          <a:p>
            <a:pPr marL="0" indent="34290">
              <a:buSzTx/>
              <a:buNone/>
              <a:defRPr b="1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(треугольник)</a:t>
            </a:r>
          </a:p>
        </p:txBody>
      </p:sp>
      <p:sp>
        <p:nvSpPr>
          <p:cNvPr id="141" name="Объект 3"/>
          <p:cNvSpPr txBox="1"/>
          <p:nvPr/>
        </p:nvSpPr>
        <p:spPr>
          <a:xfrm>
            <a:off x="4700708" y="2057400"/>
            <a:ext cx="3566160" cy="4023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indent="34290" defTabSz="685800">
              <a:lnSpc>
                <a:spcPct val="90000"/>
              </a:lnSpc>
              <a:spcBef>
                <a:spcPts val="1000"/>
              </a:spcBef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Говорила мама Боре:</a:t>
            </a:r>
            <a:endParaRPr sz="1600">
              <a:solidFill>
                <a:schemeClr val="accent1"/>
              </a:solidFill>
            </a:endParaRPr>
          </a:p>
          <a:p>
            <a:pPr indent="34290" defTabSz="685800">
              <a:lnSpc>
                <a:spcPct val="90000"/>
              </a:lnSpc>
              <a:spcBef>
                <a:spcPts val="1000"/>
              </a:spcBef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Не пойдем сейчас - опасно!</a:t>
            </a:r>
            <a:endParaRPr sz="1600">
              <a:solidFill>
                <a:schemeClr val="accent1"/>
              </a:solidFill>
            </a:endParaRPr>
          </a:p>
          <a:p>
            <a:pPr indent="34290" defTabSz="685800">
              <a:lnSpc>
                <a:spcPct val="90000"/>
              </a:lnSpc>
              <a:spcBef>
                <a:spcPts val="1000"/>
              </a:spcBef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Потому, что в светофоре</a:t>
            </a:r>
            <a:endParaRPr sz="1600">
              <a:solidFill>
                <a:schemeClr val="accent1"/>
              </a:solidFill>
            </a:endParaRPr>
          </a:p>
          <a:p>
            <a:pPr indent="34290" defTabSz="685800">
              <a:lnSpc>
                <a:spcPct val="90000"/>
              </a:lnSpc>
              <a:spcBef>
                <a:spcPts val="1000"/>
              </a:spcBef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Не зеленый свет, а ...</a:t>
            </a:r>
            <a:endParaRPr sz="1600">
              <a:solidFill>
                <a:schemeClr val="accent1"/>
              </a:solidFill>
            </a:endParaRPr>
          </a:p>
          <a:p>
            <a:pPr indent="34290" defTabSz="685800">
              <a:lnSpc>
                <a:spcPct val="90000"/>
              </a:lnSpc>
              <a:spcBef>
                <a:spcPts val="1000"/>
              </a:spcBef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indent="34290" defTabSz="685800">
              <a:lnSpc>
                <a:spcPct val="90000"/>
              </a:lnSpc>
              <a:spcBef>
                <a:spcPts val="1000"/>
              </a:spcBef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Ответ: Красный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Заголовок 1"/>
          <p:cNvSpPr txBox="1"/>
          <p:nvPr>
            <p:ph type="title"/>
          </p:nvPr>
        </p:nvSpPr>
        <p:spPr>
          <a:xfrm>
            <a:off x="857250" y="260647"/>
            <a:ext cx="7963221" cy="1152129"/>
          </a:xfrm>
          <a:prstGeom prst="rect">
            <a:avLst/>
          </a:prstGeom>
        </p:spPr>
        <p:txBody>
          <a:bodyPr/>
          <a:lstStyle>
            <a:lvl1pPr>
              <a:defRPr b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Правильно, это красный треугольник. И у нас получается…</a:t>
            </a:r>
          </a:p>
        </p:txBody>
      </p:sp>
      <p:pic>
        <p:nvPicPr>
          <p:cNvPr id="144" name="Объект 4" descr="Объект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5775" y="1556791"/>
            <a:ext cx="3487654" cy="48279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Заголовок 1"/>
          <p:cNvSpPr txBox="1"/>
          <p:nvPr>
            <p:ph type="title"/>
          </p:nvPr>
        </p:nvSpPr>
        <p:spPr>
          <a:xfrm>
            <a:off x="395535" y="332655"/>
            <a:ext cx="8136906" cy="1152130"/>
          </a:xfrm>
          <a:prstGeom prst="rect">
            <a:avLst/>
          </a:prstGeom>
        </p:spPr>
        <p:txBody>
          <a:bodyPr/>
          <a:lstStyle>
            <a:lvl1pPr>
              <a:defRPr b="1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Ребята, посмотрите, мой робот улыбается, он очень рад! Добавьте глазки и улыбку вашему роботу! </a:t>
            </a:r>
          </a:p>
        </p:txBody>
      </p:sp>
      <p:pic>
        <p:nvPicPr>
          <p:cNvPr id="147" name="Объект 4" descr="Объект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1799" y="1552795"/>
            <a:ext cx="3600402" cy="50805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Базис">
  <a:themeElements>
    <a:clrScheme name="Базис">
      <a:dk1>
        <a:srgbClr val="000000"/>
      </a:dk1>
      <a:lt1>
        <a:srgbClr val="A6B727"/>
      </a:lt1>
      <a:dk2>
        <a:srgbClr val="A7A7A7"/>
      </a:dk2>
      <a:lt2>
        <a:srgbClr val="535353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0000FF"/>
      </a:hlink>
      <a:folHlink>
        <a:srgbClr val="FF00FF"/>
      </a:folHlink>
    </a:clrScheme>
    <a:fontScheme name="Базис">
      <a:majorFont>
        <a:latin typeface="Helvetica"/>
        <a:ea typeface="Helvetica"/>
        <a:cs typeface="Helvetica"/>
      </a:majorFont>
      <a:minorFont>
        <a:latin typeface="Corbel"/>
        <a:ea typeface="Corbel"/>
        <a:cs typeface="Corbel"/>
      </a:minorFont>
    </a:fontScheme>
    <a:fmtScheme name="Базис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Базис">
  <a:themeElements>
    <a:clrScheme name="Базис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0000FF"/>
      </a:hlink>
      <a:folHlink>
        <a:srgbClr val="FF00FF"/>
      </a:folHlink>
    </a:clrScheme>
    <a:fontScheme name="Базис">
      <a:majorFont>
        <a:latin typeface="Helvetica"/>
        <a:ea typeface="Helvetica"/>
        <a:cs typeface="Helvetica"/>
      </a:majorFont>
      <a:minorFont>
        <a:latin typeface="Corbel"/>
        <a:ea typeface="Corbel"/>
        <a:cs typeface="Corbel"/>
      </a:minorFont>
    </a:fontScheme>
    <a:fmtScheme name="Базис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