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7380312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Занятие по ФЕМП на тему: закрепление умения воспроизводить заданное количество предметов и звуков по образцу.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87524" y="535179"/>
            <a:ext cx="8568952" cy="578764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Цели:</a:t>
            </a:r>
          </a:p>
          <a:p>
            <a:pPr marL="274320" marR="0" lvl="0" indent="27463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Упражнять в счёте и отсчёте предметов ( 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пределах 5).</a:t>
            </a:r>
          </a:p>
          <a:p>
            <a:pPr marL="274320" marR="0" lvl="0" indent="27463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Развивать умение сравнивать предметы по цвету, форме, величине.</a:t>
            </a:r>
          </a:p>
          <a:p>
            <a:pPr marL="274320" marR="0" lvl="0" indent="27463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2075" marR="0" lvl="0" indent="-92075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>
                <a:tab pos="0" algn="l"/>
              </a:tabLst>
              <a:defRPr/>
            </a:pP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Оборудование: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большая и маленькая собачка, кружочки по 4 штуки на ребенка, карточка, игрушки большие и маленькие, кубики,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машинки, мячи и т. д., большой и маленький стул.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1f/c2/d9/1fc2d91ee2ab93bfbcc3ce178143918c.jpg"/>
          <p:cNvPicPr>
            <a:picLocks noChangeAspect="1" noChangeArrowheads="1"/>
          </p:cNvPicPr>
          <p:nvPr/>
        </p:nvPicPr>
        <p:blipFill>
          <a:blip r:embed="rId2" cstate="print"/>
          <a:srcRect l="53412" t="49518"/>
          <a:stretch>
            <a:fillRect/>
          </a:stretch>
        </p:blipFill>
        <p:spPr bwMode="auto">
          <a:xfrm>
            <a:off x="4283968" y="4351792"/>
            <a:ext cx="2160240" cy="2506208"/>
          </a:xfrm>
          <a:prstGeom prst="rect">
            <a:avLst/>
          </a:prstGeom>
          <a:noFill/>
        </p:spPr>
      </p:pic>
      <p:pic>
        <p:nvPicPr>
          <p:cNvPr id="7170" name="Picture 2" descr="https://avatars.mds.yandex.net/get-pdb/1956091/9a88ad64-8c11-4096-bdb9-cf256499dd1d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69" y="908720"/>
            <a:ext cx="3962331" cy="527980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676456" cy="1988840"/>
          </a:xfrm>
        </p:spPr>
        <p:txBody>
          <a:bodyPr>
            <a:normAutofit/>
          </a:bodyPr>
          <a:lstStyle/>
          <a:p>
            <a:pPr marL="182563" indent="715963">
              <a:lnSpc>
                <a:spcPct val="120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ru-RU" dirty="0" smtClean="0"/>
              <a:t>-Ребята, сегодня мы с вами попали на цирковое представление. Поздоровайтесь с клоуном </a:t>
            </a:r>
            <a:r>
              <a:rPr lang="ru-RU" dirty="0" err="1" smtClean="0"/>
              <a:t>Клёпой</a:t>
            </a:r>
            <a:r>
              <a:rPr lang="ru-RU" dirty="0" smtClean="0"/>
              <a:t> и его весёлыми собачками </a:t>
            </a:r>
            <a:r>
              <a:rPr lang="ru-RU" dirty="0" err="1" smtClean="0"/>
              <a:t>Топой</a:t>
            </a:r>
            <a:r>
              <a:rPr lang="ru-RU" dirty="0" smtClean="0"/>
              <a:t> и </a:t>
            </a:r>
            <a:r>
              <a:rPr lang="ru-RU" dirty="0" err="1" smtClean="0"/>
              <a:t>Тяпой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i.pinimg.com/736x/1f/c2/d9/1fc2d91ee2ab93bfbcc3ce178143918c.jpg"/>
          <p:cNvPicPr>
            <a:picLocks noChangeAspect="1" noChangeArrowheads="1"/>
          </p:cNvPicPr>
          <p:nvPr/>
        </p:nvPicPr>
        <p:blipFill>
          <a:blip r:embed="rId2" cstate="print"/>
          <a:srcRect t="50477" r="46588"/>
          <a:stretch>
            <a:fillRect/>
          </a:stretch>
        </p:blipFill>
        <p:spPr bwMode="auto">
          <a:xfrm>
            <a:off x="0" y="2247955"/>
            <a:ext cx="4644008" cy="461004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644008" y="36450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Тяпа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98884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Топа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609329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Клёпа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496944" cy="2332856"/>
          </a:xfrm>
        </p:spPr>
        <p:txBody>
          <a:bodyPr>
            <a:normAutofit/>
          </a:bodyPr>
          <a:lstStyle/>
          <a:p>
            <a:pPr marL="90488" indent="625475">
              <a:buNone/>
            </a:pPr>
            <a:r>
              <a:rPr lang="ru-RU" sz="2000" b="1" dirty="0" smtClean="0"/>
              <a:t>Игровое упражнение «Дрессированная собачка».</a:t>
            </a:r>
          </a:p>
          <a:p>
            <a:pPr marL="90488" indent="625475">
              <a:buNone/>
            </a:pPr>
            <a:r>
              <a:rPr lang="ru-RU" dirty="0" smtClean="0"/>
              <a:t>Обратите внимание, у вас на столе лежит карточка и кружочки. </a:t>
            </a:r>
            <a:r>
              <a:rPr lang="ru-RU" dirty="0" smtClean="0">
                <a:sym typeface="Symbol"/>
              </a:rPr>
              <a:t> </a:t>
            </a:r>
            <a:r>
              <a:rPr lang="ru-RU" dirty="0" smtClean="0"/>
              <a:t>Кружочки, какого цвета? </a:t>
            </a:r>
            <a:r>
              <a:rPr lang="ru-RU" i="1" dirty="0" smtClean="0"/>
              <a:t>правильно, красные.</a:t>
            </a:r>
            <a:r>
              <a:rPr lang="ru-RU" dirty="0" smtClean="0"/>
              <a:t> </a:t>
            </a:r>
            <a:r>
              <a:rPr lang="ru-RU" dirty="0" err="1" smtClean="0"/>
              <a:t>Тяпа</a:t>
            </a:r>
            <a:r>
              <a:rPr lang="ru-RU" dirty="0" smtClean="0"/>
              <a:t>, будет лаять, а вы должны, выложить на своей карточке столько кружочков, сколько раз </a:t>
            </a:r>
            <a:r>
              <a:rPr lang="ru-RU" dirty="0" err="1" smtClean="0"/>
              <a:t>Тяпа</a:t>
            </a:r>
            <a:r>
              <a:rPr lang="ru-RU" dirty="0" smtClean="0"/>
              <a:t> гавкнет. Слушаем внимательно.</a:t>
            </a:r>
          </a:p>
        </p:txBody>
      </p:sp>
      <p:pic>
        <p:nvPicPr>
          <p:cNvPr id="4" name="Picture 4" descr="https://i.pinimg.com/736x/1f/c2/d9/1fc2d91ee2ab93bfbcc3ce178143918c.jpg"/>
          <p:cNvPicPr>
            <a:picLocks noChangeAspect="1" noChangeArrowheads="1"/>
          </p:cNvPicPr>
          <p:nvPr/>
        </p:nvPicPr>
        <p:blipFill>
          <a:blip r:embed="rId2" cstate="print"/>
          <a:srcRect l="53412" t="49518"/>
          <a:stretch>
            <a:fillRect/>
          </a:stretch>
        </p:blipFill>
        <p:spPr bwMode="auto">
          <a:xfrm>
            <a:off x="0" y="3284984"/>
            <a:ext cx="2376264" cy="27568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02128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Тяпа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3000372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ГАВ!   ГАВ!   ГАВ! 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6237312"/>
            <a:ext cx="433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Упражнение </a:t>
            </a:r>
            <a:r>
              <a:rPr lang="ru-RU" b="1" dirty="0" smtClean="0"/>
              <a:t>повторяется 3–4 раза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4357694"/>
            <a:ext cx="4144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ГАВ!   ГАВ!   ГАВ!   ГАВ!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4357686" y="5072074"/>
            <a:ext cx="792088" cy="7200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357554" y="5000636"/>
            <a:ext cx="792088" cy="7200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285984" y="5000636"/>
            <a:ext cx="792088" cy="7200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286380" y="5072074"/>
            <a:ext cx="792088" cy="7200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200024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ГАВ!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5857884" y="3571876"/>
            <a:ext cx="792088" cy="7200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857752" y="3571876"/>
            <a:ext cx="792088" cy="7200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786182" y="3571876"/>
            <a:ext cx="792088" cy="7200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6072198" y="2000240"/>
            <a:ext cx="792088" cy="7200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2420888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теперь, ребята скажите, сколько кружочков вы положили? (ответ детей: один, много.) 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9454" y="37861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раза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357950" y="51435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раза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072330" y="22145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раз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http://du6.pinsk.edu.by/ru/sm_full.aspx?guid=143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098352" cy="1728192"/>
          </a:xfrm>
          <a:prstGeom prst="rect">
            <a:avLst/>
          </a:prstGeom>
          <a:noFill/>
        </p:spPr>
      </p:pic>
      <p:pic>
        <p:nvPicPr>
          <p:cNvPr id="16392" name="Picture 8" descr="https://images.kz.prom.st/59012046_w640_h640_antistress-kubik.jpg"/>
          <p:cNvPicPr>
            <a:picLocks noChangeAspect="1" noChangeArrowheads="1"/>
          </p:cNvPicPr>
          <p:nvPr/>
        </p:nvPicPr>
        <p:blipFill>
          <a:blip r:embed="rId3" cstate="print"/>
          <a:srcRect l="9813" t="8356" r="8712" b="10169"/>
          <a:stretch>
            <a:fillRect/>
          </a:stretch>
        </p:blipFill>
        <p:spPr bwMode="auto">
          <a:xfrm>
            <a:off x="179512" y="4509120"/>
            <a:ext cx="2088232" cy="2088232"/>
          </a:xfrm>
          <a:prstGeom prst="rect">
            <a:avLst/>
          </a:prstGeom>
          <a:noFill/>
        </p:spPr>
      </p:pic>
      <p:pic>
        <p:nvPicPr>
          <p:cNvPr id="16390" name="Picture 6" descr="https://avatars.mds.yandex.net/get-pdb/2115052/b3c1d7b2-22b8-4f4d-adb1-559885587ff8/s1200?webp=false"/>
          <p:cNvPicPr>
            <a:picLocks noChangeAspect="1" noChangeArrowheads="1"/>
          </p:cNvPicPr>
          <p:nvPr/>
        </p:nvPicPr>
        <p:blipFill>
          <a:blip r:embed="rId4" cstate="print"/>
          <a:srcRect t="19602" b="14239"/>
          <a:stretch>
            <a:fillRect/>
          </a:stretch>
        </p:blipFill>
        <p:spPr bwMode="auto">
          <a:xfrm>
            <a:off x="3995936" y="1700808"/>
            <a:ext cx="2938736" cy="1944216"/>
          </a:xfrm>
          <a:prstGeom prst="rect">
            <a:avLst/>
          </a:prstGeom>
          <a:noFill/>
        </p:spPr>
      </p:pic>
      <p:pic>
        <p:nvPicPr>
          <p:cNvPr id="16388" name="Picture 4" descr="https://avatars.mds.yandex.net/get-pdb/1004345/dc666022-fa7d-4a33-9517-dce193826dce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852936"/>
            <a:ext cx="1912275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1916832"/>
          </a:xfrm>
        </p:spPr>
        <p:txBody>
          <a:bodyPr>
            <a:normAutofit fontScale="92500" lnSpcReduction="10000"/>
          </a:bodyPr>
          <a:lstStyle/>
          <a:p>
            <a:pPr marL="92075" indent="714375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Игра «Подбери большие и маленькие предметы».</a:t>
            </a:r>
            <a:endParaRPr lang="ru-RU" sz="2600" dirty="0" smtClean="0"/>
          </a:p>
          <a:p>
            <a:pPr marL="92075" indent="714375" algn="ctr">
              <a:buNone/>
            </a:pPr>
            <a:r>
              <a:rPr lang="ru-RU" sz="2000" dirty="0" smtClean="0"/>
              <a:t>Посмотрите ребята, </a:t>
            </a:r>
            <a:r>
              <a:rPr lang="ru-RU" sz="2000" dirty="0" err="1" smtClean="0"/>
              <a:t>Тяпа</a:t>
            </a:r>
            <a:r>
              <a:rPr lang="ru-RU" sz="2000" dirty="0" smtClean="0"/>
              <a:t> и Топа принесли коробку, давайте посмотрим, что там лежит. </a:t>
            </a:r>
          </a:p>
          <a:p>
            <a:pPr marL="92075" indent="349250" algn="ctr">
              <a:buNone/>
            </a:pPr>
            <a:r>
              <a:rPr lang="ru-RU" sz="2000" dirty="0" smtClean="0"/>
              <a:t>Выкладываем все игрушки: мячи, машинки, кубики, карандаши, обратите внимание на их размер. А давайте, мы разделим игрушки для каждой собачки. </a:t>
            </a:r>
          </a:p>
        </p:txBody>
      </p:sp>
      <p:pic>
        <p:nvPicPr>
          <p:cNvPr id="16386" name="Picture 2" descr="https://avatars.mds.yandex.net/get-pdb/1004345/dc666022-fa7d-4a33-9517-dce193826dce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772817"/>
            <a:ext cx="275367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s://images.kz.prom.st/59012046_w640_h640_antistress-kubik.jpg"/>
          <p:cNvPicPr>
            <a:picLocks noChangeAspect="1" noChangeArrowheads="1"/>
          </p:cNvPicPr>
          <p:nvPr/>
        </p:nvPicPr>
        <p:blipFill>
          <a:blip r:embed="rId6" cstate="print"/>
          <a:srcRect l="10675" t="5959" r="9266"/>
          <a:stretch>
            <a:fillRect/>
          </a:stretch>
        </p:blipFill>
        <p:spPr bwMode="auto">
          <a:xfrm>
            <a:off x="2267744" y="5589240"/>
            <a:ext cx="1080120" cy="1268760"/>
          </a:xfrm>
          <a:prstGeom prst="rect">
            <a:avLst/>
          </a:prstGeom>
          <a:noFill/>
        </p:spPr>
      </p:pic>
      <p:pic>
        <p:nvPicPr>
          <p:cNvPr id="12" name="Picture 12" descr="http://du6.pinsk.edu.by/ru/sm_full.aspx?guid=143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869160"/>
            <a:ext cx="1500081" cy="836712"/>
          </a:xfrm>
          <a:prstGeom prst="rect">
            <a:avLst/>
          </a:prstGeom>
          <a:noFill/>
        </p:spPr>
      </p:pic>
      <p:pic>
        <p:nvPicPr>
          <p:cNvPr id="7" name="Picture 6" descr="https://avatars.mds.yandex.net/get-pdb/2115052/b3c1d7b2-22b8-4f4d-adb1-559885587ff8/s1200?webp=false"/>
          <p:cNvPicPr>
            <a:picLocks noChangeAspect="1" noChangeArrowheads="1"/>
          </p:cNvPicPr>
          <p:nvPr/>
        </p:nvPicPr>
        <p:blipFill>
          <a:blip r:embed="rId8" cstate="print"/>
          <a:srcRect t="19602" b="14239"/>
          <a:stretch>
            <a:fillRect/>
          </a:stretch>
        </p:blipFill>
        <p:spPr bwMode="auto">
          <a:xfrm>
            <a:off x="6012160" y="3212976"/>
            <a:ext cx="2067999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://du6.pinsk.edu.by/ru/sm_full.aspx?guid=143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71744"/>
            <a:ext cx="2088232" cy="11647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2160240"/>
          </a:xfrm>
        </p:spPr>
        <p:txBody>
          <a:bodyPr>
            <a:normAutofit/>
          </a:bodyPr>
          <a:lstStyle/>
          <a:p>
            <a:pPr marL="92075" indent="273050" algn="ctr">
              <a:buNone/>
            </a:pPr>
            <a:r>
              <a:rPr lang="ru-RU" dirty="0" smtClean="0"/>
              <a:t>Ребята, давайте сравним по величине и подберём игрушки по величине для большой и маленькой собачки. Для большой собаки – большие игрушки, для маленькой маленькие.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s://i.pinimg.com/736x/1f/c2/d9/1fc2d91ee2ab93bfbcc3ce178143918c.jpg"/>
          <p:cNvPicPr>
            <a:picLocks noChangeAspect="1" noChangeArrowheads="1"/>
          </p:cNvPicPr>
          <p:nvPr/>
        </p:nvPicPr>
        <p:blipFill>
          <a:blip r:embed="rId3" cstate="print"/>
          <a:srcRect t="50477" r="46588"/>
          <a:stretch>
            <a:fillRect/>
          </a:stretch>
        </p:blipFill>
        <p:spPr bwMode="auto">
          <a:xfrm>
            <a:off x="0" y="3677582"/>
            <a:ext cx="3203848" cy="318041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4" descr="https://i.pinimg.com/736x/1f/c2/d9/1fc2d91ee2ab93bfbcc3ce178143918c.jpg"/>
          <p:cNvPicPr>
            <a:picLocks noChangeAspect="1" noChangeArrowheads="1"/>
          </p:cNvPicPr>
          <p:nvPr/>
        </p:nvPicPr>
        <p:blipFill>
          <a:blip r:embed="rId3" cstate="print"/>
          <a:srcRect l="53412" t="49518"/>
          <a:stretch>
            <a:fillRect/>
          </a:stretch>
        </p:blipFill>
        <p:spPr bwMode="auto">
          <a:xfrm>
            <a:off x="5364088" y="4941168"/>
            <a:ext cx="1478845" cy="17156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61653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Тяпа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600076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Топа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8" descr="https://images.kz.prom.st/59012046_w640_h640_antistress-kubik.jpg"/>
          <p:cNvPicPr>
            <a:picLocks noChangeAspect="1" noChangeArrowheads="1"/>
          </p:cNvPicPr>
          <p:nvPr/>
        </p:nvPicPr>
        <p:blipFill>
          <a:blip r:embed="rId4" cstate="print"/>
          <a:srcRect l="9813" t="8356" r="8712" b="10169"/>
          <a:stretch>
            <a:fillRect/>
          </a:stretch>
        </p:blipFill>
        <p:spPr bwMode="auto">
          <a:xfrm>
            <a:off x="6572264" y="1357298"/>
            <a:ext cx="1296144" cy="1296144"/>
          </a:xfrm>
          <a:prstGeom prst="rect">
            <a:avLst/>
          </a:prstGeom>
          <a:noFill/>
        </p:spPr>
      </p:pic>
      <p:pic>
        <p:nvPicPr>
          <p:cNvPr id="11" name="Picture 6" descr="https://avatars.mds.yandex.net/get-pdb/2115052/b3c1d7b2-22b8-4f4d-adb1-559885587ff8/s1200?webp=false"/>
          <p:cNvPicPr>
            <a:picLocks noChangeAspect="1" noChangeArrowheads="1"/>
          </p:cNvPicPr>
          <p:nvPr/>
        </p:nvPicPr>
        <p:blipFill>
          <a:blip r:embed="rId5" cstate="print"/>
          <a:srcRect t="19602" b="14239"/>
          <a:stretch>
            <a:fillRect/>
          </a:stretch>
        </p:blipFill>
        <p:spPr bwMode="auto">
          <a:xfrm>
            <a:off x="5500694" y="2786058"/>
            <a:ext cx="1959157" cy="1296144"/>
          </a:xfrm>
          <a:prstGeom prst="rect">
            <a:avLst/>
          </a:prstGeom>
          <a:noFill/>
        </p:spPr>
      </p:pic>
      <p:pic>
        <p:nvPicPr>
          <p:cNvPr id="12" name="Picture 2" descr="https://avatars.mds.yandex.net/get-pdb/1004345/dc666022-fa7d-4a33-9517-dce193826dce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1357298"/>
            <a:ext cx="2029673" cy="1910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s://avatars.mds.yandex.net/get-pdb/1004345/dc666022-fa7d-4a33-9517-dce193826dce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2786058"/>
            <a:ext cx="1008112" cy="94902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4" name="Picture 8" descr="https://images.kz.prom.st/59012046_w640_h640_antistress-kubik.jpg"/>
          <p:cNvPicPr>
            <a:picLocks noChangeAspect="1" noChangeArrowheads="1"/>
          </p:cNvPicPr>
          <p:nvPr/>
        </p:nvPicPr>
        <p:blipFill>
          <a:blip r:embed="rId8" cstate="print"/>
          <a:srcRect l="10675" t="5959" r="9266"/>
          <a:stretch>
            <a:fillRect/>
          </a:stretch>
        </p:blipFill>
        <p:spPr bwMode="auto">
          <a:xfrm>
            <a:off x="1357290" y="2571744"/>
            <a:ext cx="610090" cy="716641"/>
          </a:xfrm>
          <a:prstGeom prst="rect">
            <a:avLst/>
          </a:prstGeom>
          <a:noFill/>
        </p:spPr>
      </p:pic>
      <p:pic>
        <p:nvPicPr>
          <p:cNvPr id="15" name="Picture 12" descr="http://du6.pinsk.edu.by/ru/sm_full.aspx?guid=1437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1928802"/>
            <a:ext cx="847298" cy="472604"/>
          </a:xfrm>
          <a:prstGeom prst="rect">
            <a:avLst/>
          </a:prstGeom>
          <a:noFill/>
        </p:spPr>
      </p:pic>
      <p:pic>
        <p:nvPicPr>
          <p:cNvPr id="16" name="Picture 6" descr="https://avatars.mds.yandex.net/get-pdb/2115052/b3c1d7b2-22b8-4f4d-adb1-559885587ff8/s1200?webp=false"/>
          <p:cNvPicPr>
            <a:picLocks noChangeAspect="1" noChangeArrowheads="1"/>
          </p:cNvPicPr>
          <p:nvPr/>
        </p:nvPicPr>
        <p:blipFill>
          <a:blip r:embed="rId10" cstate="print"/>
          <a:srcRect t="19602" b="14239"/>
          <a:stretch>
            <a:fillRect/>
          </a:stretch>
        </p:blipFill>
        <p:spPr bwMode="auto">
          <a:xfrm>
            <a:off x="214282" y="1928802"/>
            <a:ext cx="1168078" cy="772780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076056" y="2348880"/>
            <a:ext cx="0" cy="45091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496944" cy="1180728"/>
          </a:xfrm>
        </p:spPr>
        <p:txBody>
          <a:bodyPr>
            <a:normAutofit lnSpcReduction="10000"/>
          </a:bodyPr>
          <a:lstStyle/>
          <a:p>
            <a:pPr marL="182563" indent="350838" algn="ctr">
              <a:buNone/>
            </a:pPr>
            <a:r>
              <a:rPr lang="ru-RU" dirty="0" smtClean="0"/>
              <a:t>Ребята, у нас есть 2 стула большой и маленький, </a:t>
            </a:r>
            <a:r>
              <a:rPr lang="ru-RU" dirty="0" err="1" smtClean="0"/>
              <a:t>Тяпу</a:t>
            </a:r>
            <a:r>
              <a:rPr lang="ru-RU" dirty="0" smtClean="0"/>
              <a:t> посадим, на какой стул? </a:t>
            </a:r>
          </a:p>
          <a:p>
            <a:pPr marL="182563" indent="350838" algn="ctr">
              <a:buNone/>
            </a:pPr>
            <a:r>
              <a:rPr lang="ru-RU" dirty="0" smtClean="0">
                <a:sym typeface="Symbol"/>
              </a:rPr>
              <a:t> </a:t>
            </a:r>
            <a:r>
              <a:rPr lang="ru-RU" dirty="0" smtClean="0"/>
              <a:t>правильно на маленький, а Топу, на большой.</a:t>
            </a:r>
            <a:endParaRPr lang="ru-RU" dirty="0"/>
          </a:p>
        </p:txBody>
      </p:sp>
      <p:pic>
        <p:nvPicPr>
          <p:cNvPr id="15364" name="Picture 4" descr="https://i.pinimg.com/originals/61/65/db/6165db43980adc5da009c3a2e8d4ba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929066"/>
            <a:ext cx="1960238" cy="2699123"/>
          </a:xfrm>
          <a:prstGeom prst="rect">
            <a:avLst/>
          </a:prstGeom>
          <a:noFill/>
        </p:spPr>
      </p:pic>
      <p:pic>
        <p:nvPicPr>
          <p:cNvPr id="6" name="Picture 4" descr="https://i.pinimg.com/originals/61/65/db/6165db43980adc5da009c3a2e8d4ba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86182" y="2643182"/>
            <a:ext cx="2926678" cy="4029849"/>
          </a:xfrm>
          <a:prstGeom prst="rect">
            <a:avLst/>
          </a:prstGeom>
          <a:noFill/>
        </p:spPr>
      </p:pic>
      <p:pic>
        <p:nvPicPr>
          <p:cNvPr id="7" name="Picture 2" descr="https://i.pinimg.com/736x/1f/c2/d9/1fc2d91ee2ab93bfbcc3ce178143918c.jpg"/>
          <p:cNvPicPr>
            <a:picLocks noChangeAspect="1" noChangeArrowheads="1"/>
          </p:cNvPicPr>
          <p:nvPr/>
        </p:nvPicPr>
        <p:blipFill>
          <a:blip r:embed="rId3" cstate="print"/>
          <a:srcRect t="50477" r="46588"/>
          <a:stretch>
            <a:fillRect/>
          </a:stretch>
        </p:blipFill>
        <p:spPr bwMode="auto">
          <a:xfrm>
            <a:off x="0" y="857232"/>
            <a:ext cx="3347864" cy="332338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4" descr="https://i.pinimg.com/736x/1f/c2/d9/1fc2d91ee2ab93bfbcc3ce178143918c.jpg"/>
          <p:cNvPicPr>
            <a:picLocks noChangeAspect="1" noChangeArrowheads="1"/>
          </p:cNvPicPr>
          <p:nvPr/>
        </p:nvPicPr>
        <p:blipFill>
          <a:blip r:embed="rId3" cstate="print"/>
          <a:srcRect l="53412" t="49518"/>
          <a:stretch>
            <a:fillRect/>
          </a:stretch>
        </p:blipFill>
        <p:spPr bwMode="auto">
          <a:xfrm>
            <a:off x="5786446" y="1714488"/>
            <a:ext cx="1584176" cy="183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072330" y="335756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Тяпа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35769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Топа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4536504"/>
          </a:xfrm>
        </p:spPr>
        <p:txBody>
          <a:bodyPr>
            <a:noAutofit/>
          </a:bodyPr>
          <a:lstStyle/>
          <a:p>
            <a:pPr marL="92075" indent="3492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Цирковое представление подошло к концу и нам надо прощаться с клоуном и его собачками. </a:t>
            </a:r>
          </a:p>
          <a:p>
            <a:pPr marL="92075" indent="3492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Я надеюсь, что вам понравилось.</a:t>
            </a:r>
          </a:p>
          <a:p>
            <a:pPr marL="92075" indent="3492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 Давайте скажем,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досвидания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, нашим артистам.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pdb/1956091/9a88ad64-8c11-4096-bdb9-cf256499dd1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124083"/>
            <a:ext cx="2051720" cy="273391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4725144"/>
            <a:ext cx="2794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34925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свидания!</a:t>
            </a:r>
          </a:p>
        </p:txBody>
      </p:sp>
      <p:pic>
        <p:nvPicPr>
          <p:cNvPr id="6" name="Picture 2" descr="https://i.pinimg.com/736x/1f/c2/d9/1fc2d91ee2ab93bfbcc3ce178143918c.jpg"/>
          <p:cNvPicPr>
            <a:picLocks noChangeAspect="1" noChangeArrowheads="1"/>
          </p:cNvPicPr>
          <p:nvPr/>
        </p:nvPicPr>
        <p:blipFill>
          <a:blip r:embed="rId3" cstate="print"/>
          <a:srcRect t="50477" r="46588"/>
          <a:stretch>
            <a:fillRect/>
          </a:stretch>
        </p:blipFill>
        <p:spPr bwMode="auto">
          <a:xfrm>
            <a:off x="357158" y="3643314"/>
            <a:ext cx="2332325" cy="231526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4" descr="https://i.pinimg.com/736x/1f/c2/d9/1fc2d91ee2ab93bfbcc3ce178143918c.jpg"/>
          <p:cNvPicPr>
            <a:picLocks noChangeAspect="1" noChangeArrowheads="1"/>
          </p:cNvPicPr>
          <p:nvPr/>
        </p:nvPicPr>
        <p:blipFill>
          <a:blip r:embed="rId3" cstate="print"/>
          <a:srcRect l="53412" t="49518"/>
          <a:stretch>
            <a:fillRect/>
          </a:stretch>
        </p:blipFill>
        <p:spPr bwMode="auto">
          <a:xfrm>
            <a:off x="2786050" y="5143512"/>
            <a:ext cx="1103633" cy="128038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3108" y="2714620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99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всем за участие!</a:t>
            </a:r>
            <a:endParaRPr lang="ru-RU" sz="32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2428860" y="3500438"/>
            <a:ext cx="1428760" cy="755524"/>
          </a:xfrm>
          <a:prstGeom prst="wedgeEllipseCallout">
            <a:avLst>
              <a:gd name="adj1" fmla="val -72725"/>
              <a:gd name="adj2" fmla="val 167173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ГАВ!</a:t>
            </a:r>
            <a:endParaRPr lang="ru-RU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3714744" y="4429132"/>
            <a:ext cx="1357322" cy="612648"/>
          </a:xfrm>
          <a:prstGeom prst="wedgeEllipseCallout">
            <a:avLst>
              <a:gd name="adj1" fmla="val -72725"/>
              <a:gd name="adj2" fmla="val 167173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ГАВ!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</TotalTime>
  <Words>267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      Занятие по ФЕМП на тему: закрепление умения воспроизводить заданное количество предметов и звуков по образцу.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ФЕМП на тему: закрепление умения воспроизводить заданное количество предметов и звуков по образцу.</dc:title>
  <dc:creator>asus</dc:creator>
  <cp:lastModifiedBy>ит</cp:lastModifiedBy>
  <cp:revision>11</cp:revision>
  <dcterms:created xsi:type="dcterms:W3CDTF">2020-04-12T23:16:17Z</dcterms:created>
  <dcterms:modified xsi:type="dcterms:W3CDTF">2021-10-28T16:52:58Z</dcterms:modified>
</cp:coreProperties>
</file>