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2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2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0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9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2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7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3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8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7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615CC-FCEA-48F7-930A-3E81E2143231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B06C-5B02-4BC5-9E89-B189A447E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11566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Рыбы</a:t>
            </a:r>
            <a:endParaRPr lang="ru-RU" sz="9600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playcast.ru/uploads/2016/04/28/184573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5021" y="2996952"/>
            <a:ext cx="6048672" cy="32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Акула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363272" cy="7529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10-themes.com/data_images/wallpapers/54/478117-sh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838"/>
            <a:ext cx="7670618" cy="51124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3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09146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рыбы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t.stranamam.ru/data/cache/2010jan/21/47/63886_228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96" y="1268760"/>
            <a:ext cx="4897164" cy="55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4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09146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рыбы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00" y="1600200"/>
            <a:ext cx="5182400" cy="4525963"/>
          </a:xfrm>
        </p:spPr>
      </p:pic>
    </p:spTree>
    <p:extLst>
      <p:ext uri="{BB962C8B-B14F-4D97-AF65-F5344CB8AC3E}">
        <p14:creationId xmlns:p14="http://schemas.microsoft.com/office/powerpoint/2010/main" val="196459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09146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рыбы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6490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09146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рыбы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37" y="1600200"/>
            <a:ext cx="6227725" cy="4525963"/>
          </a:xfrm>
        </p:spPr>
      </p:pic>
    </p:spTree>
    <p:extLst>
      <p:ext uri="{BB962C8B-B14F-4D97-AF65-F5344CB8AC3E}">
        <p14:creationId xmlns:p14="http://schemas.microsoft.com/office/powerpoint/2010/main" val="53563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09146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рыбы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61" y="1600200"/>
            <a:ext cx="5784477" cy="4525963"/>
          </a:xfrm>
        </p:spPr>
      </p:pic>
    </p:spTree>
    <p:extLst>
      <p:ext uri="{BB962C8B-B14F-4D97-AF65-F5344CB8AC3E}">
        <p14:creationId xmlns:p14="http://schemas.microsoft.com/office/powerpoint/2010/main" val="4775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09146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рыбы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 справились!</a:t>
            </a:r>
          </a:p>
          <a:p>
            <a:r>
              <a:rPr lang="ru-RU" smtClean="0"/>
              <a:t>МОЛОДЦЫ!!!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7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16824" cy="106613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Аквариумные рыбки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532859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Аквариумные рыбки поражают нас богатством окраски и формой тела. </a:t>
            </a:r>
            <a:r>
              <a:rPr lang="ru-RU" b="1" dirty="0" smtClean="0">
                <a:solidFill>
                  <a:srgbClr val="002060"/>
                </a:solidFill>
              </a:rPr>
              <a:t>Природа </a:t>
            </a:r>
            <a:r>
              <a:rPr lang="ru-RU" b="1" dirty="0">
                <a:solidFill>
                  <a:srgbClr val="002060"/>
                </a:solidFill>
              </a:rPr>
              <a:t>использовала все цвета - жёлтый, красный, голубой и синий, зелёный и изумрудный, белый и чёрный, - поэтому рыбки очень нарядны. Одни рыбки щеголяют в полосатом наряде, другие - в пятнистом или одноцветном. У рыбок - неонов по бокам, словно огоньки вспыхивают, голубым цветом светятся полоски.</a:t>
            </a:r>
          </a:p>
          <a:p>
            <a:r>
              <a:rPr lang="ru-RU" b="1" dirty="0">
                <a:solidFill>
                  <a:srgbClr val="002060"/>
                </a:solidFill>
              </a:rPr>
              <a:t>Форма тела тоже разнообразна. Есть рыбки плоские, как листочек. Есть с толстыми круглыми боками.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76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Золотая рыбка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8064896" cy="4781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aquamir63.ru/_ph/12/2/413349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8835"/>
            <a:ext cx="8192244" cy="54560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Рыба-петушок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aquatime.com.ua/images/gift/new2014/n6Petushok_biruzoviy_korolevski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76864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5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Рыба-клоун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0312" y="5445224"/>
            <a:ext cx="1306488" cy="680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motto.net.ua/pic/201210/1600x900/motto.net.ua-36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Опасные рыбы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91264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4098" name="Picture 2" descr="http://theanimalglobe.com/wp-content/uploads/Shark-White-Backgroun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7"/>
            <a:ext cx="3384376" cy="16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laycast.ru/uploads/2015/06/21/1406264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7"/>
            <a:ext cx="5328592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1.picmix.com/output/stamp/thumb/9/9/8/8/268899_6b66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73794"/>
            <a:ext cx="165618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Морской кот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19256" cy="680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krasfun.ru/images/2013/9/2848d_0_dee50_24a60533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63" y="1340768"/>
            <a:ext cx="75632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6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Пиранья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19256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lifeglobe.net/x/entry/641/7ee89c05a5_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86136"/>
            <a:ext cx="6552728" cy="45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3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water_texture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2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Рыба-камень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19256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://images.freeimages.com/images/previews/3b5/stone-fish-1342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048672" cy="454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498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116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Рыбы</vt:lpstr>
      <vt:lpstr>Аквариумные рыбки</vt:lpstr>
      <vt:lpstr>Золотая рыбка</vt:lpstr>
      <vt:lpstr>Рыба-петушок</vt:lpstr>
      <vt:lpstr>Рыба-клоун</vt:lpstr>
      <vt:lpstr>Опасные рыбы</vt:lpstr>
      <vt:lpstr>Морской кот</vt:lpstr>
      <vt:lpstr>Пиранья</vt:lpstr>
      <vt:lpstr>Рыба-камень</vt:lpstr>
      <vt:lpstr>Акула</vt:lpstr>
      <vt:lpstr>Рисование рыбы</vt:lpstr>
      <vt:lpstr>Рисование рыбы</vt:lpstr>
      <vt:lpstr>Рисование рыбы</vt:lpstr>
      <vt:lpstr>Рисование рыбы</vt:lpstr>
      <vt:lpstr>Рисование рыбы</vt:lpstr>
      <vt:lpstr>Рисование рыбы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Рыбы</dc:title>
  <dc:creator>karete</dc:creator>
  <cp:lastModifiedBy>Александр</cp:lastModifiedBy>
  <cp:revision>9</cp:revision>
  <dcterms:created xsi:type="dcterms:W3CDTF">2016-06-27T08:06:33Z</dcterms:created>
  <dcterms:modified xsi:type="dcterms:W3CDTF">2020-04-11T14:13:12Z</dcterms:modified>
</cp:coreProperties>
</file>