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4660"/>
  </p:normalViewPr>
  <p:slideViewPr>
    <p:cSldViewPr>
      <p:cViewPr>
        <p:scale>
          <a:sx n="60" d="100"/>
          <a:sy n="60" d="100"/>
        </p:scale>
        <p:origin x="-156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50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7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6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24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21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75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76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48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43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18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527F-BB6E-4879-AF38-013CDC06DD7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9BFE-6F6C-4648-B57F-05D2CDB31C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5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9316" y="0"/>
            <a:ext cx="6752066" cy="6858000"/>
            <a:chOff x="1119316" y="0"/>
            <a:chExt cx="6752066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87" b="4197"/>
            <a:stretch/>
          </p:blipFill>
          <p:spPr bwMode="auto">
            <a:xfrm>
              <a:off x="1119316" y="0"/>
              <a:ext cx="6752066" cy="3363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 descr="https://www.culture.ru/storage/images/f36899754e771a8e7d10e27420de4301/7e71df16f4f0e7e85a611567bfbb547c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16" y="3355844"/>
              <a:ext cx="6752066" cy="350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85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того, чтобы нарисовать членов семьи необходимо: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5292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Взять кисть макнуть кончик в гуашь и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Раскрасить ладошку не затрагивая безымянный пальчик,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Оставить оттиск ладошки на бумаге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65125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пальчики смотрели вниз, </a:t>
            </a:r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rcRect r="44876"/>
          <a:stretch>
            <a:fillRect/>
          </a:stretch>
        </p:blipFill>
        <p:spPr>
          <a:xfrm flipV="1">
            <a:off x="5220072" y="1628800"/>
            <a:ext cx="378665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17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rcRect r="46063"/>
          <a:stretch>
            <a:fillRect/>
          </a:stretch>
        </p:blipFill>
        <p:spPr>
          <a:xfrm>
            <a:off x="4923754" y="886409"/>
            <a:ext cx="4220246" cy="5085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166843"/>
            <a:ext cx="5004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же обмакнуть, кисточку в гуашь другого цвета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Раскрасить только пальчики другой ручки, и </a:t>
            </a:r>
          </a:p>
          <a:p>
            <a:pPr indent="365125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Отпечатать на бумаге над уже нарисованной ладошкой так чтобы пальчики смотрели вверх.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65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rcRect r="46063"/>
          <a:stretch>
            <a:fillRect/>
          </a:stretch>
        </p:blipFill>
        <p:spPr>
          <a:xfrm>
            <a:off x="5652120" y="0"/>
            <a:ext cx="2888606" cy="3393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736503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Далее рисуем личико (круг), карандашом ставим точки (глазки) и дугу (ротик)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6300192" y="1628800"/>
            <a:ext cx="1296144" cy="122413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652120" y="2924944"/>
            <a:ext cx="2880320" cy="3744416"/>
            <a:chOff x="5652120" y="2924944"/>
            <a:chExt cx="2880320" cy="3744416"/>
          </a:xfrm>
        </p:grpSpPr>
        <p:pic>
          <p:nvPicPr>
            <p:cNvPr id="5" name="Рисунок 4" descr="Безымянный.png"/>
            <p:cNvPicPr>
              <a:picLocks noChangeAspect="1"/>
            </p:cNvPicPr>
            <p:nvPr/>
          </p:nvPicPr>
          <p:blipFill>
            <a:blip r:embed="rId3" cstate="print"/>
            <a:srcRect r="44876"/>
            <a:stretch>
              <a:fillRect/>
            </a:stretch>
          </p:blipFill>
          <p:spPr>
            <a:xfrm flipV="1">
              <a:off x="5652120" y="2924944"/>
              <a:ext cx="2880320" cy="3744416"/>
            </a:xfrm>
            <a:prstGeom prst="rect">
              <a:avLst/>
            </a:prstGeom>
          </p:spPr>
        </p:pic>
        <p:pic>
          <p:nvPicPr>
            <p:cNvPr id="8" name="Рисунок 7" descr="Безымянный.png"/>
            <p:cNvPicPr>
              <a:picLocks noChangeAspect="1"/>
            </p:cNvPicPr>
            <p:nvPr/>
          </p:nvPicPr>
          <p:blipFill>
            <a:blip r:embed="rId2" cstate="print"/>
            <a:srcRect l="14725" t="53809" r="73311"/>
            <a:stretch>
              <a:fillRect/>
            </a:stretch>
          </p:blipFill>
          <p:spPr>
            <a:xfrm rot="1288830">
              <a:off x="6000870" y="4988156"/>
              <a:ext cx="529625" cy="1439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8380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373" y="674963"/>
            <a:ext cx="8561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Молодцы, ребята!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F:\525301_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77" l="0" r="100000">
                        <a14:foregroundMark x1="667" y1="7407" x2="59000" y2="6996"/>
                        <a14:foregroundMark x1="20333" y1="27023" x2="20333" y2="27023"/>
                        <a14:foregroundMark x1="31000" y1="25926" x2="31000" y2="25926"/>
                        <a14:foregroundMark x1="31000" y1="30316" x2="32556" y2="27435"/>
                        <a14:foregroundMark x1="20111" y1="27984" x2="21333" y2="26612"/>
                        <a14:foregroundMark x1="67000" y1="27298" x2="69889" y2="23457"/>
                        <a14:foregroundMark x1="78556" y1="25377" x2="81333" y2="23182"/>
                        <a14:foregroundMark x1="21889" y1="34705" x2="27778" y2="35802"/>
                        <a14:foregroundMark x1="68667" y1="31962" x2="78333" y2="33196"/>
                        <a14:foregroundMark x1="1667" y1="39232" x2="7000" y2="33471"/>
                        <a14:foregroundMark x1="17333" y1="48422" x2="36778" y2="50069"/>
                        <a14:foregroundMark x1="21000" y1="60905" x2="40000" y2="57888"/>
                        <a14:foregroundMark x1="20111" y1="65844" x2="41778" y2="65021"/>
                        <a14:foregroundMark x1="19778" y1="67490" x2="46444" y2="74348"/>
                        <a14:foregroundMark x1="22333" y1="82716" x2="37222" y2="82305"/>
                        <a14:foregroundMark x1="15556" y1="95062" x2="43667" y2="95748"/>
                        <a14:foregroundMark x1="13111" y1="29081" x2="39222" y2="33882"/>
                        <a14:foregroundMark x1="12778" y1="20576" x2="22667" y2="14815"/>
                        <a14:foregroundMark x1="59222" y1="92593" x2="81667" y2="94925"/>
                        <a14:foregroundMark x1="55444" y1="97942" x2="83222" y2="97119"/>
                        <a14:foregroundMark x1="68333" y1="94513" x2="68000" y2="98628"/>
                        <a14:backgroundMark x1="35333" y1="69547" x2="38889" y2="68999"/>
                        <a14:backgroundMark x1="34889" y1="64060" x2="37000" y2="62277"/>
                        <a14:backgroundMark x1="64778" y1="96159" x2="71000" y2="95062"/>
                        <a14:backgroundMark x1="63556" y1="98080" x2="70556" y2="98628"/>
                        <a14:backgroundMark x1="40333" y1="9465" x2="40778" y2="6996"/>
                        <a14:backgroundMark x1="50778" y1="8916" x2="57889" y2="9328"/>
                        <a14:backgroundMark x1="39000" y1="8505" x2="38778" y2="6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50" y="2348880"/>
            <a:ext cx="5181852" cy="41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5536" y="2463927"/>
            <a:ext cx="8352928" cy="1930146"/>
            <a:chOff x="395536" y="404664"/>
            <a:chExt cx="8352928" cy="193014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5536" y="404664"/>
              <a:ext cx="83529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Цель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: создать условия для развития у детей представлений о семье, семейной принадлежности.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5536" y="1380703"/>
              <a:ext cx="83529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Материалы и оборудование: 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бумага, цветные карандаши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013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659459_stock-photo-little-fairy-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99" b="95238" l="35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812" y="1556792"/>
            <a:ext cx="5655375" cy="51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5821"/>
            <a:ext cx="47483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много в нём окон,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живём в нем, это…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(дом)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2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104900517_4979214_o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71" b="90000" l="27119" r="7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631" y="1376022"/>
            <a:ext cx="3558845" cy="52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8531" y="47983"/>
            <a:ext cx="38679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любимей всех на свете?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за всю семью в ответе?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приходит без подарка,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же это, дети….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F:\775949_935x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875" b="99000" l="9926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2774"/>
            <a:ext cx="4248472" cy="50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14" y="175693"/>
            <a:ext cx="3648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милее всех на свете?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Кого очень любят дети?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вопрос отвечу прямо: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конечно, это ….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si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750">
                        <a14:foregroundMark x1="11167" y1="9126" x2="11167" y2="9126"/>
                        <a14:foregroundMark x1="17750" y1="14697" x2="17750" y2="14697"/>
                        <a14:foregroundMark x1="11000" y1="82901" x2="11000" y2="82901"/>
                        <a14:foregroundMark x1="10500" y1="69933" x2="8500" y2="77906"/>
                        <a14:foregroundMark x1="9333" y1="64938" x2="1583" y2="97502"/>
                        <a14:foregroundMark x1="13000" y1="79251" x2="10833" y2="95581"/>
                        <a14:foregroundMark x1="18917" y1="98655" x2="49667" y2="96350"/>
                        <a14:foregroundMark x1="59250" y1="76753" x2="83833" y2="74832"/>
                        <a14:foregroundMark x1="19417" y1="12392" x2="19417" y2="12392"/>
                        <a14:foregroundMark x1="28500" y1="6244" x2="12667" y2="11431"/>
                        <a14:foregroundMark x1="13500" y1="5379" x2="6250" y2="11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101" y="2348880"/>
            <a:ext cx="395273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16" y="332656"/>
            <a:ext cx="32712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любить не устаёт,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Пироги для нас печёт?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Вкусные оладушки?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наша….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F:\104900515_4979214_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152" b="89127" l="9921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982" y="2119164"/>
            <a:ext cx="34267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4582" y="188640"/>
            <a:ext cx="38691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всю жизнь работал?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Окружал заботой?      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Внуков, бабушку, детей,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Уважал простых людей?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пенсии уж много лет,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наш любимый…….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isspng-dog-pet-puppy-cat-dog-5a7525d2cfe147.5447185915176268348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889" b="90000" l="2778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" y="3523301"/>
            <a:ext cx="5452499" cy="32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87332"/>
            <a:ext cx="38507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Проживает во дворе,     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личном доме – конуре.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 всех, кого не знает,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рычит она, то лает……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F:\ко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50" b="990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9453"/>
            <a:ext cx="33242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3326840"/>
            <a:ext cx="51220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Острые ушки, на лапках подушки,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Усы – как щетинка, дугою спинка,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Днём спит, на солнышке лежит,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Ночью бродит, на охоту ходит………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8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epositphotos_56054917-stock-illustration-happy-fami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4" b="99686" l="3715" r="97361">
                        <a14:foregroundMark x1="4985" y1="63422" x2="3715" y2="88854"/>
                        <a14:foregroundMark x1="7331" y1="89168" x2="96970" y2="86656"/>
                        <a14:foregroundMark x1="4594" y1="95290" x2="96872" y2="95604"/>
                        <a14:foregroundMark x1="61290" y1="7378" x2="60704" y2="10832"/>
                        <a14:foregroundMark x1="42620" y1="6750" x2="43109" y2="13658"/>
                        <a14:foregroundMark x1="29032" y1="12245" x2="42033" y2="8634"/>
                        <a14:foregroundMark x1="52102" y1="2198" x2="97165" y2="3925"/>
                        <a14:foregroundMark x1="4106" y1="20565" x2="4106" y2="20565"/>
                        <a14:foregroundMark x1="4301" y1="20565" x2="4301" y2="20565"/>
                        <a14:foregroundMark x1="4594" y1="20094" x2="26100" y2="13815"/>
                        <a14:foregroundMark x1="4106" y1="11146" x2="29326" y2="3768"/>
                        <a14:foregroundMark x1="4106" y1="35008" x2="9286" y2="33752"/>
                        <a14:foregroundMark x1="5181" y1="39717" x2="3715" y2="79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" t="3312" r="3571" b="4002"/>
          <a:stretch/>
        </p:blipFill>
        <p:spPr bwMode="auto">
          <a:xfrm>
            <a:off x="350952" y="1412776"/>
            <a:ext cx="8412480" cy="52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0003" y="548680"/>
            <a:ext cx="5541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слово каждый знает, ни на что не променяет,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цифре «семь» добавлю «я», что получится………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6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0279" y="1248263"/>
            <a:ext cx="8443442" cy="436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471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936" y="240973"/>
            <a:ext cx="828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Ребята, давайте нарисуем свою семью.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43608" y="927869"/>
            <a:ext cx="6912768" cy="5530216"/>
            <a:chOff x="1043608" y="927869"/>
            <a:chExt cx="6912768" cy="553021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43608" y="927869"/>
              <a:ext cx="6912768" cy="5530216"/>
              <a:chOff x="1043608" y="927869"/>
              <a:chExt cx="6912768" cy="5530216"/>
            </a:xfrm>
          </p:grpSpPr>
          <p:pic>
            <p:nvPicPr>
              <p:cNvPr id="6146" name="Picture 2" descr="https://funfamilycrafts.com/wp-content/uploads/2013/02/thing12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43608" y="927869"/>
                <a:ext cx="6912768" cy="5530216"/>
              </a:xfrm>
              <a:prstGeom prst="rect">
                <a:avLst/>
              </a:prstGeom>
              <a:noFill/>
            </p:spPr>
          </p:pic>
          <p:pic>
            <p:nvPicPr>
              <p:cNvPr id="6148" name="Picture 4" descr="https://funfamilycrafts.com/wp-content/uploads/2013/02/thing12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385" t="962" b="87499"/>
              <a:stretch>
                <a:fillRect/>
              </a:stretch>
            </p:blipFill>
            <p:spPr bwMode="auto">
              <a:xfrm>
                <a:off x="3347864" y="1484784"/>
                <a:ext cx="4608511" cy="689219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4" descr="https://funfamilycrafts.com/wp-content/uploads/2013/02/thing123.jpg"/>
            <p:cNvPicPr>
              <a:picLocks noChangeAspect="1" noChangeArrowheads="1"/>
            </p:cNvPicPr>
            <p:nvPr/>
          </p:nvPicPr>
          <p:blipFill>
            <a:blip r:embed="rId3" cstate="print"/>
            <a:srcRect l="35385" t="962" b="87499"/>
            <a:stretch>
              <a:fillRect/>
            </a:stretch>
          </p:blipFill>
          <p:spPr bwMode="auto">
            <a:xfrm>
              <a:off x="6228184" y="6165304"/>
              <a:ext cx="1719592" cy="2880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768587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299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asus</cp:lastModifiedBy>
  <cp:revision>15</cp:revision>
  <dcterms:created xsi:type="dcterms:W3CDTF">2018-11-06T09:27:09Z</dcterms:created>
  <dcterms:modified xsi:type="dcterms:W3CDTF">2020-04-17T18:03:17Z</dcterms:modified>
</cp:coreProperties>
</file>