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2" r:id="rId6"/>
    <p:sldId id="265" r:id="rId7"/>
    <p:sldId id="261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C15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>
      <p:cViewPr>
        <p:scale>
          <a:sx n="106" d="100"/>
          <a:sy n="106" d="100"/>
        </p:scale>
        <p:origin x="-52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604867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Занятие по рисованию</a:t>
            </a:r>
            <a:br>
              <a:rPr lang="ru-RU" sz="28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«Подводный мир»</a:t>
            </a:r>
            <a:br>
              <a:rPr lang="ru-RU" sz="28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nimashki.kak2z.org/pic/3/jivotniea-319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7250" cy="1752600"/>
          </a:xfrm>
          <a:prstGeom prst="rect">
            <a:avLst/>
          </a:prstGeom>
          <a:noFill/>
        </p:spPr>
      </p:pic>
      <p:pic>
        <p:nvPicPr>
          <p:cNvPr id="1028" name="Picture 4" descr="http://domovenok.name/_dr/0/833602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24250"/>
            <a:ext cx="2790825" cy="3333750"/>
          </a:xfrm>
          <a:prstGeom prst="rect">
            <a:avLst/>
          </a:prstGeom>
          <a:noFill/>
        </p:spPr>
      </p:pic>
      <p:pic>
        <p:nvPicPr>
          <p:cNvPr id="1030" name="Picture 6" descr="https://s7.hostingkartinok.com/uploads/images/2014/05/11400b1356711f60810675ce9c1c92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-171400"/>
            <a:ext cx="5949854" cy="356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4040188" cy="782638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Шаг 3. Рисуем лицо и щупальца.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7148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Шаг 4. Разукрашиваем осьминога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39714"/>
            <a:ext cx="4214842" cy="462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914" y="1714488"/>
            <a:ext cx="4019456" cy="441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работу!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50C15"/>
                </a:solidFill>
              </a:rPr>
              <a:t>Цель:</a:t>
            </a:r>
            <a:r>
              <a:rPr lang="ru-RU" dirty="0" smtClean="0">
                <a:solidFill>
                  <a:srgbClr val="050C15"/>
                </a:solidFill>
              </a:rPr>
              <a:t> познакомить детей с обитателями подводного мира; развивать мелкую моторику рук; воспитывать аккуратность, уверенность в себе.</a:t>
            </a:r>
          </a:p>
          <a:p>
            <a:r>
              <a:rPr lang="ru-RU" u="sng" dirty="0" smtClean="0">
                <a:solidFill>
                  <a:srgbClr val="050C15"/>
                </a:solidFill>
              </a:rPr>
              <a:t>Материалы и оборудование:</a:t>
            </a:r>
            <a:r>
              <a:rPr lang="ru-RU" dirty="0" smtClean="0">
                <a:solidFill>
                  <a:srgbClr val="050C15"/>
                </a:solidFill>
              </a:rPr>
              <a:t> альбомные листы, гуашь, кисточки</a:t>
            </a:r>
            <a:r>
              <a:rPr lang="ru-RU" smtClean="0">
                <a:solidFill>
                  <a:srgbClr val="050C15"/>
                </a:solidFill>
              </a:rPr>
              <a:t>, баночка </a:t>
            </a:r>
            <a:r>
              <a:rPr lang="ru-RU" dirty="0" smtClean="0">
                <a:solidFill>
                  <a:srgbClr val="050C15"/>
                </a:solidFill>
              </a:rPr>
              <a:t>с водой, салфетки.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s://avatars.mds.yandex.net/get-pdb/805160/65ef4a32-0ff1-48a3-991c-33335b070abd/s1200?webp=fals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4214810" cy="35299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2500306"/>
            <a:ext cx="5072098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Рассмотрите картинку и ответьте на вопрос: Каких водных обитателей вы видите?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://pic.90sjimg.com/design/00/11/68/11/58ddeb2be46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429000"/>
            <a:ext cx="3429024" cy="330639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Picture 2" descr="https://avatars.mds.yandex.net/get-pdb/1209663/8670635d-96b3-4fea-9c08-07bebb069134/s1200?webp=false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643437" y="0"/>
            <a:ext cx="3950781" cy="26427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http://www.origins.org.ua/pictures/photo_%20morskoj_konek_88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9863" r="6303"/>
          <a:stretch>
            <a:fillRect/>
          </a:stretch>
        </p:blipFill>
        <p:spPr bwMode="auto">
          <a:xfrm>
            <a:off x="214282" y="3298506"/>
            <a:ext cx="3429024" cy="35594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3480" y="0"/>
            <a:ext cx="4680520" cy="181588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дне морском живёт звезда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всем твердит упрямо,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будто бы она туда,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дно, с небес упала.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mg-fotki.yandex.ru/get/4418/46912807.78/0_881d0_380d6d4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902" y="1484784"/>
            <a:ext cx="8361302" cy="554461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i.pinimg.com/736x/b5/f3/0a/b5f30afd879a1f8e1dfd72cae2f1b534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752528" cy="475252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561856" y="0"/>
            <a:ext cx="3582144" cy="156966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Акула рыщет по морям,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Пугая всех и там и сям.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Разинет пасть зубастую: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 всех вас заграбастаю!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pdb/1209663/8670635d-96b3-4fea-9c08-07bebb069134/s1200?webp=false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726076" y="2780928"/>
            <a:ext cx="6417924" cy="429309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784" y="0"/>
            <a:ext cx="4230216" cy="193899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Морской конёк, как горбунок,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Застыл немым вопросом: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Достанет ли свой гребешок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длинным чутким носом.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Своим длиннющим носом!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origins.org.ua/pictures/photo_%20morskoj_konek_8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9863" r="6303"/>
          <a:stretch>
            <a:fillRect/>
          </a:stretch>
        </p:blipFill>
        <p:spPr bwMode="auto">
          <a:xfrm>
            <a:off x="0" y="1775148"/>
            <a:ext cx="4896544" cy="50828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2" name="Picture 4" descr="https://i2.wp.com/animaljournal.ru/articles/wild/vodnie_obitateli/morskoy_konek/morskoy_konek_viglyadit_neobichno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4876" r="25620"/>
          <a:stretch>
            <a:fillRect/>
          </a:stretch>
        </p:blipFill>
        <p:spPr bwMode="auto">
          <a:xfrm>
            <a:off x="4737195" y="2492896"/>
            <a:ext cx="4193407" cy="396044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pic.90sjimg.com/design/00/11/68/11/58ddeb2be46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8008"/>
            <a:ext cx="5652120" cy="5449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93296" y="0"/>
            <a:ext cx="4050704" cy="415498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Груша с длинными руками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Поселилась в океане,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Целых восемь рук и ног.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чудо – Осьминог!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Очень хитрый, злющий, зоркий,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него за спорт – пятёрки.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защиты от врагов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него чернил вагон.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 живёт на дне морском,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Там его подводный дом.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Развлеченья любит очень,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Рыб гоняет днём и ночью.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glow rad="101600">
                    <a:srgbClr val="66FFFF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«Нарисуем осьминога</a:t>
            </a:r>
            <a:r>
              <a:rPr lang="ru-RU" sz="3600" i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pic.90sjimg.com/design/00/11/68/11/58ddeb2be46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5109" y="1772816"/>
            <a:ext cx="5273782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44" y="12858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Шаг 1.Рисуем голову и щупальца.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Шаг 2.Обрисовываем щупальца.</a:t>
            </a:r>
            <a:endParaRPr lang="ru-RU" dirty="0"/>
          </a:p>
        </p:txBody>
      </p:sp>
      <p:pic>
        <p:nvPicPr>
          <p:cNvPr id="1026" name="Picture 2" descr="https://risunci.com/wp-content/uploads/2019/01/1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10956"/>
            <a:ext cx="4500562" cy="427554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9"/>
            <a:ext cx="4000528" cy="423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113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Занятие по рисованию «Подводный мир»  </vt:lpstr>
      <vt:lpstr>Слайд 2</vt:lpstr>
      <vt:lpstr>Слайд 3</vt:lpstr>
      <vt:lpstr>Слайд 4</vt:lpstr>
      <vt:lpstr>Слайд 5</vt:lpstr>
      <vt:lpstr>Слайд 6</vt:lpstr>
      <vt:lpstr>Слайд 7</vt:lpstr>
      <vt:lpstr>«Нарисуем осьминога»</vt:lpstr>
      <vt:lpstr>Слайд 9</vt:lpstr>
      <vt:lpstr>Слайд 10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asus</dc:creator>
  <cp:lastModifiedBy>ит</cp:lastModifiedBy>
  <cp:revision>11</cp:revision>
  <dcterms:created xsi:type="dcterms:W3CDTF">2020-04-11T10:56:27Z</dcterms:created>
  <dcterms:modified xsi:type="dcterms:W3CDTF">2021-10-27T18:09:48Z</dcterms:modified>
</cp:coreProperties>
</file>