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D9CA"/>
          </a:solidFill>
        </a:fill>
      </a:tcStyle>
    </a:wholeTbl>
    <a:band2H>
      <a:tcTxStyle b="def" i="def"/>
      <a:tcStyle>
        <a:tcBdr/>
        <a:fill>
          <a:solidFill>
            <a:srgbClr val="FAED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CFCC"/>
          </a:solidFill>
        </a:fill>
      </a:tcStyle>
    </a:wholeTbl>
    <a:band2H>
      <a:tcTxStyle b="def" i="def"/>
      <a:tcStyle>
        <a:tcBdr/>
        <a:fill>
          <a:solidFill>
            <a:srgbClr val="EDE9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BD5"/>
          </a:solidFill>
        </a:fill>
      </a:tcStyle>
    </a:wholeTbl>
    <a:band2H>
      <a:tcTxStyle b="def" i="def"/>
      <a:tcStyle>
        <a:tcBdr/>
        <a:fill>
          <a:solidFill>
            <a:srgbClr val="ECEE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3" name="Shape 42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entury Gothic"/>
      </a:defRPr>
    </a:lvl1pPr>
    <a:lvl2pPr indent="228600" defTabSz="457200" latinLnBrk="0">
      <a:defRPr sz="1200">
        <a:latin typeface="+mj-lt"/>
        <a:ea typeface="+mj-ea"/>
        <a:cs typeface="+mj-cs"/>
        <a:sym typeface="Century Gothic"/>
      </a:defRPr>
    </a:lvl2pPr>
    <a:lvl3pPr indent="457200" defTabSz="457200" latinLnBrk="0">
      <a:defRPr sz="1200">
        <a:latin typeface="+mj-lt"/>
        <a:ea typeface="+mj-ea"/>
        <a:cs typeface="+mj-cs"/>
        <a:sym typeface="Century Gothic"/>
      </a:defRPr>
    </a:lvl3pPr>
    <a:lvl4pPr indent="685800" defTabSz="457200" latinLnBrk="0">
      <a:defRPr sz="1200">
        <a:latin typeface="+mj-lt"/>
        <a:ea typeface="+mj-ea"/>
        <a:cs typeface="+mj-cs"/>
        <a:sym typeface="Century Gothic"/>
      </a:defRPr>
    </a:lvl4pPr>
    <a:lvl5pPr indent="914400" defTabSz="457200" latinLnBrk="0">
      <a:defRPr sz="1200">
        <a:latin typeface="+mj-lt"/>
        <a:ea typeface="+mj-ea"/>
        <a:cs typeface="+mj-cs"/>
        <a:sym typeface="Century Gothic"/>
      </a:defRPr>
    </a:lvl5pPr>
    <a:lvl6pPr indent="1143000" defTabSz="457200" latinLnBrk="0">
      <a:defRPr sz="1200">
        <a:latin typeface="+mj-lt"/>
        <a:ea typeface="+mj-ea"/>
        <a:cs typeface="+mj-cs"/>
        <a:sym typeface="Century Gothic"/>
      </a:defRPr>
    </a:lvl6pPr>
    <a:lvl7pPr indent="1371600" defTabSz="457200" latinLnBrk="0">
      <a:defRPr sz="1200">
        <a:latin typeface="+mj-lt"/>
        <a:ea typeface="+mj-ea"/>
        <a:cs typeface="+mj-cs"/>
        <a:sym typeface="Century Gothic"/>
      </a:defRPr>
    </a:lvl7pPr>
    <a:lvl8pPr indent="1600200" defTabSz="457200" latinLnBrk="0">
      <a:defRPr sz="1200">
        <a:latin typeface="+mj-lt"/>
        <a:ea typeface="+mj-ea"/>
        <a:cs typeface="+mj-cs"/>
        <a:sym typeface="Century Gothic"/>
      </a:defRPr>
    </a:lvl8pPr>
    <a:lvl9pPr indent="1828800" defTabSz="457200" latinLnBrk="0">
      <a:defRPr sz="1200">
        <a:latin typeface="+mj-lt"/>
        <a:ea typeface="+mj-ea"/>
        <a:cs typeface="+mj-cs"/>
        <a:sym typeface="Century Gothic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22"/>
          <p:cNvGrpSpPr/>
          <p:nvPr/>
        </p:nvGrpSpPr>
        <p:grpSpPr>
          <a:xfrm>
            <a:off x="-1" y="228600"/>
            <a:ext cx="2851520" cy="6638630"/>
            <a:chOff x="0" y="0"/>
            <a:chExt cx="2851519" cy="6638629"/>
          </a:xfrm>
        </p:grpSpPr>
        <p:sp>
          <p:nvSpPr>
            <p:cNvPr id="39" name="Freeform 11"/>
            <p:cNvSpPr/>
            <p:nvPr/>
          </p:nvSpPr>
          <p:spPr>
            <a:xfrm>
              <a:off x="-1" y="2346443"/>
              <a:ext cx="100644" cy="62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40" name="Freeform 12"/>
            <p:cNvSpPr/>
            <p:nvPr/>
          </p:nvSpPr>
          <p:spPr>
            <a:xfrm>
              <a:off x="128598" y="2927929"/>
              <a:ext cx="646719" cy="2322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41" name="Freeform 13"/>
            <p:cNvSpPr/>
            <p:nvPr/>
          </p:nvSpPr>
          <p:spPr>
            <a:xfrm>
              <a:off x="806998" y="5218460"/>
              <a:ext cx="609444" cy="142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42" name="Freeform 14"/>
            <p:cNvSpPr/>
            <p:nvPr/>
          </p:nvSpPr>
          <p:spPr>
            <a:xfrm>
              <a:off x="959824" y="6275199"/>
              <a:ext cx="171466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43" name="Freeform 15"/>
            <p:cNvSpPr/>
            <p:nvPr/>
          </p:nvSpPr>
          <p:spPr>
            <a:xfrm>
              <a:off x="100641" y="2972659"/>
              <a:ext cx="821910" cy="3328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44" name="Freeform 16"/>
            <p:cNvSpPr/>
            <p:nvPr/>
          </p:nvSpPr>
          <p:spPr>
            <a:xfrm>
              <a:off x="26124" y="0"/>
              <a:ext cx="102476" cy="2927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45" name="Freeform 17"/>
            <p:cNvSpPr/>
            <p:nvPr/>
          </p:nvSpPr>
          <p:spPr>
            <a:xfrm>
              <a:off x="78276" y="2715463"/>
              <a:ext cx="78279" cy="493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46" name="Freeform 18"/>
            <p:cNvSpPr/>
            <p:nvPr/>
          </p:nvSpPr>
          <p:spPr>
            <a:xfrm>
              <a:off x="769723" y="5250144"/>
              <a:ext cx="190103" cy="102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47" name="Freeform 19"/>
            <p:cNvSpPr/>
            <p:nvPr/>
          </p:nvSpPr>
          <p:spPr>
            <a:xfrm>
              <a:off x="775314" y="1170426"/>
              <a:ext cx="2076205" cy="4048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48" name="Freeform 20"/>
            <p:cNvSpPr/>
            <p:nvPr/>
          </p:nvSpPr>
          <p:spPr>
            <a:xfrm>
              <a:off x="922549" y="6301291"/>
              <a:ext cx="162148" cy="337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49" name="Freeform 21"/>
            <p:cNvSpPr/>
            <p:nvPr/>
          </p:nvSpPr>
          <p:spPr>
            <a:xfrm>
              <a:off x="769723" y="5130865"/>
              <a:ext cx="37277" cy="22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50" name="Freeform 22"/>
            <p:cNvSpPr/>
            <p:nvPr/>
          </p:nvSpPr>
          <p:spPr>
            <a:xfrm>
              <a:off x="849863" y="6016138"/>
              <a:ext cx="238560" cy="62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</p:grpSp>
      <p:grpSp>
        <p:nvGrpSpPr>
          <p:cNvPr id="64" name="Group 9"/>
          <p:cNvGrpSpPr/>
          <p:nvPr/>
        </p:nvGrpSpPr>
        <p:grpSpPr>
          <a:xfrm>
            <a:off x="27221" y="-33"/>
            <a:ext cx="2356676" cy="6853287"/>
            <a:chOff x="0" y="0"/>
            <a:chExt cx="2356675" cy="6853285"/>
          </a:xfrm>
        </p:grpSpPr>
        <p:sp>
          <p:nvSpPr>
            <p:cNvPr id="52" name="Freeform 27"/>
            <p:cNvSpPr/>
            <p:nvPr/>
          </p:nvSpPr>
          <p:spPr>
            <a:xfrm>
              <a:off x="0" y="-1"/>
              <a:ext cx="494328" cy="440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53" name="Freeform 28"/>
            <p:cNvSpPr/>
            <p:nvPr/>
          </p:nvSpPr>
          <p:spPr>
            <a:xfrm>
              <a:off x="523067" y="4316505"/>
              <a:ext cx="423437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54" name="Freeform 29"/>
            <p:cNvSpPr/>
            <p:nvPr/>
          </p:nvSpPr>
          <p:spPr>
            <a:xfrm>
              <a:off x="979074" y="5862714"/>
              <a:ext cx="431101" cy="99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55" name="Freeform 30"/>
            <p:cNvSpPr/>
            <p:nvPr/>
          </p:nvSpPr>
          <p:spPr>
            <a:xfrm>
              <a:off x="494326" y="4364406"/>
              <a:ext cx="551809" cy="2235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56" name="Freeform 31"/>
            <p:cNvSpPr/>
            <p:nvPr/>
          </p:nvSpPr>
          <p:spPr>
            <a:xfrm>
              <a:off x="444311" y="1289233"/>
              <a:ext cx="170726" cy="302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57" name="Freeform 32"/>
            <p:cNvSpPr/>
            <p:nvPr/>
          </p:nvSpPr>
          <p:spPr>
            <a:xfrm>
              <a:off x="1084453" y="6571632"/>
              <a:ext cx="134121" cy="28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58" name="Freeform 33"/>
            <p:cNvSpPr/>
            <p:nvPr/>
          </p:nvSpPr>
          <p:spPr>
            <a:xfrm>
              <a:off x="475166" y="4107663"/>
              <a:ext cx="82391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59" name="Freeform 34"/>
            <p:cNvSpPr/>
            <p:nvPr/>
          </p:nvSpPr>
          <p:spPr>
            <a:xfrm>
              <a:off x="946501" y="3145833"/>
              <a:ext cx="1410174" cy="271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60" name="Freeform 35"/>
            <p:cNvSpPr/>
            <p:nvPr/>
          </p:nvSpPr>
          <p:spPr>
            <a:xfrm>
              <a:off x="1046133" y="6600372"/>
              <a:ext cx="120710" cy="2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61" name="Freeform 36"/>
            <p:cNvSpPr/>
            <p:nvPr/>
          </p:nvSpPr>
          <p:spPr>
            <a:xfrm>
              <a:off x="946501" y="5897202"/>
              <a:ext cx="137954" cy="67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62" name="Freeform 37"/>
            <p:cNvSpPr/>
            <p:nvPr/>
          </p:nvSpPr>
          <p:spPr>
            <a:xfrm>
              <a:off x="946501" y="5772662"/>
              <a:ext cx="38322" cy="22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63" name="Freeform 38"/>
            <p:cNvSpPr/>
            <p:nvPr/>
          </p:nvSpPr>
          <p:spPr>
            <a:xfrm>
              <a:off x="979074" y="6322553"/>
              <a:ext cx="210761" cy="53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</p:grpSp>
      <p:sp>
        <p:nvSpPr>
          <p:cNvPr id="65" name="Rectangle 6"/>
          <p:cNvSpPr/>
          <p:nvPr/>
        </p:nvSpPr>
        <p:spPr>
          <a:xfrm>
            <a:off x="-2" y="0"/>
            <a:ext cx="182884" cy="6858000"/>
          </a:xfrm>
          <a:prstGeom prst="rect">
            <a:avLst/>
          </a:prstGeom>
          <a:solidFill>
            <a:srgbClr val="64725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entury Gothic"/>
              </a:defRPr>
            </a:pPr>
          </a:p>
        </p:txBody>
      </p:sp>
      <p:sp>
        <p:nvSpPr>
          <p:cNvPr id="66" name="Текст заголовка"/>
          <p:cNvSpPr txBox="1"/>
          <p:nvPr>
            <p:ph type="title"/>
          </p:nvPr>
        </p:nvSpPr>
        <p:spPr>
          <a:xfrm>
            <a:off x="2589213" y="2514600"/>
            <a:ext cx="8915401" cy="2262783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67" name="Уровень текста 1…"/>
          <p:cNvSpPr txBox="1"/>
          <p:nvPr>
            <p:ph type="body" sz="quarter" idx="1"/>
          </p:nvPr>
        </p:nvSpPr>
        <p:spPr>
          <a:xfrm>
            <a:off x="2589213" y="4777378"/>
            <a:ext cx="8915401" cy="112628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lvl1pPr>
            <a:lvl2pPr marL="0" indent="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lvl2pPr>
            <a:lvl3pPr marL="0" indent="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lvl3pPr>
            <a:lvl4pPr marL="0" indent="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lvl4pPr>
            <a:lvl5pPr marL="0" indent="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Freeform 6"/>
          <p:cNvSpPr/>
          <p:nvPr/>
        </p:nvSpPr>
        <p:spPr>
          <a:xfrm>
            <a:off x="-1" y="4323810"/>
            <a:ext cx="1742309" cy="778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600" fill="norm" stroke="1" extrusionOk="0">
                <a:moveTo>
                  <a:pt x="16665" y="21600"/>
                </a:moveTo>
                <a:cubicBezTo>
                  <a:pt x="16839" y="21600"/>
                  <a:pt x="16955" y="21470"/>
                  <a:pt x="17013" y="21340"/>
                </a:cubicBezTo>
                <a:cubicBezTo>
                  <a:pt x="17013" y="21210"/>
                  <a:pt x="17071" y="21210"/>
                  <a:pt x="17071" y="21210"/>
                </a:cubicBezTo>
                <a:cubicBezTo>
                  <a:pt x="21484" y="11320"/>
                  <a:pt x="21484" y="11320"/>
                  <a:pt x="21484" y="11320"/>
                </a:cubicBezTo>
                <a:cubicBezTo>
                  <a:pt x="21600" y="11060"/>
                  <a:pt x="21600" y="10540"/>
                  <a:pt x="21484" y="10149"/>
                </a:cubicBezTo>
                <a:cubicBezTo>
                  <a:pt x="17071" y="390"/>
                  <a:pt x="17071" y="390"/>
                  <a:pt x="17071" y="390"/>
                </a:cubicBezTo>
                <a:cubicBezTo>
                  <a:pt x="17071" y="260"/>
                  <a:pt x="17013" y="260"/>
                  <a:pt x="17013" y="260"/>
                </a:cubicBezTo>
                <a:cubicBezTo>
                  <a:pt x="16955" y="130"/>
                  <a:pt x="16839" y="0"/>
                  <a:pt x="1666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lnTo>
                  <a:pt x="1666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entury Gothic"/>
              </a:defRPr>
            </a:pPr>
          </a:p>
        </p:txBody>
      </p:sp>
      <p:sp>
        <p:nvSpPr>
          <p:cNvPr id="69" name="Номер слайда"/>
          <p:cNvSpPr txBox="1"/>
          <p:nvPr>
            <p:ph type="sldNum" sz="quarter" idx="2"/>
          </p:nvPr>
        </p:nvSpPr>
        <p:spPr>
          <a:xfrm>
            <a:off x="925908" y="4513983"/>
            <a:ext cx="385673" cy="396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2"/>
          <p:cNvGrpSpPr/>
          <p:nvPr/>
        </p:nvGrpSpPr>
        <p:grpSpPr>
          <a:xfrm>
            <a:off x="-1" y="228600"/>
            <a:ext cx="2851520" cy="6638630"/>
            <a:chOff x="0" y="0"/>
            <a:chExt cx="2851519" cy="6638629"/>
          </a:xfrm>
        </p:grpSpPr>
        <p:sp>
          <p:nvSpPr>
            <p:cNvPr id="204" name="Freeform 11"/>
            <p:cNvSpPr/>
            <p:nvPr/>
          </p:nvSpPr>
          <p:spPr>
            <a:xfrm>
              <a:off x="-1" y="2346443"/>
              <a:ext cx="100644" cy="62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05" name="Freeform 12"/>
            <p:cNvSpPr/>
            <p:nvPr/>
          </p:nvSpPr>
          <p:spPr>
            <a:xfrm>
              <a:off x="128598" y="2927929"/>
              <a:ext cx="646719" cy="2322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06" name="Freeform 13"/>
            <p:cNvSpPr/>
            <p:nvPr/>
          </p:nvSpPr>
          <p:spPr>
            <a:xfrm>
              <a:off x="806998" y="5218460"/>
              <a:ext cx="609444" cy="142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07" name="Freeform 14"/>
            <p:cNvSpPr/>
            <p:nvPr/>
          </p:nvSpPr>
          <p:spPr>
            <a:xfrm>
              <a:off x="959824" y="6275199"/>
              <a:ext cx="171466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08" name="Freeform 15"/>
            <p:cNvSpPr/>
            <p:nvPr/>
          </p:nvSpPr>
          <p:spPr>
            <a:xfrm>
              <a:off x="100641" y="2972659"/>
              <a:ext cx="821910" cy="3328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09" name="Freeform 16"/>
            <p:cNvSpPr/>
            <p:nvPr/>
          </p:nvSpPr>
          <p:spPr>
            <a:xfrm>
              <a:off x="26124" y="0"/>
              <a:ext cx="102476" cy="2927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10" name="Freeform 17"/>
            <p:cNvSpPr/>
            <p:nvPr/>
          </p:nvSpPr>
          <p:spPr>
            <a:xfrm>
              <a:off x="78276" y="2715463"/>
              <a:ext cx="78279" cy="493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11" name="Freeform 18"/>
            <p:cNvSpPr/>
            <p:nvPr/>
          </p:nvSpPr>
          <p:spPr>
            <a:xfrm>
              <a:off x="769723" y="5250144"/>
              <a:ext cx="190103" cy="102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12" name="Freeform 19"/>
            <p:cNvSpPr/>
            <p:nvPr/>
          </p:nvSpPr>
          <p:spPr>
            <a:xfrm>
              <a:off x="775314" y="1170426"/>
              <a:ext cx="2076205" cy="4048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13" name="Freeform 20"/>
            <p:cNvSpPr/>
            <p:nvPr/>
          </p:nvSpPr>
          <p:spPr>
            <a:xfrm>
              <a:off x="922549" y="6301291"/>
              <a:ext cx="162148" cy="337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14" name="Freeform 21"/>
            <p:cNvSpPr/>
            <p:nvPr/>
          </p:nvSpPr>
          <p:spPr>
            <a:xfrm>
              <a:off x="769723" y="5130865"/>
              <a:ext cx="37277" cy="22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15" name="Freeform 22"/>
            <p:cNvSpPr/>
            <p:nvPr/>
          </p:nvSpPr>
          <p:spPr>
            <a:xfrm>
              <a:off x="849863" y="6016138"/>
              <a:ext cx="238560" cy="62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</p:grpSp>
      <p:grpSp>
        <p:nvGrpSpPr>
          <p:cNvPr id="229" name="Group 9"/>
          <p:cNvGrpSpPr/>
          <p:nvPr/>
        </p:nvGrpSpPr>
        <p:grpSpPr>
          <a:xfrm>
            <a:off x="27221" y="-33"/>
            <a:ext cx="2356676" cy="6853287"/>
            <a:chOff x="0" y="0"/>
            <a:chExt cx="2356675" cy="6853285"/>
          </a:xfrm>
        </p:grpSpPr>
        <p:sp>
          <p:nvSpPr>
            <p:cNvPr id="217" name="Freeform 27"/>
            <p:cNvSpPr/>
            <p:nvPr/>
          </p:nvSpPr>
          <p:spPr>
            <a:xfrm>
              <a:off x="0" y="-1"/>
              <a:ext cx="494328" cy="440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18" name="Freeform 28"/>
            <p:cNvSpPr/>
            <p:nvPr/>
          </p:nvSpPr>
          <p:spPr>
            <a:xfrm>
              <a:off x="523067" y="4316505"/>
              <a:ext cx="423437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19" name="Freeform 29"/>
            <p:cNvSpPr/>
            <p:nvPr/>
          </p:nvSpPr>
          <p:spPr>
            <a:xfrm>
              <a:off x="979074" y="5862714"/>
              <a:ext cx="431101" cy="99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20" name="Freeform 30"/>
            <p:cNvSpPr/>
            <p:nvPr/>
          </p:nvSpPr>
          <p:spPr>
            <a:xfrm>
              <a:off x="494326" y="4364406"/>
              <a:ext cx="551809" cy="2235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21" name="Freeform 31"/>
            <p:cNvSpPr/>
            <p:nvPr/>
          </p:nvSpPr>
          <p:spPr>
            <a:xfrm>
              <a:off x="444311" y="1289233"/>
              <a:ext cx="170726" cy="302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22" name="Freeform 32"/>
            <p:cNvSpPr/>
            <p:nvPr/>
          </p:nvSpPr>
          <p:spPr>
            <a:xfrm>
              <a:off x="1084453" y="6571632"/>
              <a:ext cx="134121" cy="28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23" name="Freeform 33"/>
            <p:cNvSpPr/>
            <p:nvPr/>
          </p:nvSpPr>
          <p:spPr>
            <a:xfrm>
              <a:off x="475166" y="4107663"/>
              <a:ext cx="82391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24" name="Freeform 34"/>
            <p:cNvSpPr/>
            <p:nvPr/>
          </p:nvSpPr>
          <p:spPr>
            <a:xfrm>
              <a:off x="946501" y="3145833"/>
              <a:ext cx="1410174" cy="271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25" name="Freeform 35"/>
            <p:cNvSpPr/>
            <p:nvPr/>
          </p:nvSpPr>
          <p:spPr>
            <a:xfrm>
              <a:off x="1046133" y="6600372"/>
              <a:ext cx="120710" cy="2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26" name="Freeform 36"/>
            <p:cNvSpPr/>
            <p:nvPr/>
          </p:nvSpPr>
          <p:spPr>
            <a:xfrm>
              <a:off x="946501" y="5897202"/>
              <a:ext cx="137954" cy="67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27" name="Freeform 37"/>
            <p:cNvSpPr/>
            <p:nvPr/>
          </p:nvSpPr>
          <p:spPr>
            <a:xfrm>
              <a:off x="946501" y="5772662"/>
              <a:ext cx="38322" cy="22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28" name="Freeform 38"/>
            <p:cNvSpPr/>
            <p:nvPr/>
          </p:nvSpPr>
          <p:spPr>
            <a:xfrm>
              <a:off x="979074" y="6322553"/>
              <a:ext cx="210761" cy="53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</p:grpSp>
      <p:sp>
        <p:nvSpPr>
          <p:cNvPr id="230" name="Rectangle 6"/>
          <p:cNvSpPr/>
          <p:nvPr/>
        </p:nvSpPr>
        <p:spPr>
          <a:xfrm>
            <a:off x="-2" y="0"/>
            <a:ext cx="182884" cy="6858000"/>
          </a:xfrm>
          <a:prstGeom prst="rect">
            <a:avLst/>
          </a:prstGeom>
          <a:solidFill>
            <a:srgbClr val="64725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entury Gothic"/>
              </a:defRPr>
            </a:pPr>
          </a:p>
        </p:txBody>
      </p:sp>
      <p:sp>
        <p:nvSpPr>
          <p:cNvPr id="231" name="Текст заголовка"/>
          <p:cNvSpPr txBox="1"/>
          <p:nvPr>
            <p:ph type="title"/>
          </p:nvPr>
        </p:nvSpPr>
        <p:spPr>
          <a:xfrm>
            <a:off x="2589210" y="609600"/>
            <a:ext cx="8915402" cy="3117040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32" name="Уровень текста 1…"/>
          <p:cNvSpPr txBox="1"/>
          <p:nvPr>
            <p:ph type="body" sz="quarter" idx="1"/>
          </p:nvPr>
        </p:nvSpPr>
        <p:spPr>
          <a:xfrm>
            <a:off x="2589210" y="4354045"/>
            <a:ext cx="8915402" cy="1555866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lvl1pPr>
            <a:lvl2pPr marL="0" indent="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lvl2pPr>
            <a:lvl3pPr marL="0" indent="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lvl3pPr>
            <a:lvl4pPr marL="0" indent="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lvl4pPr>
            <a:lvl5pPr marL="0" indent="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3" name="Freeform 11"/>
          <p:cNvSpPr/>
          <p:nvPr/>
        </p:nvSpPr>
        <p:spPr>
          <a:xfrm flipV="1">
            <a:off x="-4190" y="3178175"/>
            <a:ext cx="1595615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entury Gothic"/>
              </a:defRPr>
            </a:pPr>
          </a:p>
        </p:txBody>
      </p:sp>
      <p:sp>
        <p:nvSpPr>
          <p:cNvPr id="234" name="Номер слайда"/>
          <p:cNvSpPr txBox="1"/>
          <p:nvPr>
            <p:ph type="sldNum" sz="quarter" idx="2"/>
          </p:nvPr>
        </p:nvSpPr>
        <p:spPr>
          <a:xfrm>
            <a:off x="925908" y="3228582"/>
            <a:ext cx="385673" cy="396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2"/>
          <p:cNvGrpSpPr/>
          <p:nvPr/>
        </p:nvGrpSpPr>
        <p:grpSpPr>
          <a:xfrm>
            <a:off x="-1" y="228600"/>
            <a:ext cx="2851520" cy="6638630"/>
            <a:chOff x="0" y="0"/>
            <a:chExt cx="2851519" cy="6638629"/>
          </a:xfrm>
        </p:grpSpPr>
        <p:sp>
          <p:nvSpPr>
            <p:cNvPr id="241" name="Freeform 11"/>
            <p:cNvSpPr/>
            <p:nvPr/>
          </p:nvSpPr>
          <p:spPr>
            <a:xfrm>
              <a:off x="-1" y="2346443"/>
              <a:ext cx="100644" cy="62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42" name="Freeform 12"/>
            <p:cNvSpPr/>
            <p:nvPr/>
          </p:nvSpPr>
          <p:spPr>
            <a:xfrm>
              <a:off x="128598" y="2927929"/>
              <a:ext cx="646719" cy="2322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43" name="Freeform 13"/>
            <p:cNvSpPr/>
            <p:nvPr/>
          </p:nvSpPr>
          <p:spPr>
            <a:xfrm>
              <a:off x="806998" y="5218460"/>
              <a:ext cx="609444" cy="142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44" name="Freeform 14"/>
            <p:cNvSpPr/>
            <p:nvPr/>
          </p:nvSpPr>
          <p:spPr>
            <a:xfrm>
              <a:off x="959824" y="6275199"/>
              <a:ext cx="171466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45" name="Freeform 15"/>
            <p:cNvSpPr/>
            <p:nvPr/>
          </p:nvSpPr>
          <p:spPr>
            <a:xfrm>
              <a:off x="100641" y="2972659"/>
              <a:ext cx="821910" cy="3328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46" name="Freeform 16"/>
            <p:cNvSpPr/>
            <p:nvPr/>
          </p:nvSpPr>
          <p:spPr>
            <a:xfrm>
              <a:off x="26124" y="0"/>
              <a:ext cx="102476" cy="2927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47" name="Freeform 17"/>
            <p:cNvSpPr/>
            <p:nvPr/>
          </p:nvSpPr>
          <p:spPr>
            <a:xfrm>
              <a:off x="78276" y="2715463"/>
              <a:ext cx="78279" cy="493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48" name="Freeform 18"/>
            <p:cNvSpPr/>
            <p:nvPr/>
          </p:nvSpPr>
          <p:spPr>
            <a:xfrm>
              <a:off x="769723" y="5250144"/>
              <a:ext cx="190103" cy="102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49" name="Freeform 19"/>
            <p:cNvSpPr/>
            <p:nvPr/>
          </p:nvSpPr>
          <p:spPr>
            <a:xfrm>
              <a:off x="775314" y="1170426"/>
              <a:ext cx="2076205" cy="4048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50" name="Freeform 20"/>
            <p:cNvSpPr/>
            <p:nvPr/>
          </p:nvSpPr>
          <p:spPr>
            <a:xfrm>
              <a:off x="922549" y="6301291"/>
              <a:ext cx="162148" cy="337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51" name="Freeform 21"/>
            <p:cNvSpPr/>
            <p:nvPr/>
          </p:nvSpPr>
          <p:spPr>
            <a:xfrm>
              <a:off x="769723" y="5130865"/>
              <a:ext cx="37277" cy="22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52" name="Freeform 22"/>
            <p:cNvSpPr/>
            <p:nvPr/>
          </p:nvSpPr>
          <p:spPr>
            <a:xfrm>
              <a:off x="849863" y="6016138"/>
              <a:ext cx="238560" cy="62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</p:grpSp>
      <p:grpSp>
        <p:nvGrpSpPr>
          <p:cNvPr id="266" name="Group 9"/>
          <p:cNvGrpSpPr/>
          <p:nvPr/>
        </p:nvGrpSpPr>
        <p:grpSpPr>
          <a:xfrm>
            <a:off x="27221" y="-33"/>
            <a:ext cx="2356676" cy="6853287"/>
            <a:chOff x="0" y="0"/>
            <a:chExt cx="2356675" cy="6853285"/>
          </a:xfrm>
        </p:grpSpPr>
        <p:sp>
          <p:nvSpPr>
            <p:cNvPr id="254" name="Freeform 27"/>
            <p:cNvSpPr/>
            <p:nvPr/>
          </p:nvSpPr>
          <p:spPr>
            <a:xfrm>
              <a:off x="0" y="-1"/>
              <a:ext cx="494328" cy="440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55" name="Freeform 28"/>
            <p:cNvSpPr/>
            <p:nvPr/>
          </p:nvSpPr>
          <p:spPr>
            <a:xfrm>
              <a:off x="523067" y="4316505"/>
              <a:ext cx="423437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56" name="Freeform 29"/>
            <p:cNvSpPr/>
            <p:nvPr/>
          </p:nvSpPr>
          <p:spPr>
            <a:xfrm>
              <a:off x="979074" y="5862714"/>
              <a:ext cx="431101" cy="99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57" name="Freeform 30"/>
            <p:cNvSpPr/>
            <p:nvPr/>
          </p:nvSpPr>
          <p:spPr>
            <a:xfrm>
              <a:off x="494326" y="4364406"/>
              <a:ext cx="551809" cy="2235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58" name="Freeform 31"/>
            <p:cNvSpPr/>
            <p:nvPr/>
          </p:nvSpPr>
          <p:spPr>
            <a:xfrm>
              <a:off x="444311" y="1289233"/>
              <a:ext cx="170726" cy="302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59" name="Freeform 32"/>
            <p:cNvSpPr/>
            <p:nvPr/>
          </p:nvSpPr>
          <p:spPr>
            <a:xfrm>
              <a:off x="1084453" y="6571632"/>
              <a:ext cx="134121" cy="28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60" name="Freeform 33"/>
            <p:cNvSpPr/>
            <p:nvPr/>
          </p:nvSpPr>
          <p:spPr>
            <a:xfrm>
              <a:off x="475166" y="4107663"/>
              <a:ext cx="82391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61" name="Freeform 34"/>
            <p:cNvSpPr/>
            <p:nvPr/>
          </p:nvSpPr>
          <p:spPr>
            <a:xfrm>
              <a:off x="946501" y="3145833"/>
              <a:ext cx="1410174" cy="271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62" name="Freeform 35"/>
            <p:cNvSpPr/>
            <p:nvPr/>
          </p:nvSpPr>
          <p:spPr>
            <a:xfrm>
              <a:off x="1046133" y="6600372"/>
              <a:ext cx="120710" cy="2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63" name="Freeform 36"/>
            <p:cNvSpPr/>
            <p:nvPr/>
          </p:nvSpPr>
          <p:spPr>
            <a:xfrm>
              <a:off x="946501" y="5897202"/>
              <a:ext cx="137954" cy="67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64" name="Freeform 37"/>
            <p:cNvSpPr/>
            <p:nvPr/>
          </p:nvSpPr>
          <p:spPr>
            <a:xfrm>
              <a:off x="946501" y="5772662"/>
              <a:ext cx="38322" cy="22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65" name="Freeform 38"/>
            <p:cNvSpPr/>
            <p:nvPr/>
          </p:nvSpPr>
          <p:spPr>
            <a:xfrm>
              <a:off x="979074" y="6322553"/>
              <a:ext cx="210761" cy="53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</p:grpSp>
      <p:sp>
        <p:nvSpPr>
          <p:cNvPr id="267" name="Rectangle 6"/>
          <p:cNvSpPr/>
          <p:nvPr/>
        </p:nvSpPr>
        <p:spPr>
          <a:xfrm>
            <a:off x="-2" y="0"/>
            <a:ext cx="182884" cy="6858000"/>
          </a:xfrm>
          <a:prstGeom prst="rect">
            <a:avLst/>
          </a:prstGeom>
          <a:solidFill>
            <a:srgbClr val="64725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entury Gothic"/>
              </a:defRPr>
            </a:pPr>
          </a:p>
        </p:txBody>
      </p:sp>
      <p:sp>
        <p:nvSpPr>
          <p:cNvPr id="268" name="Текст заголовка"/>
          <p:cNvSpPr txBox="1"/>
          <p:nvPr>
            <p:ph type="title"/>
          </p:nvPr>
        </p:nvSpPr>
        <p:spPr>
          <a:xfrm>
            <a:off x="2849947" y="609600"/>
            <a:ext cx="8393929" cy="2895600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69" name="Уровень текста 1…"/>
          <p:cNvSpPr txBox="1"/>
          <p:nvPr>
            <p:ph type="body" sz="quarter" idx="1"/>
          </p:nvPr>
        </p:nvSpPr>
        <p:spPr>
          <a:xfrm>
            <a:off x="3275012" y="3505200"/>
            <a:ext cx="7536555" cy="3810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1600">
                <a:solidFill>
                  <a:srgbClr val="808080"/>
                </a:solidFill>
              </a:defRPr>
            </a:lvl1pPr>
            <a:lvl2pPr marL="0" indent="0">
              <a:buClrTx/>
              <a:buSzTx/>
              <a:buFontTx/>
              <a:buNone/>
              <a:defRPr sz="1600">
                <a:solidFill>
                  <a:srgbClr val="808080"/>
                </a:solidFill>
              </a:defRPr>
            </a:lvl2pPr>
            <a:lvl3pPr marL="0" indent="0">
              <a:buClrTx/>
              <a:buSzTx/>
              <a:buFontTx/>
              <a:buNone/>
              <a:defRPr sz="1600">
                <a:solidFill>
                  <a:srgbClr val="808080"/>
                </a:solidFill>
              </a:defRPr>
            </a:lvl3pPr>
            <a:lvl4pPr marL="0" indent="0">
              <a:buClrTx/>
              <a:buSzTx/>
              <a:buFontTx/>
              <a:buNone/>
              <a:defRPr sz="1600">
                <a:solidFill>
                  <a:srgbClr val="808080"/>
                </a:solidFill>
              </a:defRPr>
            </a:lvl4pPr>
            <a:lvl5pPr marL="0" indent="0">
              <a:buClrTx/>
              <a:buSzTx/>
              <a:buFontTx/>
              <a:buNone/>
              <a:defRPr sz="1600">
                <a:solidFill>
                  <a:srgbClr val="808080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0" name="Text Placeholder 2"/>
          <p:cNvSpPr/>
          <p:nvPr>
            <p:ph type="body" sz="quarter" idx="13"/>
          </p:nvPr>
        </p:nvSpPr>
        <p:spPr>
          <a:xfrm>
            <a:off x="2589210" y="4354045"/>
            <a:ext cx="8915401" cy="1555866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271" name="Freeform 11"/>
          <p:cNvSpPr/>
          <p:nvPr/>
        </p:nvSpPr>
        <p:spPr>
          <a:xfrm flipV="1">
            <a:off x="-4190" y="3178175"/>
            <a:ext cx="1595615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entury Gothic"/>
              </a:defRPr>
            </a:pPr>
          </a:p>
        </p:txBody>
      </p:sp>
      <p:sp>
        <p:nvSpPr>
          <p:cNvPr id="272" name="TextBox 13"/>
          <p:cNvSpPr txBox="1"/>
          <p:nvPr/>
        </p:nvSpPr>
        <p:spPr>
          <a:xfrm>
            <a:off x="2467652" y="327092"/>
            <a:ext cx="609602" cy="122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273" name="TextBox 14"/>
          <p:cNvSpPr txBox="1"/>
          <p:nvPr/>
        </p:nvSpPr>
        <p:spPr>
          <a:xfrm>
            <a:off x="11114851" y="2584393"/>
            <a:ext cx="609602" cy="122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274" name="Номер слайда"/>
          <p:cNvSpPr txBox="1"/>
          <p:nvPr>
            <p:ph type="sldNum" sz="quarter" idx="2"/>
          </p:nvPr>
        </p:nvSpPr>
        <p:spPr>
          <a:xfrm>
            <a:off x="925908" y="3228582"/>
            <a:ext cx="385673" cy="396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roup 22"/>
          <p:cNvGrpSpPr/>
          <p:nvPr/>
        </p:nvGrpSpPr>
        <p:grpSpPr>
          <a:xfrm>
            <a:off x="-1" y="228600"/>
            <a:ext cx="2851520" cy="6638630"/>
            <a:chOff x="0" y="0"/>
            <a:chExt cx="2851519" cy="6638629"/>
          </a:xfrm>
        </p:grpSpPr>
        <p:sp>
          <p:nvSpPr>
            <p:cNvPr id="281" name="Freeform 11"/>
            <p:cNvSpPr/>
            <p:nvPr/>
          </p:nvSpPr>
          <p:spPr>
            <a:xfrm>
              <a:off x="-1" y="2346443"/>
              <a:ext cx="100644" cy="62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82" name="Freeform 12"/>
            <p:cNvSpPr/>
            <p:nvPr/>
          </p:nvSpPr>
          <p:spPr>
            <a:xfrm>
              <a:off x="128598" y="2927929"/>
              <a:ext cx="646719" cy="2322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83" name="Freeform 13"/>
            <p:cNvSpPr/>
            <p:nvPr/>
          </p:nvSpPr>
          <p:spPr>
            <a:xfrm>
              <a:off x="806998" y="5218460"/>
              <a:ext cx="609444" cy="142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84" name="Freeform 14"/>
            <p:cNvSpPr/>
            <p:nvPr/>
          </p:nvSpPr>
          <p:spPr>
            <a:xfrm>
              <a:off x="959824" y="6275199"/>
              <a:ext cx="171466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85" name="Freeform 15"/>
            <p:cNvSpPr/>
            <p:nvPr/>
          </p:nvSpPr>
          <p:spPr>
            <a:xfrm>
              <a:off x="100641" y="2972659"/>
              <a:ext cx="821910" cy="3328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86" name="Freeform 16"/>
            <p:cNvSpPr/>
            <p:nvPr/>
          </p:nvSpPr>
          <p:spPr>
            <a:xfrm>
              <a:off x="26124" y="0"/>
              <a:ext cx="102476" cy="2927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87" name="Freeform 17"/>
            <p:cNvSpPr/>
            <p:nvPr/>
          </p:nvSpPr>
          <p:spPr>
            <a:xfrm>
              <a:off x="78276" y="2715463"/>
              <a:ext cx="78279" cy="493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88" name="Freeform 18"/>
            <p:cNvSpPr/>
            <p:nvPr/>
          </p:nvSpPr>
          <p:spPr>
            <a:xfrm>
              <a:off x="769723" y="5250144"/>
              <a:ext cx="190103" cy="102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89" name="Freeform 19"/>
            <p:cNvSpPr/>
            <p:nvPr/>
          </p:nvSpPr>
          <p:spPr>
            <a:xfrm>
              <a:off x="775314" y="1170426"/>
              <a:ext cx="2076205" cy="4048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90" name="Freeform 20"/>
            <p:cNvSpPr/>
            <p:nvPr/>
          </p:nvSpPr>
          <p:spPr>
            <a:xfrm>
              <a:off x="922549" y="6301291"/>
              <a:ext cx="162148" cy="337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91" name="Freeform 21"/>
            <p:cNvSpPr/>
            <p:nvPr/>
          </p:nvSpPr>
          <p:spPr>
            <a:xfrm>
              <a:off x="769723" y="5130865"/>
              <a:ext cx="37277" cy="22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92" name="Freeform 22"/>
            <p:cNvSpPr/>
            <p:nvPr/>
          </p:nvSpPr>
          <p:spPr>
            <a:xfrm>
              <a:off x="849863" y="6016138"/>
              <a:ext cx="238560" cy="62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</p:grpSp>
      <p:grpSp>
        <p:nvGrpSpPr>
          <p:cNvPr id="306" name="Group 9"/>
          <p:cNvGrpSpPr/>
          <p:nvPr/>
        </p:nvGrpSpPr>
        <p:grpSpPr>
          <a:xfrm>
            <a:off x="27221" y="-33"/>
            <a:ext cx="2356676" cy="6853287"/>
            <a:chOff x="0" y="0"/>
            <a:chExt cx="2356675" cy="6853285"/>
          </a:xfrm>
        </p:grpSpPr>
        <p:sp>
          <p:nvSpPr>
            <p:cNvPr id="294" name="Freeform 27"/>
            <p:cNvSpPr/>
            <p:nvPr/>
          </p:nvSpPr>
          <p:spPr>
            <a:xfrm>
              <a:off x="0" y="-1"/>
              <a:ext cx="494328" cy="440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95" name="Freeform 28"/>
            <p:cNvSpPr/>
            <p:nvPr/>
          </p:nvSpPr>
          <p:spPr>
            <a:xfrm>
              <a:off x="523067" y="4316505"/>
              <a:ext cx="423437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96" name="Freeform 29"/>
            <p:cNvSpPr/>
            <p:nvPr/>
          </p:nvSpPr>
          <p:spPr>
            <a:xfrm>
              <a:off x="979074" y="5862714"/>
              <a:ext cx="431101" cy="99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97" name="Freeform 30"/>
            <p:cNvSpPr/>
            <p:nvPr/>
          </p:nvSpPr>
          <p:spPr>
            <a:xfrm>
              <a:off x="494326" y="4364406"/>
              <a:ext cx="551809" cy="2235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98" name="Freeform 31"/>
            <p:cNvSpPr/>
            <p:nvPr/>
          </p:nvSpPr>
          <p:spPr>
            <a:xfrm>
              <a:off x="444311" y="1289233"/>
              <a:ext cx="170726" cy="302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99" name="Freeform 32"/>
            <p:cNvSpPr/>
            <p:nvPr/>
          </p:nvSpPr>
          <p:spPr>
            <a:xfrm>
              <a:off x="1084453" y="6571632"/>
              <a:ext cx="134121" cy="28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00" name="Freeform 33"/>
            <p:cNvSpPr/>
            <p:nvPr/>
          </p:nvSpPr>
          <p:spPr>
            <a:xfrm>
              <a:off x="475166" y="4107663"/>
              <a:ext cx="82391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01" name="Freeform 34"/>
            <p:cNvSpPr/>
            <p:nvPr/>
          </p:nvSpPr>
          <p:spPr>
            <a:xfrm>
              <a:off x="946501" y="3145833"/>
              <a:ext cx="1410174" cy="271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02" name="Freeform 35"/>
            <p:cNvSpPr/>
            <p:nvPr/>
          </p:nvSpPr>
          <p:spPr>
            <a:xfrm>
              <a:off x="1046133" y="6600372"/>
              <a:ext cx="120710" cy="2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03" name="Freeform 36"/>
            <p:cNvSpPr/>
            <p:nvPr/>
          </p:nvSpPr>
          <p:spPr>
            <a:xfrm>
              <a:off x="946501" y="5897202"/>
              <a:ext cx="137954" cy="67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04" name="Freeform 37"/>
            <p:cNvSpPr/>
            <p:nvPr/>
          </p:nvSpPr>
          <p:spPr>
            <a:xfrm>
              <a:off x="946501" y="5772662"/>
              <a:ext cx="38322" cy="22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05" name="Freeform 38"/>
            <p:cNvSpPr/>
            <p:nvPr/>
          </p:nvSpPr>
          <p:spPr>
            <a:xfrm>
              <a:off x="979074" y="6322553"/>
              <a:ext cx="210761" cy="53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</p:grpSp>
      <p:sp>
        <p:nvSpPr>
          <p:cNvPr id="307" name="Rectangle 6"/>
          <p:cNvSpPr/>
          <p:nvPr/>
        </p:nvSpPr>
        <p:spPr>
          <a:xfrm>
            <a:off x="-2" y="0"/>
            <a:ext cx="182884" cy="6858000"/>
          </a:xfrm>
          <a:prstGeom prst="rect">
            <a:avLst/>
          </a:prstGeom>
          <a:solidFill>
            <a:srgbClr val="64725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entury Gothic"/>
              </a:defRPr>
            </a:pPr>
          </a:p>
        </p:txBody>
      </p:sp>
      <p:sp>
        <p:nvSpPr>
          <p:cNvPr id="308" name="Текст заголовка"/>
          <p:cNvSpPr txBox="1"/>
          <p:nvPr>
            <p:ph type="title"/>
          </p:nvPr>
        </p:nvSpPr>
        <p:spPr>
          <a:xfrm>
            <a:off x="2589213" y="2438400"/>
            <a:ext cx="8915401" cy="2724845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9" name="Уровень текста 1…"/>
          <p:cNvSpPr txBox="1"/>
          <p:nvPr>
            <p:ph type="body" sz="quarter" idx="1"/>
          </p:nvPr>
        </p:nvSpPr>
        <p:spPr>
          <a:xfrm>
            <a:off x="2589213" y="5181600"/>
            <a:ext cx="8915401" cy="72962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lvl1pPr>
            <a:lvl2pPr>
              <a:buClrTx/>
              <a:buFontTx/>
              <a:defRPr>
                <a:solidFill>
                  <a:srgbClr val="595959"/>
                </a:solidFill>
              </a:defRPr>
            </a:lvl2pPr>
            <a:lvl3pPr>
              <a:buClrTx/>
              <a:buFontTx/>
              <a:defRPr>
                <a:solidFill>
                  <a:srgbClr val="595959"/>
                </a:solidFill>
              </a:defRPr>
            </a:lvl3pPr>
            <a:lvl4pPr>
              <a:buClrTx/>
              <a:buFontTx/>
              <a:defRPr>
                <a:solidFill>
                  <a:srgbClr val="595959"/>
                </a:solidFill>
              </a:defRPr>
            </a:lvl4pPr>
            <a:lvl5pPr>
              <a:buClrTx/>
              <a:buFontTx/>
              <a:defRPr>
                <a:solidFill>
                  <a:srgbClr val="595959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0" name="Freeform 11"/>
          <p:cNvSpPr/>
          <p:nvPr/>
        </p:nvSpPr>
        <p:spPr>
          <a:xfrm flipV="1">
            <a:off x="-4190" y="4911725"/>
            <a:ext cx="1595615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entury Gothic"/>
              </a:defRPr>
            </a:pPr>
          </a:p>
        </p:txBody>
      </p:sp>
      <p:sp>
        <p:nvSpPr>
          <p:cNvPr id="311" name="Номер слайда"/>
          <p:cNvSpPr txBox="1"/>
          <p:nvPr>
            <p:ph type="sldNum" sz="quarter" idx="2"/>
          </p:nvPr>
        </p:nvSpPr>
        <p:spPr>
          <a:xfrm>
            <a:off x="925908" y="4967530"/>
            <a:ext cx="385673" cy="396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roup 22"/>
          <p:cNvGrpSpPr/>
          <p:nvPr/>
        </p:nvGrpSpPr>
        <p:grpSpPr>
          <a:xfrm>
            <a:off x="-1" y="228600"/>
            <a:ext cx="2851520" cy="6638630"/>
            <a:chOff x="0" y="0"/>
            <a:chExt cx="2851519" cy="6638629"/>
          </a:xfrm>
        </p:grpSpPr>
        <p:sp>
          <p:nvSpPr>
            <p:cNvPr id="318" name="Freeform 11"/>
            <p:cNvSpPr/>
            <p:nvPr/>
          </p:nvSpPr>
          <p:spPr>
            <a:xfrm>
              <a:off x="-1" y="2346443"/>
              <a:ext cx="100644" cy="62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19" name="Freeform 12"/>
            <p:cNvSpPr/>
            <p:nvPr/>
          </p:nvSpPr>
          <p:spPr>
            <a:xfrm>
              <a:off x="128598" y="2927929"/>
              <a:ext cx="646719" cy="2322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20" name="Freeform 13"/>
            <p:cNvSpPr/>
            <p:nvPr/>
          </p:nvSpPr>
          <p:spPr>
            <a:xfrm>
              <a:off x="806998" y="5218460"/>
              <a:ext cx="609444" cy="142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21" name="Freeform 14"/>
            <p:cNvSpPr/>
            <p:nvPr/>
          </p:nvSpPr>
          <p:spPr>
            <a:xfrm>
              <a:off x="959824" y="6275199"/>
              <a:ext cx="171466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22" name="Freeform 15"/>
            <p:cNvSpPr/>
            <p:nvPr/>
          </p:nvSpPr>
          <p:spPr>
            <a:xfrm>
              <a:off x="100641" y="2972659"/>
              <a:ext cx="821910" cy="3328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23" name="Freeform 16"/>
            <p:cNvSpPr/>
            <p:nvPr/>
          </p:nvSpPr>
          <p:spPr>
            <a:xfrm>
              <a:off x="26124" y="0"/>
              <a:ext cx="102476" cy="2927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24" name="Freeform 17"/>
            <p:cNvSpPr/>
            <p:nvPr/>
          </p:nvSpPr>
          <p:spPr>
            <a:xfrm>
              <a:off x="78276" y="2715463"/>
              <a:ext cx="78279" cy="493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25" name="Freeform 18"/>
            <p:cNvSpPr/>
            <p:nvPr/>
          </p:nvSpPr>
          <p:spPr>
            <a:xfrm>
              <a:off x="769723" y="5250144"/>
              <a:ext cx="190103" cy="102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26" name="Freeform 19"/>
            <p:cNvSpPr/>
            <p:nvPr/>
          </p:nvSpPr>
          <p:spPr>
            <a:xfrm>
              <a:off x="775314" y="1170426"/>
              <a:ext cx="2076205" cy="4048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27" name="Freeform 20"/>
            <p:cNvSpPr/>
            <p:nvPr/>
          </p:nvSpPr>
          <p:spPr>
            <a:xfrm>
              <a:off x="922549" y="6301291"/>
              <a:ext cx="162148" cy="337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28" name="Freeform 21"/>
            <p:cNvSpPr/>
            <p:nvPr/>
          </p:nvSpPr>
          <p:spPr>
            <a:xfrm>
              <a:off x="769723" y="5130865"/>
              <a:ext cx="37277" cy="22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29" name="Freeform 22"/>
            <p:cNvSpPr/>
            <p:nvPr/>
          </p:nvSpPr>
          <p:spPr>
            <a:xfrm>
              <a:off x="849863" y="6016138"/>
              <a:ext cx="238560" cy="62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</p:grpSp>
      <p:grpSp>
        <p:nvGrpSpPr>
          <p:cNvPr id="343" name="Group 9"/>
          <p:cNvGrpSpPr/>
          <p:nvPr/>
        </p:nvGrpSpPr>
        <p:grpSpPr>
          <a:xfrm>
            <a:off x="27221" y="-33"/>
            <a:ext cx="2356676" cy="6853287"/>
            <a:chOff x="0" y="0"/>
            <a:chExt cx="2356675" cy="6853285"/>
          </a:xfrm>
        </p:grpSpPr>
        <p:sp>
          <p:nvSpPr>
            <p:cNvPr id="331" name="Freeform 27"/>
            <p:cNvSpPr/>
            <p:nvPr/>
          </p:nvSpPr>
          <p:spPr>
            <a:xfrm>
              <a:off x="0" y="-1"/>
              <a:ext cx="494328" cy="440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32" name="Freeform 28"/>
            <p:cNvSpPr/>
            <p:nvPr/>
          </p:nvSpPr>
          <p:spPr>
            <a:xfrm>
              <a:off x="523067" y="4316505"/>
              <a:ext cx="423437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33" name="Freeform 29"/>
            <p:cNvSpPr/>
            <p:nvPr/>
          </p:nvSpPr>
          <p:spPr>
            <a:xfrm>
              <a:off x="979074" y="5862714"/>
              <a:ext cx="431101" cy="99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34" name="Freeform 30"/>
            <p:cNvSpPr/>
            <p:nvPr/>
          </p:nvSpPr>
          <p:spPr>
            <a:xfrm>
              <a:off x="494326" y="4364406"/>
              <a:ext cx="551809" cy="2235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35" name="Freeform 31"/>
            <p:cNvSpPr/>
            <p:nvPr/>
          </p:nvSpPr>
          <p:spPr>
            <a:xfrm>
              <a:off x="444311" y="1289233"/>
              <a:ext cx="170726" cy="302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36" name="Freeform 32"/>
            <p:cNvSpPr/>
            <p:nvPr/>
          </p:nvSpPr>
          <p:spPr>
            <a:xfrm>
              <a:off x="1084453" y="6571632"/>
              <a:ext cx="134121" cy="28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37" name="Freeform 33"/>
            <p:cNvSpPr/>
            <p:nvPr/>
          </p:nvSpPr>
          <p:spPr>
            <a:xfrm>
              <a:off x="475166" y="4107663"/>
              <a:ext cx="82391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38" name="Freeform 34"/>
            <p:cNvSpPr/>
            <p:nvPr/>
          </p:nvSpPr>
          <p:spPr>
            <a:xfrm>
              <a:off x="946501" y="3145833"/>
              <a:ext cx="1410174" cy="271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39" name="Freeform 35"/>
            <p:cNvSpPr/>
            <p:nvPr/>
          </p:nvSpPr>
          <p:spPr>
            <a:xfrm>
              <a:off x="1046133" y="6600372"/>
              <a:ext cx="120710" cy="2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40" name="Freeform 36"/>
            <p:cNvSpPr/>
            <p:nvPr/>
          </p:nvSpPr>
          <p:spPr>
            <a:xfrm>
              <a:off x="946501" y="5897202"/>
              <a:ext cx="137954" cy="67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41" name="Freeform 37"/>
            <p:cNvSpPr/>
            <p:nvPr/>
          </p:nvSpPr>
          <p:spPr>
            <a:xfrm>
              <a:off x="946501" y="5772662"/>
              <a:ext cx="38322" cy="22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42" name="Freeform 38"/>
            <p:cNvSpPr/>
            <p:nvPr/>
          </p:nvSpPr>
          <p:spPr>
            <a:xfrm>
              <a:off x="979074" y="6322553"/>
              <a:ext cx="210761" cy="53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</p:grpSp>
      <p:sp>
        <p:nvSpPr>
          <p:cNvPr id="344" name="Rectangle 6"/>
          <p:cNvSpPr/>
          <p:nvPr/>
        </p:nvSpPr>
        <p:spPr>
          <a:xfrm>
            <a:off x="-2" y="0"/>
            <a:ext cx="182884" cy="6858000"/>
          </a:xfrm>
          <a:prstGeom prst="rect">
            <a:avLst/>
          </a:prstGeom>
          <a:solidFill>
            <a:srgbClr val="64725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entury Gothic"/>
              </a:defRPr>
            </a:pPr>
          </a:p>
        </p:txBody>
      </p:sp>
      <p:sp>
        <p:nvSpPr>
          <p:cNvPr id="345" name="Текст заголовка"/>
          <p:cNvSpPr txBox="1"/>
          <p:nvPr>
            <p:ph type="title"/>
          </p:nvPr>
        </p:nvSpPr>
        <p:spPr>
          <a:xfrm>
            <a:off x="2849947" y="609600"/>
            <a:ext cx="8393929" cy="2895600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46" name="Уровень текста 1…"/>
          <p:cNvSpPr txBox="1"/>
          <p:nvPr>
            <p:ph type="body" sz="quarter" idx="1"/>
          </p:nvPr>
        </p:nvSpPr>
        <p:spPr>
          <a:xfrm>
            <a:off x="2589210" y="4343400"/>
            <a:ext cx="8915402" cy="83820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2pPr>
            <a:lvl3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3pPr>
            <a:lvl4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4pPr>
            <a:lvl5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7" name="Text Placeholder 3"/>
          <p:cNvSpPr/>
          <p:nvPr>
            <p:ph type="body" sz="quarter" idx="13"/>
          </p:nvPr>
        </p:nvSpPr>
        <p:spPr>
          <a:xfrm>
            <a:off x="2589213" y="5181599"/>
            <a:ext cx="8915401" cy="72962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8" name="Freeform 11"/>
          <p:cNvSpPr/>
          <p:nvPr/>
        </p:nvSpPr>
        <p:spPr>
          <a:xfrm flipV="1">
            <a:off x="-4190" y="4911725"/>
            <a:ext cx="1595615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entury Gothic"/>
              </a:defRPr>
            </a:pPr>
          </a:p>
        </p:txBody>
      </p:sp>
      <p:sp>
        <p:nvSpPr>
          <p:cNvPr id="349" name="TextBox 16"/>
          <p:cNvSpPr txBox="1"/>
          <p:nvPr/>
        </p:nvSpPr>
        <p:spPr>
          <a:xfrm>
            <a:off x="2467652" y="327092"/>
            <a:ext cx="609602" cy="122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350" name="TextBox 17"/>
          <p:cNvSpPr txBox="1"/>
          <p:nvPr/>
        </p:nvSpPr>
        <p:spPr>
          <a:xfrm>
            <a:off x="11114851" y="2584393"/>
            <a:ext cx="609602" cy="122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351" name="Номер слайда"/>
          <p:cNvSpPr txBox="1"/>
          <p:nvPr>
            <p:ph type="sldNum" sz="quarter" idx="2"/>
          </p:nvPr>
        </p:nvSpPr>
        <p:spPr>
          <a:xfrm>
            <a:off x="925908" y="4967530"/>
            <a:ext cx="385673" cy="396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roup 22"/>
          <p:cNvGrpSpPr/>
          <p:nvPr/>
        </p:nvGrpSpPr>
        <p:grpSpPr>
          <a:xfrm>
            <a:off x="-1" y="228600"/>
            <a:ext cx="2851520" cy="6638630"/>
            <a:chOff x="0" y="0"/>
            <a:chExt cx="2851519" cy="6638629"/>
          </a:xfrm>
        </p:grpSpPr>
        <p:sp>
          <p:nvSpPr>
            <p:cNvPr id="358" name="Freeform 11"/>
            <p:cNvSpPr/>
            <p:nvPr/>
          </p:nvSpPr>
          <p:spPr>
            <a:xfrm>
              <a:off x="-1" y="2346443"/>
              <a:ext cx="100644" cy="62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59" name="Freeform 12"/>
            <p:cNvSpPr/>
            <p:nvPr/>
          </p:nvSpPr>
          <p:spPr>
            <a:xfrm>
              <a:off x="128598" y="2927929"/>
              <a:ext cx="646719" cy="2322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60" name="Freeform 13"/>
            <p:cNvSpPr/>
            <p:nvPr/>
          </p:nvSpPr>
          <p:spPr>
            <a:xfrm>
              <a:off x="806998" y="5218460"/>
              <a:ext cx="609444" cy="142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61" name="Freeform 14"/>
            <p:cNvSpPr/>
            <p:nvPr/>
          </p:nvSpPr>
          <p:spPr>
            <a:xfrm>
              <a:off x="959824" y="6275199"/>
              <a:ext cx="171466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62" name="Freeform 15"/>
            <p:cNvSpPr/>
            <p:nvPr/>
          </p:nvSpPr>
          <p:spPr>
            <a:xfrm>
              <a:off x="100641" y="2972659"/>
              <a:ext cx="821910" cy="3328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63" name="Freeform 16"/>
            <p:cNvSpPr/>
            <p:nvPr/>
          </p:nvSpPr>
          <p:spPr>
            <a:xfrm>
              <a:off x="26124" y="0"/>
              <a:ext cx="102476" cy="2927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64" name="Freeform 17"/>
            <p:cNvSpPr/>
            <p:nvPr/>
          </p:nvSpPr>
          <p:spPr>
            <a:xfrm>
              <a:off x="78276" y="2715463"/>
              <a:ext cx="78279" cy="493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65" name="Freeform 18"/>
            <p:cNvSpPr/>
            <p:nvPr/>
          </p:nvSpPr>
          <p:spPr>
            <a:xfrm>
              <a:off x="769723" y="5250144"/>
              <a:ext cx="190103" cy="102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66" name="Freeform 19"/>
            <p:cNvSpPr/>
            <p:nvPr/>
          </p:nvSpPr>
          <p:spPr>
            <a:xfrm>
              <a:off x="775314" y="1170426"/>
              <a:ext cx="2076205" cy="4048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67" name="Freeform 20"/>
            <p:cNvSpPr/>
            <p:nvPr/>
          </p:nvSpPr>
          <p:spPr>
            <a:xfrm>
              <a:off x="922549" y="6301291"/>
              <a:ext cx="162148" cy="337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68" name="Freeform 21"/>
            <p:cNvSpPr/>
            <p:nvPr/>
          </p:nvSpPr>
          <p:spPr>
            <a:xfrm>
              <a:off x="769723" y="5130865"/>
              <a:ext cx="37277" cy="22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69" name="Freeform 22"/>
            <p:cNvSpPr/>
            <p:nvPr/>
          </p:nvSpPr>
          <p:spPr>
            <a:xfrm>
              <a:off x="849863" y="6016138"/>
              <a:ext cx="238560" cy="62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</p:grpSp>
      <p:grpSp>
        <p:nvGrpSpPr>
          <p:cNvPr id="383" name="Group 9"/>
          <p:cNvGrpSpPr/>
          <p:nvPr/>
        </p:nvGrpSpPr>
        <p:grpSpPr>
          <a:xfrm>
            <a:off x="27221" y="-33"/>
            <a:ext cx="2356676" cy="6853287"/>
            <a:chOff x="0" y="0"/>
            <a:chExt cx="2356675" cy="6853285"/>
          </a:xfrm>
        </p:grpSpPr>
        <p:sp>
          <p:nvSpPr>
            <p:cNvPr id="371" name="Freeform 27"/>
            <p:cNvSpPr/>
            <p:nvPr/>
          </p:nvSpPr>
          <p:spPr>
            <a:xfrm>
              <a:off x="0" y="-1"/>
              <a:ext cx="494328" cy="440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72" name="Freeform 28"/>
            <p:cNvSpPr/>
            <p:nvPr/>
          </p:nvSpPr>
          <p:spPr>
            <a:xfrm>
              <a:off x="523067" y="4316505"/>
              <a:ext cx="423437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73" name="Freeform 29"/>
            <p:cNvSpPr/>
            <p:nvPr/>
          </p:nvSpPr>
          <p:spPr>
            <a:xfrm>
              <a:off x="979074" y="5862714"/>
              <a:ext cx="431101" cy="99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74" name="Freeform 30"/>
            <p:cNvSpPr/>
            <p:nvPr/>
          </p:nvSpPr>
          <p:spPr>
            <a:xfrm>
              <a:off x="494326" y="4364406"/>
              <a:ext cx="551809" cy="2235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75" name="Freeform 31"/>
            <p:cNvSpPr/>
            <p:nvPr/>
          </p:nvSpPr>
          <p:spPr>
            <a:xfrm>
              <a:off x="444311" y="1289233"/>
              <a:ext cx="170726" cy="302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76" name="Freeform 32"/>
            <p:cNvSpPr/>
            <p:nvPr/>
          </p:nvSpPr>
          <p:spPr>
            <a:xfrm>
              <a:off x="1084453" y="6571632"/>
              <a:ext cx="134121" cy="28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77" name="Freeform 33"/>
            <p:cNvSpPr/>
            <p:nvPr/>
          </p:nvSpPr>
          <p:spPr>
            <a:xfrm>
              <a:off x="475166" y="4107663"/>
              <a:ext cx="82391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78" name="Freeform 34"/>
            <p:cNvSpPr/>
            <p:nvPr/>
          </p:nvSpPr>
          <p:spPr>
            <a:xfrm>
              <a:off x="946501" y="3145833"/>
              <a:ext cx="1410174" cy="271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79" name="Freeform 35"/>
            <p:cNvSpPr/>
            <p:nvPr/>
          </p:nvSpPr>
          <p:spPr>
            <a:xfrm>
              <a:off x="1046133" y="6600372"/>
              <a:ext cx="120710" cy="2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80" name="Freeform 36"/>
            <p:cNvSpPr/>
            <p:nvPr/>
          </p:nvSpPr>
          <p:spPr>
            <a:xfrm>
              <a:off x="946501" y="5897202"/>
              <a:ext cx="137954" cy="67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81" name="Freeform 37"/>
            <p:cNvSpPr/>
            <p:nvPr/>
          </p:nvSpPr>
          <p:spPr>
            <a:xfrm>
              <a:off x="946501" y="5772662"/>
              <a:ext cx="38322" cy="22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82" name="Freeform 38"/>
            <p:cNvSpPr/>
            <p:nvPr/>
          </p:nvSpPr>
          <p:spPr>
            <a:xfrm>
              <a:off x="979074" y="6322553"/>
              <a:ext cx="210761" cy="53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</p:grpSp>
      <p:sp>
        <p:nvSpPr>
          <p:cNvPr id="384" name="Rectangle 6"/>
          <p:cNvSpPr/>
          <p:nvPr/>
        </p:nvSpPr>
        <p:spPr>
          <a:xfrm>
            <a:off x="-2" y="0"/>
            <a:ext cx="182884" cy="6858000"/>
          </a:xfrm>
          <a:prstGeom prst="rect">
            <a:avLst/>
          </a:prstGeom>
          <a:solidFill>
            <a:srgbClr val="64725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entury Gothic"/>
              </a:defRPr>
            </a:pPr>
          </a:p>
        </p:txBody>
      </p:sp>
      <p:sp>
        <p:nvSpPr>
          <p:cNvPr id="385" name="Текст заголовка"/>
          <p:cNvSpPr txBox="1"/>
          <p:nvPr>
            <p:ph type="title"/>
          </p:nvPr>
        </p:nvSpPr>
        <p:spPr>
          <a:xfrm>
            <a:off x="2589210" y="627407"/>
            <a:ext cx="8915402" cy="2880020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86" name="Уровень текста 1…"/>
          <p:cNvSpPr txBox="1"/>
          <p:nvPr>
            <p:ph type="body" sz="quarter" idx="1"/>
          </p:nvPr>
        </p:nvSpPr>
        <p:spPr>
          <a:xfrm>
            <a:off x="2589210" y="4343400"/>
            <a:ext cx="8915402" cy="83820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2pPr>
            <a:lvl3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3pPr>
            <a:lvl4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4pPr>
            <a:lvl5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7" name="Text Placeholder 3"/>
          <p:cNvSpPr/>
          <p:nvPr>
            <p:ph type="body" sz="quarter" idx="13"/>
          </p:nvPr>
        </p:nvSpPr>
        <p:spPr>
          <a:xfrm>
            <a:off x="2589213" y="5181599"/>
            <a:ext cx="8915401" cy="72962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8" name="Freeform 11"/>
          <p:cNvSpPr/>
          <p:nvPr/>
        </p:nvSpPr>
        <p:spPr>
          <a:xfrm flipV="1">
            <a:off x="-4190" y="4911725"/>
            <a:ext cx="1595615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entury Gothic"/>
              </a:defRPr>
            </a:pPr>
          </a:p>
        </p:txBody>
      </p:sp>
      <p:sp>
        <p:nvSpPr>
          <p:cNvPr id="389" name="Номер слайда"/>
          <p:cNvSpPr txBox="1"/>
          <p:nvPr>
            <p:ph type="sldNum" sz="quarter" idx="2"/>
          </p:nvPr>
        </p:nvSpPr>
        <p:spPr>
          <a:xfrm>
            <a:off x="925908" y="4967530"/>
            <a:ext cx="385673" cy="396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7" name="Уровень текста 1…"/>
          <p:cNvSpPr txBox="1"/>
          <p:nvPr>
            <p:ph type="body" idx="1"/>
          </p:nvPr>
        </p:nvSpPr>
        <p:spPr>
          <a:xfrm>
            <a:off x="2589210" y="2133600"/>
            <a:ext cx="8915402" cy="38862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9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Текст заголовка"/>
          <p:cNvSpPr txBox="1"/>
          <p:nvPr>
            <p:ph type="title"/>
          </p:nvPr>
        </p:nvSpPr>
        <p:spPr>
          <a:xfrm>
            <a:off x="9294810" y="627405"/>
            <a:ext cx="2207604" cy="5283819"/>
          </a:xfrm>
          <a:prstGeom prst="rect">
            <a:avLst/>
          </a:prstGeom>
        </p:spPr>
        <p:txBody>
          <a:bodyPr anchor="ctr"/>
          <a:lstStyle/>
          <a:p>
            <a:pPr/>
            <a:r>
              <a:t>Текст заголовка</a:t>
            </a:r>
          </a:p>
        </p:txBody>
      </p:sp>
      <p:sp>
        <p:nvSpPr>
          <p:cNvPr id="406" name="Уровень текста 1…"/>
          <p:cNvSpPr txBox="1"/>
          <p:nvPr>
            <p:ph type="body" idx="1"/>
          </p:nvPr>
        </p:nvSpPr>
        <p:spPr>
          <a:xfrm>
            <a:off x="2589210" y="627405"/>
            <a:ext cx="6477003" cy="5283819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Заголовок и объек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Текст заголовка"/>
          <p:cNvSpPr txBox="1"/>
          <p:nvPr>
            <p:ph type="title"/>
          </p:nvPr>
        </p:nvSpPr>
        <p:spPr>
          <a:xfrm>
            <a:off x="1981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 defTabSz="914400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15" name="Уровень текста 1…"/>
          <p:cNvSpPr txBox="1"/>
          <p:nvPr>
            <p:ph type="body" idx="1"/>
          </p:nvPr>
        </p:nvSpPr>
        <p:spPr>
          <a:xfrm>
            <a:off x="1981200" y="1600200"/>
            <a:ext cx="8229600" cy="4525963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 defTabSz="91440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 defTabSz="914400">
              <a:spcBef>
                <a:spcPts val="700"/>
              </a:spcBef>
              <a:buClrTx/>
              <a:buFont typeface="Arial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 defTabSz="914400">
              <a:spcBef>
                <a:spcPts val="700"/>
              </a:spcBef>
              <a:buClrTx/>
              <a:buFont typeface="Arial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 defTabSz="914400">
              <a:spcBef>
                <a:spcPts val="700"/>
              </a:spcBef>
              <a:buClrTx/>
              <a:buFont typeface="Arial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6" name="Номер слайда"/>
          <p:cNvSpPr txBox="1"/>
          <p:nvPr>
            <p:ph type="sldNum" sz="quarter" idx="2"/>
          </p:nvPr>
        </p:nvSpPr>
        <p:spPr>
          <a:xfrm>
            <a:off x="9946821" y="6404293"/>
            <a:ext cx="263980" cy="269239"/>
          </a:xfrm>
          <a:prstGeom prst="rect">
            <a:avLst/>
          </a:prstGeom>
        </p:spPr>
        <p:txBody>
          <a:bodyPr/>
          <a:lstStyle>
            <a:lvl1pPr defTabSz="9144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Текст заголовка"/>
          <p:cNvSpPr txBox="1"/>
          <p:nvPr>
            <p:ph type="title"/>
          </p:nvPr>
        </p:nvSpPr>
        <p:spPr>
          <a:xfrm>
            <a:off x="2592925" y="624110"/>
            <a:ext cx="8911688" cy="1280892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77" name="Уровень текста 1…"/>
          <p:cNvSpPr txBox="1"/>
          <p:nvPr>
            <p:ph type="body" idx="1"/>
          </p:nvPr>
        </p:nvSpPr>
        <p:spPr>
          <a:xfrm>
            <a:off x="2589210" y="2133600"/>
            <a:ext cx="8915402" cy="3777623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22"/>
          <p:cNvGrpSpPr/>
          <p:nvPr/>
        </p:nvGrpSpPr>
        <p:grpSpPr>
          <a:xfrm>
            <a:off x="-1" y="228600"/>
            <a:ext cx="2851520" cy="6638630"/>
            <a:chOff x="0" y="0"/>
            <a:chExt cx="2851519" cy="6638629"/>
          </a:xfrm>
        </p:grpSpPr>
        <p:sp>
          <p:nvSpPr>
            <p:cNvPr id="85" name="Freeform 11"/>
            <p:cNvSpPr/>
            <p:nvPr/>
          </p:nvSpPr>
          <p:spPr>
            <a:xfrm>
              <a:off x="-1" y="2346443"/>
              <a:ext cx="100644" cy="62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86" name="Freeform 12"/>
            <p:cNvSpPr/>
            <p:nvPr/>
          </p:nvSpPr>
          <p:spPr>
            <a:xfrm>
              <a:off x="128598" y="2927929"/>
              <a:ext cx="646719" cy="2322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87" name="Freeform 13"/>
            <p:cNvSpPr/>
            <p:nvPr/>
          </p:nvSpPr>
          <p:spPr>
            <a:xfrm>
              <a:off x="806998" y="5218460"/>
              <a:ext cx="609444" cy="142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88" name="Freeform 14"/>
            <p:cNvSpPr/>
            <p:nvPr/>
          </p:nvSpPr>
          <p:spPr>
            <a:xfrm>
              <a:off x="959824" y="6275199"/>
              <a:ext cx="171466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89" name="Freeform 15"/>
            <p:cNvSpPr/>
            <p:nvPr/>
          </p:nvSpPr>
          <p:spPr>
            <a:xfrm>
              <a:off x="100641" y="2972659"/>
              <a:ext cx="821910" cy="3328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90" name="Freeform 16"/>
            <p:cNvSpPr/>
            <p:nvPr/>
          </p:nvSpPr>
          <p:spPr>
            <a:xfrm>
              <a:off x="26124" y="0"/>
              <a:ext cx="102476" cy="2927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91" name="Freeform 17"/>
            <p:cNvSpPr/>
            <p:nvPr/>
          </p:nvSpPr>
          <p:spPr>
            <a:xfrm>
              <a:off x="78276" y="2715463"/>
              <a:ext cx="78279" cy="493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92" name="Freeform 18"/>
            <p:cNvSpPr/>
            <p:nvPr/>
          </p:nvSpPr>
          <p:spPr>
            <a:xfrm>
              <a:off x="769723" y="5250144"/>
              <a:ext cx="190103" cy="102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93" name="Freeform 19"/>
            <p:cNvSpPr/>
            <p:nvPr/>
          </p:nvSpPr>
          <p:spPr>
            <a:xfrm>
              <a:off x="775314" y="1170426"/>
              <a:ext cx="2076205" cy="4048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94" name="Freeform 20"/>
            <p:cNvSpPr/>
            <p:nvPr/>
          </p:nvSpPr>
          <p:spPr>
            <a:xfrm>
              <a:off x="922549" y="6301291"/>
              <a:ext cx="162148" cy="337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95" name="Freeform 21"/>
            <p:cNvSpPr/>
            <p:nvPr/>
          </p:nvSpPr>
          <p:spPr>
            <a:xfrm>
              <a:off x="769723" y="5130865"/>
              <a:ext cx="37277" cy="22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96" name="Freeform 22"/>
            <p:cNvSpPr/>
            <p:nvPr/>
          </p:nvSpPr>
          <p:spPr>
            <a:xfrm>
              <a:off x="849863" y="6016138"/>
              <a:ext cx="238560" cy="62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</p:grpSp>
      <p:grpSp>
        <p:nvGrpSpPr>
          <p:cNvPr id="110" name="Group 9"/>
          <p:cNvGrpSpPr/>
          <p:nvPr/>
        </p:nvGrpSpPr>
        <p:grpSpPr>
          <a:xfrm>
            <a:off x="27221" y="-33"/>
            <a:ext cx="2356676" cy="6853287"/>
            <a:chOff x="0" y="0"/>
            <a:chExt cx="2356675" cy="6853285"/>
          </a:xfrm>
        </p:grpSpPr>
        <p:sp>
          <p:nvSpPr>
            <p:cNvPr id="98" name="Freeform 27"/>
            <p:cNvSpPr/>
            <p:nvPr/>
          </p:nvSpPr>
          <p:spPr>
            <a:xfrm>
              <a:off x="0" y="-1"/>
              <a:ext cx="494328" cy="440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99" name="Freeform 28"/>
            <p:cNvSpPr/>
            <p:nvPr/>
          </p:nvSpPr>
          <p:spPr>
            <a:xfrm>
              <a:off x="523067" y="4316505"/>
              <a:ext cx="423437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00" name="Freeform 29"/>
            <p:cNvSpPr/>
            <p:nvPr/>
          </p:nvSpPr>
          <p:spPr>
            <a:xfrm>
              <a:off x="979074" y="5862714"/>
              <a:ext cx="431101" cy="99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01" name="Freeform 30"/>
            <p:cNvSpPr/>
            <p:nvPr/>
          </p:nvSpPr>
          <p:spPr>
            <a:xfrm>
              <a:off x="494326" y="4364406"/>
              <a:ext cx="551809" cy="2235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02" name="Freeform 31"/>
            <p:cNvSpPr/>
            <p:nvPr/>
          </p:nvSpPr>
          <p:spPr>
            <a:xfrm>
              <a:off x="444311" y="1289233"/>
              <a:ext cx="170726" cy="302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03" name="Freeform 32"/>
            <p:cNvSpPr/>
            <p:nvPr/>
          </p:nvSpPr>
          <p:spPr>
            <a:xfrm>
              <a:off x="1084453" y="6571632"/>
              <a:ext cx="134121" cy="28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04" name="Freeform 33"/>
            <p:cNvSpPr/>
            <p:nvPr/>
          </p:nvSpPr>
          <p:spPr>
            <a:xfrm>
              <a:off x="475166" y="4107663"/>
              <a:ext cx="82391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05" name="Freeform 34"/>
            <p:cNvSpPr/>
            <p:nvPr/>
          </p:nvSpPr>
          <p:spPr>
            <a:xfrm>
              <a:off x="946501" y="3145833"/>
              <a:ext cx="1410174" cy="271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06" name="Freeform 35"/>
            <p:cNvSpPr/>
            <p:nvPr/>
          </p:nvSpPr>
          <p:spPr>
            <a:xfrm>
              <a:off x="1046133" y="6600372"/>
              <a:ext cx="120710" cy="2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07" name="Freeform 36"/>
            <p:cNvSpPr/>
            <p:nvPr/>
          </p:nvSpPr>
          <p:spPr>
            <a:xfrm>
              <a:off x="946501" y="5897202"/>
              <a:ext cx="137954" cy="67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08" name="Freeform 37"/>
            <p:cNvSpPr/>
            <p:nvPr/>
          </p:nvSpPr>
          <p:spPr>
            <a:xfrm>
              <a:off x="946501" y="5772662"/>
              <a:ext cx="38322" cy="22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09" name="Freeform 38"/>
            <p:cNvSpPr/>
            <p:nvPr/>
          </p:nvSpPr>
          <p:spPr>
            <a:xfrm>
              <a:off x="979074" y="6322553"/>
              <a:ext cx="210761" cy="53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</p:grpSp>
      <p:sp>
        <p:nvSpPr>
          <p:cNvPr id="111" name="Rectangle 6"/>
          <p:cNvSpPr/>
          <p:nvPr/>
        </p:nvSpPr>
        <p:spPr>
          <a:xfrm>
            <a:off x="-2" y="0"/>
            <a:ext cx="182884" cy="6858000"/>
          </a:xfrm>
          <a:prstGeom prst="rect">
            <a:avLst/>
          </a:prstGeom>
          <a:solidFill>
            <a:srgbClr val="64725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entury Gothic"/>
              </a:defRPr>
            </a:pPr>
          </a:p>
        </p:txBody>
      </p:sp>
      <p:sp>
        <p:nvSpPr>
          <p:cNvPr id="112" name="Текст заголовка"/>
          <p:cNvSpPr txBox="1"/>
          <p:nvPr>
            <p:ph type="title"/>
          </p:nvPr>
        </p:nvSpPr>
        <p:spPr>
          <a:xfrm>
            <a:off x="2589210" y="2058748"/>
            <a:ext cx="8915402" cy="1468802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13" name="Уровень текста 1…"/>
          <p:cNvSpPr txBox="1"/>
          <p:nvPr>
            <p:ph type="body" sz="quarter" idx="1"/>
          </p:nvPr>
        </p:nvSpPr>
        <p:spPr>
          <a:xfrm>
            <a:off x="2589210" y="3530129"/>
            <a:ext cx="8915402" cy="86040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>
                <a:solidFill>
                  <a:srgbClr val="595959"/>
                </a:solidFill>
              </a:defRPr>
            </a:lvl1pPr>
            <a:lvl2pPr marL="0" indent="0">
              <a:buClrTx/>
              <a:buSzTx/>
              <a:buFontTx/>
              <a:buNone/>
              <a:defRPr sz="2000">
                <a:solidFill>
                  <a:srgbClr val="595959"/>
                </a:solidFill>
              </a:defRPr>
            </a:lvl2pPr>
            <a:lvl3pPr marL="0" indent="0">
              <a:buClrTx/>
              <a:buSzTx/>
              <a:buFontTx/>
              <a:buNone/>
              <a:defRPr sz="2000">
                <a:solidFill>
                  <a:srgbClr val="595959"/>
                </a:solidFill>
              </a:defRPr>
            </a:lvl3pPr>
            <a:lvl4pPr marL="0" indent="0">
              <a:buClrTx/>
              <a:buSzTx/>
              <a:buFontTx/>
              <a:buNone/>
              <a:defRPr sz="2000">
                <a:solidFill>
                  <a:srgbClr val="595959"/>
                </a:solidFill>
              </a:defRPr>
            </a:lvl4pPr>
            <a:lvl5pPr marL="0" indent="0">
              <a:buClrTx/>
              <a:buSzTx/>
              <a:buFontTx/>
              <a:buNone/>
              <a:defRPr sz="2000">
                <a:solidFill>
                  <a:srgbClr val="595959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4" name="Freeform 11"/>
          <p:cNvSpPr/>
          <p:nvPr/>
        </p:nvSpPr>
        <p:spPr>
          <a:xfrm flipV="1">
            <a:off x="-4190" y="3178175"/>
            <a:ext cx="1595615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entury Gothic"/>
              </a:defRPr>
            </a:pPr>
          </a:p>
        </p:txBody>
      </p:sp>
      <p:sp>
        <p:nvSpPr>
          <p:cNvPr id="115" name="Номер слайда"/>
          <p:cNvSpPr txBox="1"/>
          <p:nvPr>
            <p:ph type="sldNum" sz="quarter" idx="2"/>
          </p:nvPr>
        </p:nvSpPr>
        <p:spPr>
          <a:xfrm>
            <a:off x="925908" y="3228582"/>
            <a:ext cx="385673" cy="396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23" name="Уровень текста 1…"/>
          <p:cNvSpPr txBox="1"/>
          <p:nvPr>
            <p:ph type="body" sz="quarter" idx="1"/>
          </p:nvPr>
        </p:nvSpPr>
        <p:spPr>
          <a:xfrm>
            <a:off x="2589210" y="2133600"/>
            <a:ext cx="4313866" cy="3777623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32" name="Уровень текста 1…"/>
          <p:cNvSpPr txBox="1"/>
          <p:nvPr>
            <p:ph type="body" sz="quarter" idx="1"/>
          </p:nvPr>
        </p:nvSpPr>
        <p:spPr>
          <a:xfrm>
            <a:off x="2939371" y="1972703"/>
            <a:ext cx="3992734" cy="576264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/>
            </a:lvl1pPr>
            <a:lvl2pPr marL="0" indent="0">
              <a:buClrTx/>
              <a:buSzTx/>
              <a:buFontTx/>
              <a:buNone/>
              <a:defRPr sz="2400"/>
            </a:lvl2pPr>
            <a:lvl3pPr marL="0" indent="0">
              <a:buClrTx/>
              <a:buSzTx/>
              <a:buFontTx/>
              <a:buNone/>
              <a:defRPr sz="2400"/>
            </a:lvl3pPr>
            <a:lvl4pPr marL="0" indent="0">
              <a:buClrTx/>
              <a:buSzTx/>
              <a:buFontTx/>
              <a:buNone/>
              <a:defRPr sz="2400"/>
            </a:lvl4pPr>
            <a:lvl5pPr marL="0" indent="0">
              <a:buClrTx/>
              <a:buSzTx/>
              <a:buFontTx/>
              <a:buNone/>
              <a:defRPr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3" name="Text Placeholder 4"/>
          <p:cNvSpPr/>
          <p:nvPr>
            <p:ph type="body" sz="quarter" idx="13"/>
          </p:nvPr>
        </p:nvSpPr>
        <p:spPr>
          <a:xfrm>
            <a:off x="7506627" y="1969473"/>
            <a:ext cx="3999001" cy="57626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13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4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Текст заголовка"/>
          <p:cNvSpPr txBox="1"/>
          <p:nvPr>
            <p:ph type="title"/>
          </p:nvPr>
        </p:nvSpPr>
        <p:spPr>
          <a:xfrm>
            <a:off x="2589210" y="446087"/>
            <a:ext cx="3505201" cy="976313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57" name="Уровень текста 1…"/>
          <p:cNvSpPr txBox="1"/>
          <p:nvPr>
            <p:ph type="body" sz="half" idx="1"/>
          </p:nvPr>
        </p:nvSpPr>
        <p:spPr>
          <a:xfrm>
            <a:off x="6323012" y="446087"/>
            <a:ext cx="5181602" cy="5414965"/>
          </a:xfrm>
          <a:prstGeom prst="rect">
            <a:avLst/>
          </a:prstGeom>
        </p:spPr>
        <p:txBody>
          <a:bodyPr anchor="ctr"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8" name="Text Placeholder 3"/>
          <p:cNvSpPr/>
          <p:nvPr>
            <p:ph type="body" sz="quarter" idx="13"/>
          </p:nvPr>
        </p:nvSpPr>
        <p:spPr>
          <a:xfrm>
            <a:off x="2589210" y="1598611"/>
            <a:ext cx="3505199" cy="426243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22"/>
          <p:cNvGrpSpPr/>
          <p:nvPr/>
        </p:nvGrpSpPr>
        <p:grpSpPr>
          <a:xfrm>
            <a:off x="-1" y="228600"/>
            <a:ext cx="2851520" cy="6638630"/>
            <a:chOff x="0" y="0"/>
            <a:chExt cx="2851519" cy="6638629"/>
          </a:xfrm>
        </p:grpSpPr>
        <p:sp>
          <p:nvSpPr>
            <p:cNvPr id="166" name="Freeform 11"/>
            <p:cNvSpPr/>
            <p:nvPr/>
          </p:nvSpPr>
          <p:spPr>
            <a:xfrm>
              <a:off x="-1" y="2346443"/>
              <a:ext cx="100644" cy="62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67" name="Freeform 12"/>
            <p:cNvSpPr/>
            <p:nvPr/>
          </p:nvSpPr>
          <p:spPr>
            <a:xfrm>
              <a:off x="128598" y="2927929"/>
              <a:ext cx="646719" cy="2322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68" name="Freeform 13"/>
            <p:cNvSpPr/>
            <p:nvPr/>
          </p:nvSpPr>
          <p:spPr>
            <a:xfrm>
              <a:off x="806998" y="5218460"/>
              <a:ext cx="609444" cy="142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69" name="Freeform 14"/>
            <p:cNvSpPr/>
            <p:nvPr/>
          </p:nvSpPr>
          <p:spPr>
            <a:xfrm>
              <a:off x="959824" y="6275199"/>
              <a:ext cx="171466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70" name="Freeform 15"/>
            <p:cNvSpPr/>
            <p:nvPr/>
          </p:nvSpPr>
          <p:spPr>
            <a:xfrm>
              <a:off x="100641" y="2972659"/>
              <a:ext cx="821910" cy="3328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71" name="Freeform 16"/>
            <p:cNvSpPr/>
            <p:nvPr/>
          </p:nvSpPr>
          <p:spPr>
            <a:xfrm>
              <a:off x="26124" y="0"/>
              <a:ext cx="102476" cy="2927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72" name="Freeform 17"/>
            <p:cNvSpPr/>
            <p:nvPr/>
          </p:nvSpPr>
          <p:spPr>
            <a:xfrm>
              <a:off x="78276" y="2715463"/>
              <a:ext cx="78279" cy="493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73" name="Freeform 18"/>
            <p:cNvSpPr/>
            <p:nvPr/>
          </p:nvSpPr>
          <p:spPr>
            <a:xfrm>
              <a:off x="769723" y="5250144"/>
              <a:ext cx="190103" cy="102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74" name="Freeform 19"/>
            <p:cNvSpPr/>
            <p:nvPr/>
          </p:nvSpPr>
          <p:spPr>
            <a:xfrm>
              <a:off x="775314" y="1170426"/>
              <a:ext cx="2076205" cy="4048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75" name="Freeform 20"/>
            <p:cNvSpPr/>
            <p:nvPr/>
          </p:nvSpPr>
          <p:spPr>
            <a:xfrm>
              <a:off x="922549" y="6301291"/>
              <a:ext cx="162148" cy="337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76" name="Freeform 21"/>
            <p:cNvSpPr/>
            <p:nvPr/>
          </p:nvSpPr>
          <p:spPr>
            <a:xfrm>
              <a:off x="769723" y="5130865"/>
              <a:ext cx="37277" cy="22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77" name="Freeform 22"/>
            <p:cNvSpPr/>
            <p:nvPr/>
          </p:nvSpPr>
          <p:spPr>
            <a:xfrm>
              <a:off x="849863" y="6016138"/>
              <a:ext cx="238560" cy="62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</p:grpSp>
      <p:grpSp>
        <p:nvGrpSpPr>
          <p:cNvPr id="191" name="Group 9"/>
          <p:cNvGrpSpPr/>
          <p:nvPr/>
        </p:nvGrpSpPr>
        <p:grpSpPr>
          <a:xfrm>
            <a:off x="27221" y="-33"/>
            <a:ext cx="2356676" cy="6853287"/>
            <a:chOff x="0" y="0"/>
            <a:chExt cx="2356675" cy="6853285"/>
          </a:xfrm>
        </p:grpSpPr>
        <p:sp>
          <p:nvSpPr>
            <p:cNvPr id="179" name="Freeform 27"/>
            <p:cNvSpPr/>
            <p:nvPr/>
          </p:nvSpPr>
          <p:spPr>
            <a:xfrm>
              <a:off x="0" y="-1"/>
              <a:ext cx="494328" cy="440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80" name="Freeform 28"/>
            <p:cNvSpPr/>
            <p:nvPr/>
          </p:nvSpPr>
          <p:spPr>
            <a:xfrm>
              <a:off x="523067" y="4316505"/>
              <a:ext cx="423437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81" name="Freeform 29"/>
            <p:cNvSpPr/>
            <p:nvPr/>
          </p:nvSpPr>
          <p:spPr>
            <a:xfrm>
              <a:off x="979074" y="5862714"/>
              <a:ext cx="431101" cy="99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82" name="Freeform 30"/>
            <p:cNvSpPr/>
            <p:nvPr/>
          </p:nvSpPr>
          <p:spPr>
            <a:xfrm>
              <a:off x="494326" y="4364406"/>
              <a:ext cx="551809" cy="2235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83" name="Freeform 31"/>
            <p:cNvSpPr/>
            <p:nvPr/>
          </p:nvSpPr>
          <p:spPr>
            <a:xfrm>
              <a:off x="444311" y="1289233"/>
              <a:ext cx="170726" cy="302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84" name="Freeform 32"/>
            <p:cNvSpPr/>
            <p:nvPr/>
          </p:nvSpPr>
          <p:spPr>
            <a:xfrm>
              <a:off x="1084453" y="6571632"/>
              <a:ext cx="134121" cy="28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85" name="Freeform 33"/>
            <p:cNvSpPr/>
            <p:nvPr/>
          </p:nvSpPr>
          <p:spPr>
            <a:xfrm>
              <a:off x="475166" y="4107663"/>
              <a:ext cx="82391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86" name="Freeform 34"/>
            <p:cNvSpPr/>
            <p:nvPr/>
          </p:nvSpPr>
          <p:spPr>
            <a:xfrm>
              <a:off x="946501" y="3145833"/>
              <a:ext cx="1410174" cy="271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87" name="Freeform 35"/>
            <p:cNvSpPr/>
            <p:nvPr/>
          </p:nvSpPr>
          <p:spPr>
            <a:xfrm>
              <a:off x="1046133" y="6600372"/>
              <a:ext cx="120710" cy="2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88" name="Freeform 36"/>
            <p:cNvSpPr/>
            <p:nvPr/>
          </p:nvSpPr>
          <p:spPr>
            <a:xfrm>
              <a:off x="946501" y="5897202"/>
              <a:ext cx="137954" cy="67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89" name="Freeform 37"/>
            <p:cNvSpPr/>
            <p:nvPr/>
          </p:nvSpPr>
          <p:spPr>
            <a:xfrm>
              <a:off x="946501" y="5772662"/>
              <a:ext cx="38322" cy="22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90" name="Freeform 38"/>
            <p:cNvSpPr/>
            <p:nvPr/>
          </p:nvSpPr>
          <p:spPr>
            <a:xfrm>
              <a:off x="979074" y="6322553"/>
              <a:ext cx="210761" cy="53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</p:grpSp>
      <p:sp>
        <p:nvSpPr>
          <p:cNvPr id="192" name="Rectangle 6"/>
          <p:cNvSpPr/>
          <p:nvPr/>
        </p:nvSpPr>
        <p:spPr>
          <a:xfrm>
            <a:off x="-2" y="0"/>
            <a:ext cx="182884" cy="6858000"/>
          </a:xfrm>
          <a:prstGeom prst="rect">
            <a:avLst/>
          </a:prstGeom>
          <a:solidFill>
            <a:srgbClr val="64725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entury Gothic"/>
              </a:defRPr>
            </a:pPr>
          </a:p>
        </p:txBody>
      </p:sp>
      <p:sp>
        <p:nvSpPr>
          <p:cNvPr id="193" name="Текст заголовка"/>
          <p:cNvSpPr txBox="1"/>
          <p:nvPr>
            <p:ph type="title"/>
          </p:nvPr>
        </p:nvSpPr>
        <p:spPr>
          <a:xfrm>
            <a:off x="2589213" y="4800600"/>
            <a:ext cx="8915401" cy="566738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94" name="Picture Placeholder 2"/>
          <p:cNvSpPr/>
          <p:nvPr>
            <p:ph type="pic" idx="13"/>
          </p:nvPr>
        </p:nvSpPr>
        <p:spPr>
          <a:xfrm>
            <a:off x="2589210" y="634965"/>
            <a:ext cx="8915402" cy="38549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95" name="Уровень текста 1…"/>
          <p:cNvSpPr txBox="1"/>
          <p:nvPr>
            <p:ph type="body" sz="quarter" idx="1"/>
          </p:nvPr>
        </p:nvSpPr>
        <p:spPr>
          <a:xfrm>
            <a:off x="2589213" y="5367337"/>
            <a:ext cx="8915401" cy="49371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200"/>
            </a:lvl1pPr>
            <a:lvl2pPr marL="0" indent="0">
              <a:buClrTx/>
              <a:buSzTx/>
              <a:buFontTx/>
              <a:buNone/>
              <a:defRPr sz="1200"/>
            </a:lvl2pPr>
            <a:lvl3pPr marL="0" indent="0">
              <a:buClrTx/>
              <a:buSzTx/>
              <a:buFontTx/>
              <a:buNone/>
              <a:defRPr sz="1200"/>
            </a:lvl3pPr>
            <a:lvl4pPr marL="0" indent="0">
              <a:buClrTx/>
              <a:buSzTx/>
              <a:buFontTx/>
              <a:buNone/>
              <a:defRPr sz="1200"/>
            </a:lvl4pPr>
            <a:lvl5pPr marL="0" indent="0">
              <a:buClrTx/>
              <a:buSzTx/>
              <a:buFontTx/>
              <a:buNone/>
              <a:defRPr sz="1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6" name="Freeform 11"/>
          <p:cNvSpPr/>
          <p:nvPr/>
        </p:nvSpPr>
        <p:spPr>
          <a:xfrm flipV="1">
            <a:off x="-4190" y="4911725"/>
            <a:ext cx="1595615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entury Gothic"/>
              </a:defRPr>
            </a:pPr>
          </a:p>
        </p:txBody>
      </p:sp>
      <p:sp>
        <p:nvSpPr>
          <p:cNvPr id="197" name="Номер слайда"/>
          <p:cNvSpPr txBox="1"/>
          <p:nvPr>
            <p:ph type="sldNum" sz="quarter" idx="2"/>
          </p:nvPr>
        </p:nvSpPr>
        <p:spPr>
          <a:xfrm>
            <a:off x="925908" y="4967530"/>
            <a:ext cx="385673" cy="396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E8E5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2"/>
          <p:cNvGrpSpPr/>
          <p:nvPr/>
        </p:nvGrpSpPr>
        <p:grpSpPr>
          <a:xfrm>
            <a:off x="-1" y="228600"/>
            <a:ext cx="2851520" cy="6638630"/>
            <a:chOff x="0" y="0"/>
            <a:chExt cx="2851519" cy="6638629"/>
          </a:xfrm>
        </p:grpSpPr>
        <p:sp>
          <p:nvSpPr>
            <p:cNvPr id="2" name="Freeform 11"/>
            <p:cNvSpPr/>
            <p:nvPr/>
          </p:nvSpPr>
          <p:spPr>
            <a:xfrm>
              <a:off x="-1" y="2346443"/>
              <a:ext cx="100644" cy="62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3" name="Freeform 12"/>
            <p:cNvSpPr/>
            <p:nvPr/>
          </p:nvSpPr>
          <p:spPr>
            <a:xfrm>
              <a:off x="128598" y="2927929"/>
              <a:ext cx="646719" cy="2322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4" name="Freeform 13"/>
            <p:cNvSpPr/>
            <p:nvPr/>
          </p:nvSpPr>
          <p:spPr>
            <a:xfrm>
              <a:off x="806998" y="5218460"/>
              <a:ext cx="609444" cy="142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5" name="Freeform 14"/>
            <p:cNvSpPr/>
            <p:nvPr/>
          </p:nvSpPr>
          <p:spPr>
            <a:xfrm>
              <a:off x="959824" y="6275199"/>
              <a:ext cx="171466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6" name="Freeform 15"/>
            <p:cNvSpPr/>
            <p:nvPr/>
          </p:nvSpPr>
          <p:spPr>
            <a:xfrm>
              <a:off x="100641" y="2972659"/>
              <a:ext cx="821910" cy="3328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7" name="Freeform 16"/>
            <p:cNvSpPr/>
            <p:nvPr/>
          </p:nvSpPr>
          <p:spPr>
            <a:xfrm>
              <a:off x="26124" y="0"/>
              <a:ext cx="102476" cy="2927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8" name="Freeform 17"/>
            <p:cNvSpPr/>
            <p:nvPr/>
          </p:nvSpPr>
          <p:spPr>
            <a:xfrm>
              <a:off x="78276" y="2715463"/>
              <a:ext cx="78279" cy="493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9" name="Freeform 18"/>
            <p:cNvSpPr/>
            <p:nvPr/>
          </p:nvSpPr>
          <p:spPr>
            <a:xfrm>
              <a:off x="769723" y="5250144"/>
              <a:ext cx="190103" cy="102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0" name="Freeform 19"/>
            <p:cNvSpPr/>
            <p:nvPr/>
          </p:nvSpPr>
          <p:spPr>
            <a:xfrm>
              <a:off x="775314" y="1170426"/>
              <a:ext cx="2076205" cy="4048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1" name="Freeform 20"/>
            <p:cNvSpPr/>
            <p:nvPr/>
          </p:nvSpPr>
          <p:spPr>
            <a:xfrm>
              <a:off x="922549" y="6301291"/>
              <a:ext cx="162148" cy="337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2" name="Freeform 21"/>
            <p:cNvSpPr/>
            <p:nvPr/>
          </p:nvSpPr>
          <p:spPr>
            <a:xfrm>
              <a:off x="769723" y="5130865"/>
              <a:ext cx="37277" cy="22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3" name="Freeform 22"/>
            <p:cNvSpPr/>
            <p:nvPr/>
          </p:nvSpPr>
          <p:spPr>
            <a:xfrm>
              <a:off x="849863" y="6016138"/>
              <a:ext cx="238560" cy="62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647252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</p:grpSp>
      <p:grpSp>
        <p:nvGrpSpPr>
          <p:cNvPr id="27" name="Group 9"/>
          <p:cNvGrpSpPr/>
          <p:nvPr/>
        </p:nvGrpSpPr>
        <p:grpSpPr>
          <a:xfrm>
            <a:off x="27221" y="-33"/>
            <a:ext cx="2356676" cy="6853287"/>
            <a:chOff x="0" y="0"/>
            <a:chExt cx="2356675" cy="6853285"/>
          </a:xfrm>
        </p:grpSpPr>
        <p:sp>
          <p:nvSpPr>
            <p:cNvPr id="15" name="Freeform 27"/>
            <p:cNvSpPr/>
            <p:nvPr/>
          </p:nvSpPr>
          <p:spPr>
            <a:xfrm>
              <a:off x="0" y="-1"/>
              <a:ext cx="494328" cy="440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6" name="Freeform 28"/>
            <p:cNvSpPr/>
            <p:nvPr/>
          </p:nvSpPr>
          <p:spPr>
            <a:xfrm>
              <a:off x="523067" y="4316505"/>
              <a:ext cx="423437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7" name="Freeform 29"/>
            <p:cNvSpPr/>
            <p:nvPr/>
          </p:nvSpPr>
          <p:spPr>
            <a:xfrm>
              <a:off x="979074" y="5862714"/>
              <a:ext cx="431101" cy="99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8" name="Freeform 30"/>
            <p:cNvSpPr/>
            <p:nvPr/>
          </p:nvSpPr>
          <p:spPr>
            <a:xfrm>
              <a:off x="494326" y="4364406"/>
              <a:ext cx="551809" cy="2235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19" name="Freeform 31"/>
            <p:cNvSpPr/>
            <p:nvPr/>
          </p:nvSpPr>
          <p:spPr>
            <a:xfrm>
              <a:off x="444311" y="1289233"/>
              <a:ext cx="170726" cy="302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0" name="Freeform 32"/>
            <p:cNvSpPr/>
            <p:nvPr/>
          </p:nvSpPr>
          <p:spPr>
            <a:xfrm>
              <a:off x="1084453" y="6571632"/>
              <a:ext cx="134121" cy="28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1" name="Freeform 33"/>
            <p:cNvSpPr/>
            <p:nvPr/>
          </p:nvSpPr>
          <p:spPr>
            <a:xfrm>
              <a:off x="475166" y="4107663"/>
              <a:ext cx="82391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2" name="Freeform 34"/>
            <p:cNvSpPr/>
            <p:nvPr/>
          </p:nvSpPr>
          <p:spPr>
            <a:xfrm>
              <a:off x="946501" y="3145833"/>
              <a:ext cx="1410174" cy="271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3" name="Freeform 35"/>
            <p:cNvSpPr/>
            <p:nvPr/>
          </p:nvSpPr>
          <p:spPr>
            <a:xfrm>
              <a:off x="1046133" y="6600372"/>
              <a:ext cx="120710" cy="2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4" name="Freeform 36"/>
            <p:cNvSpPr/>
            <p:nvPr/>
          </p:nvSpPr>
          <p:spPr>
            <a:xfrm>
              <a:off x="946501" y="5897202"/>
              <a:ext cx="137954" cy="67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5" name="Freeform 37"/>
            <p:cNvSpPr/>
            <p:nvPr/>
          </p:nvSpPr>
          <p:spPr>
            <a:xfrm>
              <a:off x="946501" y="5772662"/>
              <a:ext cx="38322" cy="22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  <p:sp>
          <p:nvSpPr>
            <p:cNvPr id="26" name="Freeform 38"/>
            <p:cNvSpPr/>
            <p:nvPr/>
          </p:nvSpPr>
          <p:spPr>
            <a:xfrm>
              <a:off x="979074" y="6322553"/>
              <a:ext cx="210761" cy="53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6472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entury Gothic"/>
                </a:defRPr>
              </a:pPr>
            </a:p>
          </p:txBody>
        </p:sp>
      </p:grpSp>
      <p:sp>
        <p:nvSpPr>
          <p:cNvPr id="28" name="Rectangle 6"/>
          <p:cNvSpPr/>
          <p:nvPr/>
        </p:nvSpPr>
        <p:spPr>
          <a:xfrm>
            <a:off x="-2" y="0"/>
            <a:ext cx="182884" cy="6858000"/>
          </a:xfrm>
          <a:prstGeom prst="rect">
            <a:avLst/>
          </a:prstGeom>
          <a:solidFill>
            <a:srgbClr val="64725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entury Gothic"/>
              </a:defRPr>
            </a:pPr>
          </a:p>
        </p:txBody>
      </p:sp>
      <p:sp>
        <p:nvSpPr>
          <p:cNvPr id="29" name="Freeform 11"/>
          <p:cNvSpPr/>
          <p:nvPr/>
        </p:nvSpPr>
        <p:spPr>
          <a:xfrm flipV="1">
            <a:off x="-4190" y="714375"/>
            <a:ext cx="1595615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entury Gothic"/>
              </a:defRPr>
            </a:pPr>
          </a:p>
        </p:txBody>
      </p:sp>
      <p:sp>
        <p:nvSpPr>
          <p:cNvPr id="30" name="Текст заголовка"/>
          <p:cNvSpPr txBox="1"/>
          <p:nvPr>
            <p:ph type="title"/>
          </p:nvPr>
        </p:nvSpPr>
        <p:spPr>
          <a:xfrm>
            <a:off x="2592924" y="624110"/>
            <a:ext cx="8911688" cy="1280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1" name="Уровень текста 1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" name="Номер слайда"/>
          <p:cNvSpPr txBox="1"/>
          <p:nvPr>
            <p:ph type="sldNum" sz="quarter" idx="2"/>
          </p:nvPr>
        </p:nvSpPr>
        <p:spPr>
          <a:xfrm>
            <a:off x="925908" y="772225"/>
            <a:ext cx="385673" cy="396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2000">
                <a:solidFill>
                  <a:srgbClr val="FEFFFF"/>
                </a:solidFill>
                <a:latin typeface="+mj-lt"/>
                <a:ea typeface="+mj-ea"/>
                <a:cs typeface="+mj-cs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Century Gothic"/>
        <a:buChar char="´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Century Gothic"/>
        <a:buChar char="´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2pPr>
      <a:lvl3pPr marL="120831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Century Gothic"/>
        <a:buChar char="´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Century Gothic"/>
        <a:buChar char="´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4pPr>
      <a:lvl5pPr marL="21717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Century Gothic"/>
        <a:buChar char="´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Century Gothic"/>
        <a:buChar char="´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Century Gothic"/>
        <a:buChar char="´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Century Gothic"/>
        <a:buChar char="´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Century Gothic"/>
        <a:buChar char="´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entury Gothic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Заголовок 1"/>
          <p:cNvSpPr txBox="1"/>
          <p:nvPr>
            <p:ph type="title"/>
          </p:nvPr>
        </p:nvSpPr>
        <p:spPr>
          <a:xfrm>
            <a:off x="2436810" y="2262607"/>
            <a:ext cx="8915401" cy="1621586"/>
          </a:xfrm>
          <a:prstGeom prst="rect">
            <a:avLst/>
          </a:prstGeom>
        </p:spPr>
        <p:txBody>
          <a:bodyPr/>
          <a:lstStyle/>
          <a:p>
            <a:pPr algn="ctr">
              <a:defRPr b="1" sz="5400"/>
            </a:pPr>
            <a:r>
              <a:t>ПОИГРАЕМ ВМЕСТЕ</a:t>
            </a:r>
          </a:p>
          <a:p>
            <a:pPr algn="ctr">
              <a:defRPr b="1" sz="3000"/>
            </a:pPr>
            <a:r>
              <a:t>для детей подготовительной к школе группе</a:t>
            </a:r>
          </a:p>
        </p:txBody>
      </p:sp>
      <p:sp>
        <p:nvSpPr>
          <p:cNvPr id="426" name="Текст 3"/>
          <p:cNvSpPr txBox="1"/>
          <p:nvPr>
            <p:ph type="body" sz="quarter" idx="1"/>
          </p:nvPr>
        </p:nvSpPr>
        <p:spPr>
          <a:xfrm>
            <a:off x="3236910" y="5800352"/>
            <a:ext cx="8915401" cy="954875"/>
          </a:xfrm>
          <a:prstGeom prst="rect">
            <a:avLst/>
          </a:prstGeom>
        </p:spPr>
        <p:txBody>
          <a:bodyPr/>
          <a:lstStyle/>
          <a:p>
            <a:pPr algn="r"/>
            <a:r>
              <a:t>Подготовил учитель-дефектолог</a:t>
            </a:r>
          </a:p>
          <a:p>
            <a:pPr algn="r"/>
            <a:r>
              <a:t>Серебрякова И.В.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Заголовок 1"/>
          <p:cNvSpPr txBox="1"/>
          <p:nvPr>
            <p:ph type="title"/>
          </p:nvPr>
        </p:nvSpPr>
        <p:spPr>
          <a:xfrm>
            <a:off x="2592925" y="624110"/>
            <a:ext cx="8911688" cy="1280892"/>
          </a:xfrm>
          <a:prstGeom prst="rect">
            <a:avLst/>
          </a:prstGeom>
        </p:spPr>
        <p:txBody>
          <a:bodyPr/>
          <a:lstStyle/>
          <a:p>
            <a:pPr algn="ctr"/>
            <a:r>
              <a:t>КТО ВНИМАТЕЛЬНЕЕ ?</a:t>
            </a:r>
            <a:br/>
            <a:r>
              <a:t>НАЙДИ ВСЕ ОТЛИЧИЯ</a:t>
            </a:r>
          </a:p>
        </p:txBody>
      </p:sp>
      <p:pic>
        <p:nvPicPr>
          <p:cNvPr id="447" name="Объект 3" descr="Объект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2384" y="1905000"/>
            <a:ext cx="8408278" cy="4684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Заголовок 1"/>
          <p:cNvSpPr txBox="1"/>
          <p:nvPr>
            <p:ph type="title"/>
          </p:nvPr>
        </p:nvSpPr>
        <p:spPr>
          <a:xfrm>
            <a:off x="1981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5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1" cy="6943309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TextBox 4"/>
          <p:cNvSpPr txBox="1"/>
          <p:nvPr/>
        </p:nvSpPr>
        <p:spPr>
          <a:xfrm>
            <a:off x="2419324" y="555607"/>
            <a:ext cx="7715306" cy="5423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914400">
              <a:defRPr b="1" sz="5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Зрительная гимнастика</a:t>
            </a:r>
          </a:p>
          <a:p>
            <a:pPr algn="ctr" defTabSz="914400">
              <a:defRPr b="1" sz="5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ctr" defTabSz="914400">
              <a:defRPr sz="7200">
                <a:solidFill>
                  <a:srgbClr val="FFFF00"/>
                </a:solidFill>
                <a:latin typeface="Monotype Corsiva"/>
                <a:ea typeface="Monotype Corsiva"/>
                <a:cs typeface="Monotype Corsiva"/>
                <a:sym typeface="Monotype Corsiva"/>
              </a:defRPr>
            </a:pPr>
            <a:r>
              <a:t>«Волшебные звезды»</a:t>
            </a:r>
          </a:p>
        </p:txBody>
      </p:sp>
      <p:pic>
        <p:nvPicPr>
          <p:cNvPr id="45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6003" y="4599783"/>
            <a:ext cx="1399375" cy="142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04218" y="2279655"/>
            <a:ext cx="769657" cy="785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68534" y="1692275"/>
            <a:ext cx="1399374" cy="142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1158" y="285728"/>
            <a:ext cx="769657" cy="785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67086" y="4578258"/>
            <a:ext cx="1143010" cy="116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7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99525" y="310353"/>
            <a:ext cx="1049532" cy="10715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943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2660" y="571479"/>
            <a:ext cx="1399375" cy="1428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95670" y="2643182"/>
            <a:ext cx="1399375" cy="1428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10182" y="571479"/>
            <a:ext cx="1399375" cy="1428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1817" y="2571743"/>
            <a:ext cx="1399375" cy="1428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16" y="642917"/>
            <a:ext cx="1399375" cy="14287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path" nodeType="click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051750 0.000000 0.093750 0.074600 0.093750 0.166510 C 0.093750 0.258430 0.051750 0.333020 0.000000 0.333020 C -0.051750 0.333020 -0.093750 0.258430 -0.093750 0.166510 C -0.093750 0.074600 -0.051750 0.000000 0.000000 0.000000 Z" origin="layout" pathEditMode="relative">
                                      <p:cBhvr>
                                        <p:cTn id="36" dur="2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path" nodeType="clickEffect" presetSubtype="0" presetID="-1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051750 0.000000 0.093750 0.074600 0.093750 0.166510 C 0.093750 0.258430 0.051750 0.333020 0.000000 0.333020 C -0.051750 0.333020 -0.093750 0.258430 -0.093750 0.166510 C -0.093750 0.074600 -0.051750 0.000000 0.000000 0.000000 Z" origin="layout" pathEditMode="relative">
                                      <p:cBhvr>
                                        <p:cTn id="40" dur="2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path" nodeType="clickEffect" presetSubtype="0" presetID="-1" grpId="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051750 0.000000 0.093750 0.074600 0.093750 0.166510 C 0.093750 0.258430 0.051750 0.333020 0.000000 0.333020 C -0.051750 0.333020 -0.093750 0.258430 -0.093750 0.166510 C -0.093750 0.074600 -0.051750 0.000000 0.000000 0.000000 Z" origin="layout" pathEditMode="relative">
                                      <p:cBhvr>
                                        <p:cTn id="44" dur="2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path" nodeType="clickEffect" presetSubtype="0" presetID="-1" grpId="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051750 0.000000 0.093750 0.074600 0.093750 0.166510 C 0.093750 0.258430 0.051750 0.333020 0.000000 0.333020 C -0.051750 0.333020 -0.093750 0.258430 -0.093750 0.166510 C -0.093750 0.074600 -0.051750 0.000000 0.000000 0.000000 Z" origin="layout" pathEditMode="relative">
                                      <p:cBhvr>
                                        <p:cTn id="48" dur="2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path" nodeType="clickEffect" presetSubtype="0" presetID="-1" grpId="1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051750 0.000000 0.093750 0.074600 0.093750 0.166510 C 0.093750 0.258430 0.051750 0.333020 0.000000 0.333020 C -0.051750 0.333020 -0.093750 0.258430 -0.093750 0.166510 C -0.093750 0.074600 -0.051750 0.000000 0.000000 0.000000 Z" origin="layout" pathEditMode="relative">
                                      <p:cBhvr>
                                        <p:cTn id="52" dur="2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xit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56" dur="2000" fill="hold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xit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1" dur="2000" fill="hold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xit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6" dur="2000" fill="hold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xit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71" dur="2000" fill="hold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xit" nodeType="click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76" dur="2000" fill="hold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0" grpId="11"/>
      <p:bldP build="whole" bldLvl="1" animBg="1" rev="0" advAuto="0" spid="462" grpId="3"/>
      <p:bldP build="whole" bldLvl="1" animBg="1" rev="0" advAuto="0" spid="464" grpId="5"/>
      <p:bldP build="whole" bldLvl="1" animBg="1" rev="0" advAuto="0" spid="461" grpId="2"/>
      <p:bldP build="whole" bldLvl="1" animBg="1" rev="0" advAuto="0" spid="460" grpId="1"/>
      <p:bldP build="whole" bldLvl="1" animBg="1" rev="0" advAuto="0" spid="463" grpId="14"/>
      <p:bldP build="whole" bldLvl="1" animBg="1" rev="0" advAuto="0" spid="463" grpId="4"/>
      <p:bldP build="whole" bldLvl="1" animBg="1" rev="0" advAuto="0" spid="464" grpId="15"/>
      <p:bldP build="whole" bldLvl="1" animBg="1" rev="0" advAuto="0" spid="462" grpId="13"/>
      <p:bldP build="whole" bldLvl="1" animBg="1" rev="0" advAuto="0" spid="461" grpId="1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Заголовок 1"/>
          <p:cNvSpPr txBox="1"/>
          <p:nvPr>
            <p:ph type="title"/>
          </p:nvPr>
        </p:nvSpPr>
        <p:spPr>
          <a:xfrm>
            <a:off x="1981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7" name="Содержимое 2"/>
          <p:cNvSpPr txBox="1"/>
          <p:nvPr>
            <p:ph type="body" idx="1"/>
          </p:nvPr>
        </p:nvSpPr>
        <p:spPr>
          <a:xfrm>
            <a:off x="1981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6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943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38348" y="2428868"/>
            <a:ext cx="1399375" cy="14287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000000 0.130426 0.058600 0.231026 0.130083 0.231026 C 0.203650 0.231026 0.262375 0.130426 0.262375 0.000000 C 0.262375 -0.130444 0.321100 -0.230584 0.394668 -0.230584 C 0.466150 -0.230584 0.524875 -0.130444 0.524875 0.000000" origin="layout" pathEditMode="relative">
                                      <p:cBhvr>
                                        <p:cTn id="6" dur="5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Заголовок 1"/>
          <p:cNvSpPr txBox="1"/>
          <p:nvPr>
            <p:ph type="title"/>
          </p:nvPr>
        </p:nvSpPr>
        <p:spPr>
          <a:xfrm>
            <a:off x="1981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2" name="Содержимое 2"/>
          <p:cNvSpPr txBox="1"/>
          <p:nvPr>
            <p:ph type="body" idx="1"/>
          </p:nvPr>
        </p:nvSpPr>
        <p:spPr>
          <a:xfrm>
            <a:off x="1981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7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943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9206" y="2428868"/>
            <a:ext cx="1399375" cy="14287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000000 0.130429 -0.059119 0.231039 -0.130999 0.231039 C -0.205084 0.231039 -0.264199 0.130429 -0.264199 0.000000 C -0.264199 -0.130441 -0.323186 -0.230571 -0.397271 -0.230571 C -0.469151 -0.230571 -0.528131 -0.130441 -0.528131 0.000000" origin="layout" pathEditMode="relative">
                                      <p:cBhvr>
                                        <p:cTn id="6" dur="5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Заголовок 1"/>
          <p:cNvSpPr txBox="1"/>
          <p:nvPr>
            <p:ph type="title"/>
          </p:nvPr>
        </p:nvSpPr>
        <p:spPr>
          <a:xfrm>
            <a:off x="1981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7" name="Содержимое 2"/>
          <p:cNvSpPr txBox="1"/>
          <p:nvPr>
            <p:ph type="body" idx="1"/>
          </p:nvPr>
        </p:nvSpPr>
        <p:spPr>
          <a:xfrm>
            <a:off x="1981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7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0"/>
            <a:ext cx="9144000" cy="6943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24296" y="1357296"/>
            <a:ext cx="4000531" cy="40845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35" grpId="1" repeatCount="10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Заголовок 1"/>
          <p:cNvSpPr txBox="1"/>
          <p:nvPr>
            <p:ph type="title"/>
          </p:nvPr>
        </p:nvSpPr>
        <p:spPr>
          <a:xfrm>
            <a:off x="2592925" y="624110"/>
            <a:ext cx="8911688" cy="1280892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</a:lstStyle>
          <a:p>
            <a:pPr/>
            <a:r>
              <a:t>ПОСЧИТАЙ СКОЛЬКО ЁЖИКОВ СПРЯТАЛОСЬ НА КАРТИНКЕ</a:t>
            </a:r>
          </a:p>
        </p:txBody>
      </p:sp>
      <p:pic>
        <p:nvPicPr>
          <p:cNvPr id="482" name="Объект 3" descr="Объект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2925" y="1418897"/>
            <a:ext cx="9010496" cy="54551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Заголовок 3"/>
          <p:cNvSpPr txBox="1"/>
          <p:nvPr>
            <p:ph type="title"/>
          </p:nvPr>
        </p:nvSpPr>
        <p:spPr>
          <a:xfrm>
            <a:off x="2592925" y="624110"/>
            <a:ext cx="8911688" cy="128089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КАКОЙ ФИГУРЫ НЕ ХВАТАЕТ</a:t>
            </a:r>
          </a:p>
        </p:txBody>
      </p:sp>
      <p:pic>
        <p:nvPicPr>
          <p:cNvPr id="485" name="Объект 5" descr="Объект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0617" y="1692163"/>
            <a:ext cx="5896304" cy="4614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Заголовок 3"/>
          <p:cNvSpPr txBox="1"/>
          <p:nvPr>
            <p:ph type="title"/>
          </p:nvPr>
        </p:nvSpPr>
        <p:spPr>
          <a:xfrm>
            <a:off x="2589210" y="157655"/>
            <a:ext cx="8915401" cy="154794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МОЛОДЦЫ ДО НОВЫХ ВСТРЕЧ</a:t>
            </a:r>
          </a:p>
        </p:txBody>
      </p:sp>
      <p:pic>
        <p:nvPicPr>
          <p:cNvPr id="488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5242" y="2492759"/>
            <a:ext cx="8271642" cy="32511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8300" y="725214"/>
            <a:ext cx="7725108" cy="57938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1062" y="772510"/>
            <a:ext cx="7556938" cy="56677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Заголовок 1"/>
          <p:cNvSpPr txBox="1"/>
          <p:nvPr>
            <p:ph type="title"/>
          </p:nvPr>
        </p:nvSpPr>
        <p:spPr>
          <a:xfrm>
            <a:off x="2592925" y="624110"/>
            <a:ext cx="8911688" cy="128089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НАЗОВИ ПРОТИВОПОЛОЖНЫЕ ЗНАЧЕНИЯ</a:t>
            </a:r>
          </a:p>
        </p:txBody>
      </p:sp>
      <p:pic>
        <p:nvPicPr>
          <p:cNvPr id="433" name="Объект 3" descr="Объект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6772" y="1755226"/>
            <a:ext cx="8513382" cy="49083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5031" y="325821"/>
            <a:ext cx="9049410" cy="65321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8604" y="492764"/>
            <a:ext cx="8870735" cy="6365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3419" y="620110"/>
            <a:ext cx="8719285" cy="6122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Заголовок 5"/>
          <p:cNvSpPr txBox="1"/>
          <p:nvPr>
            <p:ph type="title"/>
          </p:nvPr>
        </p:nvSpPr>
        <p:spPr>
          <a:xfrm>
            <a:off x="2592925" y="624110"/>
            <a:ext cx="8911688" cy="128089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НАЗОВИ ЛИШНИЙ ПРЕДМЕТ, ОБЪЯСНИ СВОЙ ВЫБОР</a:t>
            </a:r>
          </a:p>
        </p:txBody>
      </p:sp>
      <p:pic>
        <p:nvPicPr>
          <p:cNvPr id="442" name="Объект 7" descr="Объект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78620" y="1805664"/>
            <a:ext cx="6369271" cy="49613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3517" y="472964"/>
            <a:ext cx="6390292" cy="6248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Легкий дым">
  <a:themeElements>
    <a:clrScheme name="Легкий дым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0000FF"/>
      </a:hlink>
      <a:folHlink>
        <a:srgbClr val="FF00FF"/>
      </a:folHlink>
    </a:clrScheme>
    <a:fontScheme name="Легкий дым">
      <a:majorFont>
        <a:latin typeface="Century Gothic"/>
        <a:ea typeface="Century Gothic"/>
        <a:cs typeface="Century Gothic"/>
      </a:majorFont>
      <a:minorFont>
        <a:latin typeface="Helvetica"/>
        <a:ea typeface="Helvetica"/>
        <a:cs typeface="Helvetica"/>
      </a:minorFont>
    </a:fontScheme>
    <a:fmtScheme name="Легкий дым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Легкий дым">
  <a:themeElements>
    <a:clrScheme name="Легкий дым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0000FF"/>
      </a:hlink>
      <a:folHlink>
        <a:srgbClr val="FF00FF"/>
      </a:folHlink>
    </a:clrScheme>
    <a:fontScheme name="Легкий дым">
      <a:majorFont>
        <a:latin typeface="Century Gothic"/>
        <a:ea typeface="Century Gothic"/>
        <a:cs typeface="Century Gothic"/>
      </a:majorFont>
      <a:minorFont>
        <a:latin typeface="Helvetica"/>
        <a:ea typeface="Helvetica"/>
        <a:cs typeface="Helvetica"/>
      </a:minorFont>
    </a:fontScheme>
    <a:fmtScheme name="Легкий дым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