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62" r:id="rId2"/>
    <p:sldId id="272" r:id="rId3"/>
    <p:sldId id="273" r:id="rId4"/>
    <p:sldId id="263" r:id="rId5"/>
    <p:sldId id="264" r:id="rId6"/>
    <p:sldId id="265" r:id="rId7"/>
    <p:sldId id="266" r:id="rId8"/>
    <p:sldId id="259" r:id="rId9"/>
    <p:sldId id="261" r:id="rId10"/>
    <p:sldId id="275" r:id="rId11"/>
    <p:sldId id="274" r:id="rId12"/>
    <p:sldId id="260" r:id="rId13"/>
    <p:sldId id="25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A33267-4984-4893-9351-630EA6EFFC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003244-ACA5-4E80-AEDA-623232B6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119306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dirty="0" smtClean="0">
                <a:ln/>
                <a:solidFill>
                  <a:schemeClr val="accent4"/>
                </a:solidFill>
                <a:effectLst/>
              </a:rPr>
              <a:t>Оригами рыбка</a:t>
            </a:r>
            <a:br>
              <a:rPr lang="ru-RU" sz="4800" dirty="0" smtClean="0">
                <a:ln/>
                <a:solidFill>
                  <a:schemeClr val="accent4"/>
                </a:solidFill>
                <a:effectLst/>
              </a:rPr>
            </a:br>
            <a:r>
              <a:rPr lang="ru-RU" sz="4800" dirty="0" smtClean="0">
                <a:ln/>
                <a:solidFill>
                  <a:schemeClr val="accent4"/>
                </a:solidFill>
              </a:rPr>
              <a:t>Конструирование в подготовительной группе</a:t>
            </a:r>
            <a:r>
              <a:rPr lang="ru-RU" sz="480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ru-RU" sz="480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8729374" cy="3897634"/>
          </a:xfrm>
        </p:spPr>
        <p:txBody>
          <a:bodyPr>
            <a:normAutofit fontScale="95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Как приятно в речке плавать , (плавательные движения)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Берег слева ,берег справа ( повороты влево и вправо)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Речка лентой впереди (</a:t>
            </a:r>
            <a:r>
              <a:rPr lang="ru-RU" altLang="en-US" dirty="0" err="1">
                <a:ln/>
                <a:solidFill>
                  <a:srgbClr val="002060"/>
                </a:solidFill>
                <a:effectLst/>
              </a:rPr>
              <a:t>потягивание-руки</a:t>
            </a:r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 вперед)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Сверху мостик - погляди ( потягивание- руки вверх)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Чтобы плыть еще скорей,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Надо нам грести быстрей 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Мы работаем руками 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Кто </a:t>
            </a:r>
            <a:r>
              <a:rPr lang="ru-RU" altLang="en-US" dirty="0" err="1">
                <a:ln/>
                <a:solidFill>
                  <a:srgbClr val="002060"/>
                </a:solidFill>
                <a:effectLst/>
              </a:rPr>
              <a:t>угонтся</a:t>
            </a:r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 за нами?(Плавательные движения)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А теперь пора нам , братцы,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На песочке поваляться .</a:t>
            </a:r>
          </a:p>
          <a:p>
            <a:r>
              <a:rPr lang="ru-RU" altLang="en-US" dirty="0">
                <a:ln/>
                <a:solidFill>
                  <a:srgbClr val="002060"/>
                </a:solidFill>
                <a:effectLst/>
              </a:rPr>
              <a:t>Мы из речки вылезаем. (Ходьба на месте)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48615"/>
            <a:ext cx="7772400" cy="1470025"/>
          </a:xfrm>
        </p:spPr>
        <p:txBody>
          <a:bodyPr>
            <a:normAutofit/>
          </a:bodyPr>
          <a:lstStyle/>
          <a:p>
            <a:r>
              <a:rPr lang="ru-RU"/>
              <a:t>Физминутка!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6705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1)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Лист цветной бумаги</a:t>
            </a:r>
          </a:p>
          <a:p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2)Ножницы.</a:t>
            </a:r>
          </a:p>
          <a:p>
            <a:endParaRPr lang="ru-RU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Вам представлены два способа складывания рыбки</a:t>
            </a:r>
          </a:p>
          <a:p>
            <a:endParaRPr lang="ru-RU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Следуем образцу.</a:t>
            </a: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Ребята, </a:t>
            </a:r>
            <a:r>
              <a:rPr lang="ru-RU" dirty="0"/>
              <a:t>для </a:t>
            </a:r>
            <a:r>
              <a:rPr lang="ru-RU" dirty="0" smtClean="0"/>
              <a:t>выполнения работы вам понадобятся </a:t>
            </a:r>
            <a:r>
              <a:rPr lang="en-US" altLang="ru-RU" dirty="0"/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estival.1september.ru/articles/657522/Image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28390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6.fotocdn.net/s13/191/public_pin_m/459/2362165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57166"/>
            <a:ext cx="5024030" cy="5674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928670"/>
            <a:ext cx="8229600" cy="3173419"/>
          </a:xfrm>
        </p:spPr>
        <p:txBody>
          <a:bodyPr>
            <a:normAutofit/>
          </a:bodyPr>
          <a:lstStyle/>
          <a:p>
            <a:r>
              <a:rPr lang="ru-RU" dirty="0"/>
              <a:t>Спасибо! </a:t>
            </a:r>
            <a:br>
              <a:rPr lang="ru-RU" dirty="0"/>
            </a:br>
            <a:r>
              <a:rPr lang="ru-RU" dirty="0"/>
              <a:t>Молодцы!</a:t>
            </a:r>
            <a:br>
              <a:rPr lang="ru-RU" dirty="0"/>
            </a:br>
            <a:r>
              <a:rPr lang="ru-RU" dirty="0"/>
              <a:t> Вы справились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145" y="2430780"/>
            <a:ext cx="7332980" cy="3589655"/>
          </a:xfrm>
        </p:spPr>
        <p:txBody>
          <a:bodyPr>
            <a:normAutofit fontScale="97500"/>
          </a:bodyPr>
          <a:lstStyle/>
          <a:p>
            <a:endParaRPr lang="ru-RU" altLang="en-US" dirty="0" smtClean="0"/>
          </a:p>
          <a:p>
            <a:endParaRPr lang="ru-RU" altLang="en-US" dirty="0" smtClean="0"/>
          </a:p>
          <a:p>
            <a:r>
              <a:rPr lang="ru-RU" altLang="en-US" dirty="0" smtClean="0"/>
              <a:t>Совершенствовать </a:t>
            </a:r>
            <a:r>
              <a:rPr lang="ru-RU" altLang="en-US" dirty="0"/>
              <a:t>мелкую моторику рук , точные движение пальцев ,развивать глазомер , концентрацию внимания ,пространственное воображение.</a:t>
            </a:r>
          </a:p>
          <a:p>
            <a:r>
              <a:rPr lang="ru-RU" altLang="en-US" dirty="0"/>
              <a:t>Учить детей складывать игрушку по типу оригами.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43280"/>
            <a:ext cx="77724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8000">
                <a:solidFill>
                  <a:schemeClr val="accent4"/>
                </a:solidFill>
                <a:effectLst/>
              </a:rPr>
              <a:t>Задачи</a:t>
            </a:r>
            <a:r>
              <a:rPr lang="en-US" sz="8000">
                <a:solidFill>
                  <a:schemeClr val="accent4"/>
                </a:solidFill>
                <a:effectLst/>
              </a:rPr>
              <a:t>:</a:t>
            </a:r>
            <a:r>
              <a:rPr lang="ru-RU" sz="8000">
                <a:solidFill>
                  <a:schemeClr val="accent4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145" y="2430780"/>
            <a:ext cx="7332980" cy="3589655"/>
          </a:xfrm>
        </p:spPr>
        <p:txBody>
          <a:bodyPr>
            <a:normAutofit/>
          </a:bodyPr>
          <a:lstStyle/>
          <a:p>
            <a:endParaRPr lang="ru-RU" altLang="en-US" dirty="0" smtClean="0"/>
          </a:p>
          <a:p>
            <a:endParaRPr lang="ru-RU" altLang="en-US" dirty="0" smtClean="0"/>
          </a:p>
          <a:p>
            <a:r>
              <a:rPr lang="ru-RU" altLang="en-US" dirty="0" smtClean="0"/>
              <a:t>В </a:t>
            </a:r>
            <a:r>
              <a:rPr lang="ru-RU" altLang="en-US" dirty="0"/>
              <a:t>воде она живет,</a:t>
            </a:r>
          </a:p>
          <a:p>
            <a:r>
              <a:rPr lang="ru-RU" altLang="en-US" dirty="0"/>
              <a:t>Нет клюва ,а клюёт.</a:t>
            </a:r>
          </a:p>
          <a:p>
            <a:r>
              <a:rPr lang="ru-RU" altLang="en-US" dirty="0"/>
              <a:t>У родителей и деток все одежда из монеток</a:t>
            </a:r>
            <a:r>
              <a:rPr lang="ru-RU" altLang="en-US" dirty="0" smtClean="0"/>
              <a:t>.</a:t>
            </a:r>
          </a:p>
          <a:p>
            <a:r>
              <a:rPr lang="ru-RU" altLang="en-US" dirty="0" smtClean="0"/>
              <a:t>(Рыбка)</a:t>
            </a:r>
          </a:p>
          <a:p>
            <a:endParaRPr lang="ru-RU" altLang="en-US" dirty="0" smtClean="0"/>
          </a:p>
          <a:p>
            <a:r>
              <a:rPr lang="ru-RU" altLang="en-US" dirty="0" smtClean="0"/>
              <a:t>А теперь, ребята, давайте полюбуемся красотой подводного мира.</a:t>
            </a:r>
            <a:endParaRPr lang="ru-RU" alt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43280"/>
            <a:ext cx="77724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8000">
                <a:solidFill>
                  <a:schemeClr val="accent4"/>
                </a:solidFill>
                <a:effectLst/>
              </a:rPr>
              <a:t>Загадка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0.liveinternet.ru/images/attach/c/2/67/552/67552544_PB2414_Snorkel17_G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6350"/>
            <a:ext cx="9230360" cy="68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29palms.ru/photo/vip/maldives/maldives-2013/den_4.1/resized/031_Mal'divy_Maldives_Korallovyy_rif_Foto_Vlad61_-_Depositpho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8100"/>
            <a:ext cx="9229090" cy="686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sksaratov.ru/wp-content/uploads/Coral-Reef-in-El-Guan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35" y="116632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1artfoto.ru/podvodnyi_mir/2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" y="-5715"/>
            <a:ext cx="9368155" cy="6882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stival.1september.ru/articles/657522/Image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90"/>
          <a:stretch>
            <a:fillRect/>
          </a:stretch>
        </p:blipFill>
        <p:spPr bwMode="auto">
          <a:xfrm>
            <a:off x="3357554" y="3357562"/>
            <a:ext cx="4712665" cy="2797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 </a:t>
            </a:r>
            <a:r>
              <a:rPr lang="ru-RU" dirty="0" smtClean="0"/>
              <a:t>вами, не так давно, читали сказку </a:t>
            </a:r>
            <a:r>
              <a:rPr lang="ru-RU" dirty="0"/>
              <a:t>Пушкина </a:t>
            </a:r>
            <a:r>
              <a:rPr lang="en-US" dirty="0"/>
              <a:t>“</a:t>
            </a:r>
            <a:r>
              <a:rPr lang="ru-RU" dirty="0"/>
              <a:t>О рыбаке и </a:t>
            </a:r>
            <a:r>
              <a:rPr lang="ru-RU" dirty="0" smtClean="0"/>
              <a:t>рыбке</a:t>
            </a:r>
            <a:r>
              <a:rPr lang="en-US" altLang="ru-RU" dirty="0" smtClean="0"/>
              <a:t>”</a:t>
            </a:r>
            <a:r>
              <a:rPr lang="ru-RU" dirty="0"/>
              <a:t>. </a:t>
            </a:r>
            <a:r>
              <a:rPr lang="ru-RU" dirty="0" smtClean="0"/>
              <a:t>Александр Сергеевич  </a:t>
            </a:r>
            <a:r>
              <a:rPr lang="ru-RU" dirty="0"/>
              <a:t>сделал рыбку главной героиней сказки, наделил её не только красотой, но и добротой. “Красота спасёт мир” - говорили древние, она несёт добро и счастье. Такие рыбки встречаются в природе. Живут они в прибрежной полосе морей у коралловых рифов, в прозрачной воде. Это удивительные рыбки небольшие, со сжатым с боков телом и маленьким ртом. Они отличаются очень яркой многоцветной окраской, фантастически сочетающие контрастные оттенки всех цветов радуги. Они как прекрасные цветы! Поэтому их назвали рыбы-бабочки, рыбы-ангелы. Часто этих рыб содержат в морских аквариумах для украшения интерьера.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903" y="18864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Японии этих рыбок делали из разноцветной бумаги. На тоненьких ниточках подвешивали рыбок к светильникам, чтобы в дом пришло счастье. Красота освещает мир, приносит добро, благополучие и счастье! – считают японцы. Я хочу, чтобы и в ваших домах поселилось счастье, поэтому, сегодня мы научимся делать этих красивых рыбок. Работать будем в технике мастеров Древнего Востока, в технике “оригами”, что в переводе с японского означает “складывание бумаги”, научимся складывать рыбок-ангелов.</a:t>
            </a:r>
          </a:p>
        </p:txBody>
      </p:sp>
      <p:pic>
        <p:nvPicPr>
          <p:cNvPr id="4" name="Picture 2" descr="https://fs00.infourok.ru/images/doc/293/292735/img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04"/>
          <a:stretch>
            <a:fillRect/>
          </a:stretch>
        </p:blipFill>
        <p:spPr bwMode="auto">
          <a:xfrm>
            <a:off x="1142976" y="2571744"/>
            <a:ext cx="6357982" cy="3507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</TotalTime>
  <Words>274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Оригами рыбка Конструирование в подготовительной группе </vt:lpstr>
      <vt:lpstr>Задачи: </vt:lpstr>
      <vt:lpstr>Загадка</vt:lpstr>
      <vt:lpstr>Слайд 4</vt:lpstr>
      <vt:lpstr>Слайд 5</vt:lpstr>
      <vt:lpstr>Слайд 6</vt:lpstr>
      <vt:lpstr>Слайд 7</vt:lpstr>
      <vt:lpstr>Слайд 8</vt:lpstr>
      <vt:lpstr>Слайд 9</vt:lpstr>
      <vt:lpstr>Физминутка!</vt:lpstr>
      <vt:lpstr>Ребята, для выполнения работы вам понадобятся :</vt:lpstr>
      <vt:lpstr>Слайд 12</vt:lpstr>
      <vt:lpstr>Слайд 13</vt:lpstr>
      <vt:lpstr>Спасибо!  Молодцы!  Вы справились 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ит</cp:lastModifiedBy>
  <cp:revision>8</cp:revision>
  <dcterms:created xsi:type="dcterms:W3CDTF">2016-12-13T16:01:00Z</dcterms:created>
  <dcterms:modified xsi:type="dcterms:W3CDTF">2021-10-28T16:44:29Z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