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0"/>
  </p:notesMasterIdLst>
  <p:sldIdLst>
    <p:sldId id="273" r:id="rId2"/>
    <p:sldId id="296" r:id="rId3"/>
    <p:sldId id="274" r:id="rId4"/>
    <p:sldId id="288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5" r:id="rId15"/>
    <p:sldId id="261" r:id="rId16"/>
    <p:sldId id="262" r:id="rId17"/>
    <p:sldId id="284" r:id="rId18"/>
    <p:sldId id="286" r:id="rId19"/>
    <p:sldId id="290" r:id="rId20"/>
    <p:sldId id="289" r:id="rId21"/>
    <p:sldId id="292" r:id="rId22"/>
    <p:sldId id="297" r:id="rId23"/>
    <p:sldId id="265" r:id="rId24"/>
    <p:sldId id="293" r:id="rId25"/>
    <p:sldId id="287" r:id="rId26"/>
    <p:sldId id="294" r:id="rId27"/>
    <p:sldId id="272" r:id="rId28"/>
    <p:sldId id="29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  <a:srgbClr val="73F42C"/>
    <a:srgbClr val="663300"/>
    <a:srgbClr val="0067B4"/>
    <a:srgbClr val="FF9900"/>
    <a:srgbClr val="62F030"/>
    <a:srgbClr val="6CE43C"/>
    <a:srgbClr val="7FE739"/>
    <a:srgbClr val="72EB35"/>
    <a:srgbClr val="70F03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A28D9-1B11-4E46-948D-511168449E2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A0264-84A4-4587-84E3-FDBDCDF327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654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A0264-84A4-4587-84E3-FDBDCDF327C4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0890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0963C-B991-4B42-84FB-605E1407A0A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38340-172B-4983-B413-6663B27D34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0963C-B991-4B42-84FB-605E1407A0A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38340-172B-4983-B413-6663B27D34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0963C-B991-4B42-84FB-605E1407A0A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38340-172B-4983-B413-6663B27D34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0963C-B991-4B42-84FB-605E1407A0A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38340-172B-4983-B413-6663B27D34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0963C-B991-4B42-84FB-605E1407A0A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38340-172B-4983-B413-6663B27D34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0963C-B991-4B42-84FB-605E1407A0A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38340-172B-4983-B413-6663B27D34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0963C-B991-4B42-84FB-605E1407A0A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38340-172B-4983-B413-6663B27D34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0963C-B991-4B42-84FB-605E1407A0A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38340-172B-4983-B413-6663B27D34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0963C-B991-4B42-84FB-605E1407A0A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38340-172B-4983-B413-6663B27D34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0963C-B991-4B42-84FB-605E1407A0A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38340-172B-4983-B413-6663B27D34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0963C-B991-4B42-84FB-605E1407A0A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2438340-172B-4983-B413-6663B27D34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rgbClr val="62F030">
                <a:alpha val="94000"/>
              </a:srgb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90963C-B991-4B42-84FB-605E1407A0A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2438340-172B-4983-B413-6663B27D34C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s04.infourok.ru/uploads/ex/0ce2/000bccb1-eb0bb9ae/img20.jpg" TargetMode="External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hyperlink" Target="https://ds04.infourok.ru/uploads/ex/0ce2/000bccb1-eb0bb9ae/img17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s04.infourok.ru/uploads/ex/0ce2/000bccb1-eb0bb9ae/img19.jpg" TargetMode="External"/><Relationship Id="rId5" Type="http://schemas.openxmlformats.org/officeDocument/2006/relationships/image" Target="../media/image18.jpeg"/><Relationship Id="rId10" Type="http://schemas.openxmlformats.org/officeDocument/2006/relationships/image" Target="../media/image21.png"/><Relationship Id="rId4" Type="http://schemas.openxmlformats.org/officeDocument/2006/relationships/hyperlink" Target="https://ds04.infourok.ru/uploads/ex/0ce2/000bccb1-eb0bb9ae/img18.jpg" TargetMode="External"/><Relationship Id="rId9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hyperlink" Target="https://ds04.infourok.ru/uploads/ex/0ce2/000bccb1-eb0bb9ae/img2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s04.infourok.ru/uploads/ex/0ce2/000bccb1-eb0bb9ae/img24.jpg" TargetMode="External"/><Relationship Id="rId5" Type="http://schemas.openxmlformats.org/officeDocument/2006/relationships/image" Target="../media/image33.jpeg"/><Relationship Id="rId10" Type="http://schemas.openxmlformats.org/officeDocument/2006/relationships/image" Target="../media/image37.jpeg"/><Relationship Id="rId4" Type="http://schemas.openxmlformats.org/officeDocument/2006/relationships/hyperlink" Target="https://ds04.infourok.ru/uploads/ex/0ce2/000bccb1-eb0bb9ae/img23.jpg" TargetMode="External"/><Relationship Id="rId9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1" descr="http://www.modernwoman.club/wp-content/uploads/2018/05/detu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073140">
            <a:off x="-381524" y="69708"/>
            <a:ext cx="3730659" cy="258814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339752" y="398172"/>
            <a:ext cx="669674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ОКРУЖАЮЩИЙ МИР</a:t>
            </a:r>
          </a:p>
          <a:p>
            <a:pPr algn="ctr"/>
            <a:r>
              <a:rPr lang="ru-RU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редняя группа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«ЗЕМЛЯ – </a:t>
            </a:r>
          </a:p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ОБЩИЙ ДОМ!»</a:t>
            </a:r>
            <a:endParaRPr lang="ru-RU" sz="4000" b="1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8114" y="3616603"/>
            <a:ext cx="3536680" cy="276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04170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163743"/>
            <a:ext cx="4121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Поднимаются высокие горы</a:t>
            </a:r>
            <a:endParaRPr lang="ru-RU" sz="2400" dirty="0"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6146" name="Picture 2" descr="C:\Users\Евгений\Desktop\102527-priroda-dikaya_mestnost-gora-morennoe_ozero-pejzazhi_gor-2048x1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16" y="980728"/>
            <a:ext cx="870496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21655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7824" y="151221"/>
            <a:ext cx="2536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Плещутся рыбы</a:t>
            </a:r>
            <a:endParaRPr lang="ru-RU" sz="2400" dirty="0">
              <a:solidFill>
                <a:srgbClr val="0070C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7171" name="Picture 3" descr="C:\Users\Евгений\Desktop\Река Прата (Rio da Prata) (1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401" y="817962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1129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03775" y="260647"/>
            <a:ext cx="2306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dirty="0" smtClean="0">
                <a:solidFill>
                  <a:srgbClr val="6633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Летают птицы</a:t>
            </a:r>
            <a:endParaRPr lang="ru-RU" sz="2400" dirty="0">
              <a:solidFill>
                <a:srgbClr val="6633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8194" name="Picture 2" descr="C:\Users\Евгений\Desktop\s1200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6107"/>
            <a:ext cx="8064896" cy="583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82485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2793" y="382053"/>
            <a:ext cx="2935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dirty="0" smtClean="0">
                <a:solidFill>
                  <a:srgbClr val="FFFF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Резвятся животные</a:t>
            </a:r>
            <a:endParaRPr lang="ru-RU" sz="2400" dirty="0">
              <a:solidFill>
                <a:srgbClr val="FFFF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9218" name="Picture 2" descr="C:\Users\Евгений\Desktop\img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891342" cy="520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38914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Евгений\Desktop\img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658"/>
            <a:ext cx="7920880" cy="59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40121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children.ncglib.ru/wp-content/uploads/2017/12/%D0%97%D0%B5%D0%BC%D0%BB%D1%8F-%D0%BC%D0%BE%D1%8F-%D0%B4%D0%BE%D0%B1%D1%80%D0%B0%D1%8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16632"/>
            <a:ext cx="6912768" cy="6584455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" name="Прямоугольник 2"/>
          <p:cNvSpPr/>
          <p:nvPr/>
        </p:nvSpPr>
        <p:spPr>
          <a:xfrm rot="19936402">
            <a:off x="-193856" y="1024671"/>
            <a:ext cx="62449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normalizeH="0" baseline="0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Наш дом родной, наш общий дом –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normalizeH="0" baseline="0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Земля, где с вами мы живем</a:t>
            </a:r>
            <a:r>
              <a:rPr kumimoji="0" lang="ru-RU" sz="200" b="1" i="0" u="none" strike="noStrike" normalizeH="0" baseline="0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kumimoji="0" lang="ru-RU" sz="2800" b="1" i="0" u="none" strike="noStrike" normalizeH="0" baseline="0" dirty="0" smtClean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 Крыша ">
            <a:hlinkClick r:id="rId2" tooltip="&quot; Крыша 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730" y="238291"/>
            <a:ext cx="2808312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 Пол ">
            <a:hlinkClick r:id="rId4" tooltip="&quot; Пол &quot;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1730" y="4941168"/>
            <a:ext cx="2624056" cy="1785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 свет ">
            <a:hlinkClick r:id="rId6" tooltip="&quot; свет &quot;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2430486"/>
            <a:ext cx="2808312" cy="1934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 вентилятор ">
            <a:hlinkClick r:id="rId8" tooltip="&quot; вентилятор &quot;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8350" y="2348880"/>
            <a:ext cx="2664296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2" name="Picture 2" descr="https://www.picpng.com/images/large/rain-cloud-weather-graphics-png-files-4555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93249" y="3091844"/>
            <a:ext cx="2554792" cy="176345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6465" y="476672"/>
            <a:ext cx="25922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 всех жителей планеты Земля, одна общая голубая крыша – это небо.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56176" y="5157192"/>
            <a:ext cx="2880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Под ногами общий пол – земля, по которой мы ходим.</a:t>
            </a:r>
            <a:endParaRPr lang="ru-RU" sz="2000" dirty="0">
              <a:solidFill>
                <a:srgbClr val="7030A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9664" y="476671"/>
            <a:ext cx="3024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Один на всех источник света, который нам светит и согревает нас – это солнце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3083" y="5022983"/>
            <a:ext cx="27156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 нас один на всех вентилятор – это ветер</a:t>
            </a:r>
            <a:endParaRPr lang="ru-RU" sz="2000" dirty="0">
              <a:solidFill>
                <a:srgbClr val="7030A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32707" y="2022862"/>
            <a:ext cx="3421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нас даже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общий водопровод – это тучи, из которых идёт дождь.</a:t>
            </a:r>
            <a:endParaRPr lang="ru-RU" sz="2000" dirty="0">
              <a:solidFill>
                <a:srgbClr val="7030A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16632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Частью природы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являемся </a:t>
            </a:r>
            <a:endParaRPr lang="ru-RU" sz="2800" dirty="0" smtClean="0">
              <a:solidFill>
                <a:srgbClr val="7030A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мы с вами. 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1417" y="1340768"/>
            <a:ext cx="9394826" cy="475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6687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9592" y="116632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500"/>
              </a:spcAft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Какой наряд надевает Земля в разное время года?</a:t>
            </a:r>
            <a:endParaRPr lang="ru-RU" sz="2400" b="1" dirty="0">
              <a:solidFill>
                <a:srgbClr val="7030A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692696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Назовите, какие вы знаете времена года?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Какое время года за каким идёт?</a:t>
            </a: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Каждое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время года в природе происходят изменения, а какие,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отгадаем.</a:t>
            </a: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«Когда это бывает?»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916832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 окном весёлых птичек стая</a:t>
            </a:r>
          </a:p>
          <a:p>
            <a:pPr algn="ctr"/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Расшумелись так, что не до сна</a:t>
            </a:r>
          </a:p>
          <a:p>
            <a:pPr algn="ctr"/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поляне снег уже растаял</a:t>
            </a:r>
          </a:p>
          <a:p>
            <a:pPr algn="ctr"/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Значит к нам опять пришла …(весна)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002" y="5449501"/>
            <a:ext cx="31554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чистом небе солнце светит ярко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Можно искупаться; очень жарко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Так люблю я время года это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Угадали? Ну конечно - …(лето)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8901" y="2016135"/>
            <a:ext cx="34674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веток листья быстро облетели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Дождь с утра, и в тучах неба просинь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огороде овощи поспели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приметам видно – это …(осень)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52329" y="5427374"/>
            <a:ext cx="32405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Белый снег покрыл поля и сёла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серебре деревья и дома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 качу с горы такой весёлый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Здравствуй, раскрасавица …(зима)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 descr="C:\Users\Евгений\Desktop\s1200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3724" y="4459530"/>
            <a:ext cx="1408559" cy="193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Евгений\Desktop\hello_html_m71bdfdb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7704" y="3284984"/>
            <a:ext cx="1463281" cy="189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Евгений\Desktop\8fb2cc871c1c01cbf103f761dd90f85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9215" y="2076286"/>
            <a:ext cx="1377578" cy="19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Евгений\Desktop\img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3115" y="3284984"/>
            <a:ext cx="1568759" cy="189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58765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Евгений\Desktop\img2 (1) —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92430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Евгений\Desktop\img2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93366"/>
            <a:ext cx="3888432" cy="30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88640"/>
            <a:ext cx="885698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Смена времён года 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происходит потому, что Земля 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вращается вокруг Солнца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61253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639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u="sng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Тема:</a:t>
            </a:r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 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«Земля – наш общий дом!»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prstClr val="white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u="sng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Подвести детей к тому, чтобы дети считали планету Земля – своим домом, чтобы почувствовали себя частицей природы, научить беречь, не вредить ни кому и ни чему в своём доме.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u="sng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</a:t>
            </a:r>
            <a:r>
              <a:rPr lang="ru-RU" sz="2400" b="1" u="sng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lvl="0" fontAlgn="base">
              <a:lnSpc>
                <a:spcPct val="115000"/>
              </a:lnSpc>
              <a:spcBef>
                <a:spcPct val="0"/>
              </a:spcBef>
            </a:pPr>
            <a:r>
              <a:rPr lang="ru-RU" sz="2000" b="1" i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Образовательные: </a:t>
            </a:r>
            <a:endParaRPr lang="ru-RU" sz="2000" b="1" i="1" dirty="0" smtClean="0">
              <a:solidFill>
                <a:srgbClr val="7030A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fontAlgn="base">
              <a:lnSpc>
                <a:spcPct val="115000"/>
              </a:lnSpc>
              <a:spcBef>
                <a:spcPct val="0"/>
              </a:spcBef>
            </a:pP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Расширять представления детей о планете Земля.</a:t>
            </a:r>
            <a:endParaRPr lang="ru-RU" i="1" dirty="0">
              <a:solidFill>
                <a:srgbClr val="7030A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fontAlgn="base">
              <a:lnSpc>
                <a:spcPct val="115000"/>
              </a:lnSpc>
              <a:spcBef>
                <a:spcPct val="0"/>
              </a:spcBef>
            </a:pPr>
            <a:r>
              <a:rPr lang="ru-RU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Создать условия для закрепления знаний детей о  том, что Земля – наш общий дом, в котором живут звери,  птицы, насекомые,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человек.</a:t>
            </a:r>
            <a:endParaRPr lang="ru-RU" dirty="0">
              <a:solidFill>
                <a:srgbClr val="7030A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Активизировать словарь дошкольников, расширить их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кругозор</a:t>
            </a:r>
          </a:p>
          <a:p>
            <a:pPr lvl="0" fontAlgn="base">
              <a:lnSpc>
                <a:spcPct val="115000"/>
              </a:lnSpc>
              <a:spcBef>
                <a:spcPct val="0"/>
              </a:spcBef>
            </a:pP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Развивающие: </a:t>
            </a:r>
          </a:p>
          <a:p>
            <a:pPr lvl="0" fontAlgn="base">
              <a:lnSpc>
                <a:spcPct val="115000"/>
              </a:lnSpc>
              <a:spcBef>
                <a:spcPct val="0"/>
              </a:spcBef>
            </a:pP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Развивать умение мыслить, рассуждать, развивать диалогическую и связную речь, учить отвечать на вопросы  полными ответами</a:t>
            </a:r>
            <a:endParaRPr lang="ru-RU" b="1" i="1" dirty="0" smtClean="0">
              <a:solidFill>
                <a:srgbClr val="7030A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Развивать память, логическое мышление, внимание воображение, зрительное и слуховое восприятие.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Воспитательные:</a:t>
            </a:r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Воспитывать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любовь к природе, желание заботится о ней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7030A0"/>
                </a:solidFill>
              </a:rPr>
              <a:t>Воспитывать у детей чувство гордости за свою планету.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87087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Смена дня и ночи</a:t>
            </a:r>
          </a:p>
          <a:p>
            <a:pPr lvl="0" algn="ctr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Поскольку Земля вращается, Солнце освещает то одну, то другую её половину. Поэтому происходит смена дня и ночи 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Евгений\Desktop\hello_html_m648ba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68356"/>
            <a:ext cx="3960440" cy="274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Евгений\Desktop\vremja-sutok-smena-dnja-i-nochi-na-zemle-f2aef5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108245"/>
            <a:ext cx="3960440" cy="258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4706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8924" y="712560"/>
            <a:ext cx="3263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Игра «День-ночь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Желательно с музыкой. Когда день музыка играет, когда ночь – выключается)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878430"/>
            <a:ext cx="4536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Когда говорят «День» – бегаем, танцуем, веселимся.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Когда говорят «Ночь» - все дети засыпают, (замирают на месте)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Евгений\Desktop\520111_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78430"/>
            <a:ext cx="4114800" cy="28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8917" y="4077072"/>
            <a:ext cx="366327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«Солнце»</a:t>
            </a:r>
          </a:p>
          <a:p>
            <a:pPr lvl="0"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Дети вытягивают руки, а взрослый пытается дотронуться до рук детей, а дети в это время прячут ручки за спину.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63165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0ce2/000bccb1-eb0bb9ae/310/img22.jpg">
            <a:hlinkClick r:id="rId2" tooltip="&quot;&quot;"/>
          </p:cNvPr>
          <p:cNvPicPr/>
          <p:nvPr/>
        </p:nvPicPr>
        <p:blipFill>
          <a:blip r:embed="rId3" cstate="print"/>
          <a:srcRect l="9763" t="13053" r="9691" b="8629"/>
          <a:stretch>
            <a:fillRect/>
          </a:stretch>
        </p:blipFill>
        <p:spPr bwMode="auto">
          <a:xfrm rot="20477199">
            <a:off x="417166" y="659759"/>
            <a:ext cx="2808312" cy="19442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 descr="https://ds04.infourok.ru/uploads/ex/0ce2/000bccb1-eb0bb9ae/310/img23.jpg">
            <a:hlinkClick r:id="rId4" tooltip="&quot;&quot;"/>
          </p:cNvPr>
          <p:cNvPicPr/>
          <p:nvPr/>
        </p:nvPicPr>
        <p:blipFill>
          <a:blip r:embed="rId5" cstate="print"/>
          <a:srcRect l="7322" t="13053" r="7251" b="5365"/>
          <a:stretch>
            <a:fillRect/>
          </a:stretch>
        </p:blipFill>
        <p:spPr bwMode="auto">
          <a:xfrm rot="19831596">
            <a:off x="5876688" y="4210090"/>
            <a:ext cx="2808312" cy="19442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 descr="https://ds04.infourok.ru/uploads/ex/0ce2/000bccb1-eb0bb9ae/310/img24.jpg">
            <a:hlinkClick r:id="rId6" tooltip="&quot;&quot;"/>
          </p:cNvPr>
          <p:cNvPicPr/>
          <p:nvPr/>
        </p:nvPicPr>
        <p:blipFill>
          <a:blip r:embed="rId7" cstate="print"/>
          <a:srcRect l="7322" t="13053" r="2369" b="11892"/>
          <a:stretch>
            <a:fillRect/>
          </a:stretch>
        </p:blipFill>
        <p:spPr bwMode="auto">
          <a:xfrm rot="1498934">
            <a:off x="386689" y="4219109"/>
            <a:ext cx="2808312" cy="19442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482" name="Picture 2" descr="https://st8.gismeteo.ru/static/news/img/src/4283/990d1d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192671">
            <a:off x="5971001" y="680164"/>
            <a:ext cx="2808312" cy="19442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484" name="Picture 4" descr="http://wyksa-r.ru/media/wyksarru/79_17797/1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67844" y="476672"/>
            <a:ext cx="2808312" cy="19442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286000" y="261339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Земля хоть и большая, но очень чувствительная. Ей  становится больно, когда человек неразумно использует её богатства: вырубает леса, засоряет водоёмы, загрязняет воздух.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9605" y="4310801"/>
            <a:ext cx="3135086" cy="209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4184949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kirovchanka.ru/assets/images/News/_2014/city/september/news_uborka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352839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8" name="Picture 2" descr="https://avatars.mds.yandex.net/get-pdb/1209255/c96f35cb-8718-44cd-9454-ddb6331d5685/s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5608" y="548680"/>
            <a:ext cx="352839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http://img.amur.info/crop/misc/2016-10-13/660x_/a46f635d5fb0a0c04b0ef6f90b6de43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3043" y="2348880"/>
            <a:ext cx="3528392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6" name="Picture 10" descr="https://f12.pmo.ee/ESJRIgxUMvu4FgESg-i0Jy4zo7g=/1370x820/smart/nginx/o/2009/03/25/153355t1h9ab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5608" y="4293096"/>
            <a:ext cx="352839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8" name="Picture 12" descr="https://st2.depositphotos.com/1028581/9665/i/950/depositphotos_96659108-stock-photo-school-girl-feeding-birds-i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65712"/>
            <a:ext cx="3530411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918302" y="15007"/>
            <a:ext cx="34687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 сохранить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Землю? </a:t>
            </a:r>
          </a:p>
          <a:p>
            <a:pPr lvl="0"/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260648"/>
            <a:ext cx="3237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сохранить Землю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Евгений\Desktop\s1200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84784"/>
            <a:ext cx="3168352" cy="421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1883947"/>
            <a:ext cx="29523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Красная книга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государственный документ, куда заносятся данные о редких и исчезающих видах растений, грибов, лишайников, животных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01008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5" y="1628800"/>
            <a:ext cx="7815263" cy="491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46329"/>
            <a:ext cx="89289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Заповедники нашей страны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Заповедник – участок территории, на котором сохраняется в естественном состоянии весь его природный комплекс, а охота запрещена.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Также запрещена любая хозяйственная деятельность человека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66812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вгений\Desktop\nm2bs9c5325ecoshn5728ahf64b5e9dl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583544" cy="568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104373"/>
            <a:ext cx="6790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22 апреля – Международный день Земли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284419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6726" y="269929"/>
            <a:ext cx="2848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Домашнее задание 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735520"/>
            <a:ext cx="896448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Наблюдение в домашних условиях за звёздным небом и рассказы об увиденном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Игра «Собери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Распечатайте фотографию Земли. Разрежьте на несколько частей (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).   Дети собирают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(выполняется, если есть возможность)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Подвижная игра «Мы летим» (игра с бумажными самолётиками)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Чей самолёт  улетит дальше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Дидактическая игра с мячом  «Земля – наш общий дом» (для закрепления материала)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Кто живет на земле? (Животные, насекомые, цветы.)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— Кто живет под землей? (Червяки, кроты, жуки.)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— Кто летает над Землей? (Птицы, насекомые.)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— Когда на улице светло? (Днем.)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— Зачем нужна вода? (Пить, купаться, поливать растения.)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— Для чего нужен воздух? ( Необходим  для дыхания.)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— Что делают пчелы? (Собирают нектар).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1702296"/>
            <a:ext cx="7006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Евгений\Desktop\149-1490061_child-teacher-cartoon-kindergarten-kindergarten-kids-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52936"/>
            <a:ext cx="743806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1" descr="http://www.modernwoman.club/wp-content/uploads/2018/05/detu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073140">
            <a:off x="-91289" y="18709"/>
            <a:ext cx="3036330" cy="2106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7951554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Users\Евгений\Desktop\s12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21418"/>
            <a:ext cx="7128792" cy="428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3808" y="260648"/>
            <a:ext cx="57961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 в сборе, взрослые и дети?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можем начинать!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 для начала нам нужно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«Здравствуйте» сказать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Дружно за руки возьмёмся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друг другу улыбнёмся.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пожмём друг другу руку –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Побежит тепло по кругу.</a:t>
            </a:r>
          </a:p>
        </p:txBody>
      </p:sp>
      <p:pic>
        <p:nvPicPr>
          <p:cNvPr id="4" name="Picture 21" descr="http://www.modernwoman.club/wp-content/uploads/2018/05/detu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073140">
            <a:off x="-87354" y="174229"/>
            <a:ext cx="3075469" cy="2133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344023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7524" y="116632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осмос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Он очень большой. Это целая космическая система, которая состоит из множества звезд, планет,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галактик. О какой планете мы сегодня будем говорить, вы узнаете из загадки.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ЗАГАДКА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Евгений\Desktop\img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662473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711823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13" t="22018" r="18644" b="5179"/>
          <a:stretch/>
        </p:blipFill>
        <p:spPr bwMode="auto">
          <a:xfrm>
            <a:off x="1835695" y="2060848"/>
            <a:ext cx="5238627" cy="454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45006"/>
            <a:ext cx="865055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Посмотрите, какая удивительная планета – Земля!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Земля – третья от солнца планета. Планета находится на таком расстоянии от солнца, что температура на ней не бывает ни слишком высокой, ни слишком низкой, есть достаточное количество воды.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Земля единственная планета солнечной системы, на которой есть жизнь.</a:t>
            </a:r>
          </a:p>
        </p:txBody>
      </p:sp>
    </p:spTree>
    <p:extLst>
      <p:ext uri="{BB962C8B-B14F-4D97-AF65-F5344CB8AC3E}">
        <p14:creationId xmlns:p14="http://schemas.microsoft.com/office/powerpoint/2010/main" xmlns="" val="9527778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5839" y="188640"/>
            <a:ext cx="7877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Чем 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же удивительна наша планета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? Природой!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792" y="612886"/>
            <a:ext cx="3719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Плещутся моря и океаны</a:t>
            </a:r>
            <a:endParaRPr lang="ru-RU" sz="2400" dirty="0">
              <a:solidFill>
                <a:srgbClr val="0070C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2050" name="Picture 2" descr="C:\Users\Евгений\Desktop\s1200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106" y="1074551"/>
            <a:ext cx="8028531" cy="535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43401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3808" y="260648"/>
            <a:ext cx="2926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dirty="0" smtClean="0">
                <a:solidFill>
                  <a:srgbClr val="73F42C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Текут ручьи и реки</a:t>
            </a:r>
            <a:endParaRPr lang="ru-RU" sz="2400" dirty="0">
              <a:solidFill>
                <a:srgbClr val="73F42C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3074" name="Picture 2" descr="C:\Users\Евгений\Desktop\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120" y="1164374"/>
            <a:ext cx="7916303" cy="528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20972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47864" y="163743"/>
            <a:ext cx="1998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dirty="0" smtClean="0">
                <a:solidFill>
                  <a:srgbClr val="73F42C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Шумят леса</a:t>
            </a:r>
            <a:endParaRPr lang="ru-RU" sz="2400" dirty="0">
              <a:solidFill>
                <a:srgbClr val="73F42C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4098" name="Picture 2" descr="C:\Users\Евгений\Desktop\s1200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819972"/>
            <a:ext cx="8384972" cy="55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3189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3024" y="182216"/>
            <a:ext cx="3441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Расстилаются равнины</a:t>
            </a:r>
            <a:endParaRPr lang="ru-RU" sz="2400" dirty="0">
              <a:solidFill>
                <a:srgbClr val="0070C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5122" name="Picture 2" descr="C:\Users\Евгений\Desktop\s1200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560840" cy="56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68042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2709</TotalTime>
  <Words>725</Words>
  <Application>Microsoft Office PowerPoint</Application>
  <PresentationFormat>Экран (4:3)</PresentationFormat>
  <Paragraphs>112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Женя</dc:creator>
  <cp:lastModifiedBy>ит</cp:lastModifiedBy>
  <cp:revision>119</cp:revision>
  <dcterms:created xsi:type="dcterms:W3CDTF">2018-11-07T04:55:53Z</dcterms:created>
  <dcterms:modified xsi:type="dcterms:W3CDTF">2021-10-28T16:50:56Z</dcterms:modified>
</cp:coreProperties>
</file>