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" initials="В" lastIdx="0" clrIdx="0">
    <p:extLst>
      <p:ext uri="{19B8F6BF-5375-455C-9EA6-DF929625EA0E}">
        <p15:presenceInfo xmlns:p15="http://schemas.microsoft.com/office/powerpoint/2012/main" xmlns="" userId="Валент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50C15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9" autoAdjust="0"/>
    <p:restoredTop sz="94660"/>
  </p:normalViewPr>
  <p:slideViewPr>
    <p:cSldViewPr>
      <p:cViewPr varScale="1">
        <p:scale>
          <a:sx n="69" d="100"/>
          <a:sy n="69" d="100"/>
        </p:scale>
        <p:origin x="-16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180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537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736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77916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318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9093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273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976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69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361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22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853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1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511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111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46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34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4881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61744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</a:rPr>
              <a:t>Художественное творчество. </a:t>
            </a:r>
            <a:r>
              <a:rPr lang="ru-RU" sz="2600" b="1" dirty="0" smtClean="0">
                <a:solidFill>
                  <a:schemeClr val="bg1"/>
                </a:solidFill>
              </a:rPr>
              <a:t>Лепка </a:t>
            </a:r>
            <a:endParaRPr lang="ru-RU" sz="2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974" y="2348880"/>
            <a:ext cx="6246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Космическое небо</a:t>
            </a:r>
          </a:p>
          <a:p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19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064896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Мы потрудились от души.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работы очень хороши!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Теперь пора нам поиграть</a:t>
            </a:r>
            <a:r>
              <a:rPr lang="ru-RU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9047" y="1317154"/>
            <a:ext cx="7197409" cy="536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342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132856"/>
            <a:ext cx="6696744" cy="149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Ребята, вы молодцы! Всем спасибо! </a:t>
            </a:r>
            <a:endParaRPr lang="ru-RU" sz="2600" b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Жду </a:t>
            </a:r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ваши фотографии. Сидим дома. </a:t>
            </a:r>
            <a:endParaRPr lang="ru-RU" sz="2600" b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Будьте </a:t>
            </a:r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здоровы.</a:t>
            </a:r>
            <a:endParaRPr lang="ru-RU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06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96944" cy="4022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творческой работы</a:t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Обучать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приемам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с мягким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пластилином.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любознательность, фантазию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воображение. Воспитывать трудолюбие. Совершенствовать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композиционные навыки.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200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</a:t>
            </a:r>
            <a:r>
              <a:rPr lang="ru-RU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Картон черный А4, пластилин, дощечки для лепки.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26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посмотрите на картинку – это наша Земля, вот так она выглядит из космоса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749009"/>
            <a:ext cx="6264696" cy="492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5468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856984" cy="548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6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вами уже познакомились с космосом, звездами, спутниками, планетами, конструировали ракету.  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сегодня мы с вами будем лепить космическое небо со звездами, планетами. Вы готовы? Тогда начнем.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шаг.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Возьмем и соединить небольшие кусочки синего, зеленого и белого пластилина, скатаем в шар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шаг.                                                                                  </a:t>
            </a:r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Сплющиваем шар, уложим его на картон и растянем пальчиками, создавая круг. Это будет наша планета Земля</a:t>
            </a:r>
            <a:r>
              <a:rPr 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11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692696"/>
            <a:ext cx="756084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373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немного отдохнем и выполним упражнение: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самолете мы сидим                                                                                    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руками шевелим!                                                                                       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 туда-сюда                                                                                 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покрутим!                                                                                            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ногами постучим                                                                                         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вставать не будем!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628800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800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90500">
              <a:spcBef>
                <a:spcPts val="600"/>
              </a:spcBef>
              <a:spcAft>
                <a:spcPts val="600"/>
              </a:spcAft>
            </a:pP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Третий шаг.</a:t>
            </a:r>
          </a:p>
          <a:p>
            <a:pPr marR="190500">
              <a:spcBef>
                <a:spcPts val="600"/>
              </a:spcBef>
              <a:spcAft>
                <a:spcPts val="600"/>
              </a:spcAft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теперь берем желтый пластилин и скатываем шар. Сплющиваем шар и растянем пальчиками по картону. Это будет Луна.</a:t>
            </a:r>
            <a:endParaRPr lang="ru-RU" sz="2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661031"/>
            <a:ext cx="7200800" cy="486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546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1166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Четвертый шаг.                                                                                                  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Скатать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синий кусочек пластилина в шар, слегка сплюснем и прикрепим его на картон, а к нему колбаску красного цвета — это планета Сатурн. 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355241"/>
            <a:ext cx="8280920" cy="53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662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1296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Пятый шаг.                                                                                                                              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Отщипываем маленькие кусочки белого, красного, пластилина. Скатываем их в маленькие шарики сплющиваем в лепешки, крепим на картон и растягиваем пальчиком. Это космические звезды.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12756"/>
            <a:ext cx="8640960" cy="525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385036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153</TotalTime>
  <Words>193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Подводный мир</dc:title>
  <dc:creator>asus</dc:creator>
  <cp:lastModifiedBy>ит</cp:lastModifiedBy>
  <cp:revision>25</cp:revision>
  <dcterms:created xsi:type="dcterms:W3CDTF">2020-04-11T10:56:27Z</dcterms:created>
  <dcterms:modified xsi:type="dcterms:W3CDTF">2021-10-28T16:56:44Z</dcterms:modified>
</cp:coreProperties>
</file>