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:p15="http://schemas.microsoft.com/office/powerpoint/2012/main" xmlns="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0C15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Развитие </a:t>
            </a:r>
            <a:r>
              <a:rPr lang="ru-RU" dirty="0" smtClean="0">
                <a:solidFill>
                  <a:schemeClr val="bg1"/>
                </a:solidFill>
              </a:rPr>
              <a:t>речи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200" b="1" dirty="0">
                <a:solidFill>
                  <a:schemeClr val="bg1"/>
                </a:solidFill>
              </a:rPr>
              <a:t>Звездное </a:t>
            </a:r>
            <a:r>
              <a:rPr lang="ru-RU" sz="5200" b="1" dirty="0" smtClean="0">
                <a:solidFill>
                  <a:schemeClr val="bg1"/>
                </a:solidFill>
              </a:rPr>
              <a:t>небо</a:t>
            </a:r>
          </a:p>
          <a:p>
            <a:endParaRPr lang="ru-RU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sz="28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 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представление о космосе, закрепить полученные ранее знания.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доброжелательное отношение к окружающему миру.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Развивающие: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собственный познавательный опыт, любознательность, воображение, фантазию, развивать речь, увеличивать словарный запас.  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endParaRPr lang="ru-RU" sz="2800" b="1" u="sng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о космосе, звездном небе.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6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занятия:</a:t>
            </a:r>
            <a:endParaRPr lang="ru-RU" sz="2600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6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</a:t>
            </a:r>
            <a:r>
              <a:rPr lang="ru-RU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 вами познакомимся со звёздным небом.</a:t>
            </a:r>
            <a:endParaRPr lang="ru-RU" sz="26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81192"/>
            <a:ext cx="8568952" cy="53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задание: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u="sng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вами отправляемся в космический кинозал и посмотрим на экран. Будут появляться картинки, а вы должны будете ответить, что изображено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846197"/>
            <a:ext cx="500545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8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35292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0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 </a:t>
            </a:r>
            <a:endParaRPr lang="ru-RU" sz="2800" b="1" u="sng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Какой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лишний на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картинке?</a:t>
            </a:r>
            <a:endParaRPr lang="ru-R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47" y="1340768"/>
            <a:ext cx="85684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7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</a:t>
            </a:r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две одинаковые звездочки.</a:t>
            </a:r>
            <a:endParaRPr lang="ru-RU" sz="2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80648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2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2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276872"/>
            <a:ext cx="55420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solidFill>
                  <a:srgbClr val="FFFF00"/>
                </a:solidFill>
              </a:rPr>
              <a:t>Спасибо за работу! 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9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101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речи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18</cp:revision>
  <dcterms:created xsi:type="dcterms:W3CDTF">2020-04-11T10:56:27Z</dcterms:created>
  <dcterms:modified xsi:type="dcterms:W3CDTF">2021-10-27T18:09:18Z</dcterms:modified>
</cp:coreProperties>
</file>