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Дополнительная образовательная деятельность</a:t>
            </a:r>
            <a:b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ru-RU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«ДЕЛЬФИНЕНОК»</a:t>
            </a:r>
            <a:b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03340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НАШИ ЗАНЯТИЯ</a:t>
            </a:r>
          </a:p>
          <a:p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2292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Инструктор по ФК (бассейн)  Беленькая Мария Валерьевна</a:t>
            </a:r>
            <a:endParaRPr lang="ru-RU" dirty="0"/>
          </a:p>
        </p:txBody>
      </p:sp>
      <p:pic>
        <p:nvPicPr>
          <p:cNvPr id="1026" name="Picture 2" descr="C:\Users\Беленький\Downloads\children-swim-sea-fish-86033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78934"/>
            <a:ext cx="243840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ЗАПИСЫВАЙТЕСЬ </a:t>
            </a:r>
            <a:br>
              <a:rPr lang="ru-RU" dirty="0" smtClean="0"/>
            </a:br>
            <a:r>
              <a:rPr lang="ru-RU" dirty="0" smtClean="0"/>
              <a:t>В КРУЖОК!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243914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Наша </a:t>
            </a:r>
            <a:r>
              <a:rPr lang="ru-RU" sz="2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методика обучения плаванию детей с </a:t>
            </a: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 </a:t>
            </a:r>
            <a:r>
              <a:rPr lang="ru-RU" sz="2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</a:t>
            </a: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 </a:t>
            </a:r>
            <a:r>
              <a:rPr lang="ru-RU" sz="2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лет позволяет освоить и закрепить навык умения плавать в среднем возрасте и сохранить на всю жизнь</a:t>
            </a: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Освоение с водой происходит одновременно с изучением простейших упражнений, которые являются элементами техники спортивных способов плавания. Занятия построены в форме интересной </a:t>
            </a: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игры.</a:t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Дети получат положительный эмоциональный настрой от знакомства с водой! </a:t>
            </a:r>
          </a:p>
        </p:txBody>
      </p:sp>
    </p:spTree>
    <p:extLst>
      <p:ext uri="{BB962C8B-B14F-4D97-AF65-F5344CB8AC3E}">
        <p14:creationId xmlns:p14="http://schemas.microsoft.com/office/powerpoint/2010/main" val="16873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86600" cy="100811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Занятия с детками группы раннего возраста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203401" cy="44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5" y="1340768"/>
            <a:ext cx="4816475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0" y="3933056"/>
            <a:ext cx="1979265" cy="2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7915" y="4827957"/>
            <a:ext cx="3240360" cy="190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>
              <a:spcBef>
                <a:spcPts val="439"/>
              </a:spcBef>
              <a:spcAft>
                <a:spcPts val="300"/>
              </a:spcAft>
              <a:buNone/>
            </a:pPr>
            <a:r>
              <a:rPr lang="ru-RU" sz="1600" dirty="0" smtClean="0">
                <a:latin typeface="Trebuchet MS" pitchFamily="18"/>
              </a:rPr>
              <a:t>У деток </a:t>
            </a:r>
            <a:r>
              <a:rPr lang="ru-RU" sz="1600" dirty="0">
                <a:latin typeface="Trebuchet MS" pitchFamily="18"/>
              </a:rPr>
              <a:t>раннего возраста  </a:t>
            </a:r>
            <a:r>
              <a:rPr lang="ru-RU" sz="1600" dirty="0" smtClean="0">
                <a:latin typeface="Trebuchet MS" pitchFamily="18"/>
              </a:rPr>
              <a:t> </a:t>
            </a:r>
            <a:r>
              <a:rPr lang="ru-RU" sz="1600" dirty="0">
                <a:latin typeface="Trebuchet MS" pitchFamily="18"/>
              </a:rPr>
              <a:t>основной этап в течении учебного года привыкание к воде.</a:t>
            </a:r>
          </a:p>
          <a:p>
            <a:pPr marL="45720" lvl="0" indent="0">
              <a:spcBef>
                <a:spcPts val="439"/>
              </a:spcBef>
              <a:spcAft>
                <a:spcPts val="300"/>
              </a:spcAft>
              <a:buNone/>
            </a:pPr>
            <a:r>
              <a:rPr lang="ru-RU" sz="1600" dirty="0">
                <a:latin typeface="Trebuchet MS" pitchFamily="18"/>
              </a:rPr>
              <a:t>Привыкание к воде </a:t>
            </a:r>
            <a:r>
              <a:rPr lang="ru-RU" sz="1600" dirty="0" smtClean="0">
                <a:latin typeface="Trebuchet MS" pitchFamily="18"/>
              </a:rPr>
              <a:t>происходит </a:t>
            </a:r>
            <a:r>
              <a:rPr lang="ru-RU" sz="1600" dirty="0">
                <a:latin typeface="Trebuchet MS" pitchFamily="18"/>
              </a:rPr>
              <a:t>через приспособление к её свойствам.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6019094" y="4609333"/>
            <a:ext cx="576064" cy="4372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28384" y="4761830"/>
            <a:ext cx="458731" cy="3953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642990" y="379136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21560" y="5046580"/>
            <a:ext cx="529276" cy="4331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187624" y="4404082"/>
            <a:ext cx="216024" cy="166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1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Занятия в группах с детками возраста 3-5 лет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268760"/>
            <a:ext cx="4169035" cy="292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5" y="4293096"/>
            <a:ext cx="4139952" cy="232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5695"/>
            <a:ext cx="2836690" cy="46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0569" y="1284870"/>
            <a:ext cx="4796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Учимся лежать на воде и плыть, ножки работают кролем  на спине и животе с </a:t>
            </a:r>
          </a:p>
          <a:p>
            <a:r>
              <a:rPr lang="ru-RU" dirty="0"/>
              <a:t>в</a:t>
            </a:r>
            <a:r>
              <a:rPr lang="ru-RU" dirty="0" smtClean="0"/>
              <a:t>спомогательными плавательными средствами.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0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150" y="404664"/>
            <a:ext cx="812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Выполняем задержку дыхания под водой и упражнение «ПУЗЫРИ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420426" cy="505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79613" cy="513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7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2" y="116632"/>
            <a:ext cx="2715135" cy="364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99011"/>
            <a:ext cx="5003601" cy="281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3695"/>
            <a:ext cx="3275861" cy="483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672818">
            <a:off x="-39435" y="877035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Играем на воде и под водой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249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Занятия в группах с детками возраста </a:t>
            </a:r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</a:rPr>
              <a:t>5-7 </a:t>
            </a:r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лет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" y="4004010"/>
            <a:ext cx="5049503" cy="284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8" y="1542799"/>
            <a:ext cx="3976630" cy="244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23207"/>
            <a:ext cx="4076154" cy="248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281813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Детки постарше выполняют уже элементы посложнее. Скольжение «стрелочка» на груди, на спине. Кроль на спине на животе с вспомогательными плавательными средствами, к работе ног подключаем работу ног.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9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999572" cy="256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24741"/>
            <a:ext cx="4176464" cy="25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3" y="800244"/>
            <a:ext cx="4143733" cy="233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62" y="4075733"/>
            <a:ext cx="4070752" cy="255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320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Упражнение «ОБЕЗЬЯНКА»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3317" y="3393866"/>
            <a:ext cx="3567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Упражнение «ЗВЕЗДА» </a:t>
            </a:r>
          </a:p>
          <a:p>
            <a:pPr algn="ctr"/>
            <a:r>
              <a:rPr lang="ru-RU" b="1" dirty="0" smtClean="0"/>
              <a:t>Выполняется на спине и животе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04664"/>
            <a:ext cx="314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Упражнение «ПОПЛАВОК»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3651891"/>
            <a:ext cx="217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и многое другое….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31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65887"/>
            <a:ext cx="4427537" cy="293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139505" cy="271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73" y="188640"/>
            <a:ext cx="3213996" cy="32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831931">
            <a:off x="265845" y="552566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Так же мы обязательно играем в игры посложнее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871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162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Дополнительная образовательная деятельность   «ДЕЛЬФИНЕНОК»  </vt:lpstr>
      <vt:lpstr>  Наша методика обучения плаванию детей с 3 до 7 лет позволяет освоить и закрепить навык умения плавать в среднем возрасте и сохранить на всю жизнь.   Освоение с водой происходит одновременно с изучением простейших упражнений, которые являются элементами техники спортивных способов плавания. Занятия построены в форме интересной игры. Дети получат положительный эмоциональный настрой от знакомства с водой! </vt:lpstr>
      <vt:lpstr>Занятия с детками группы раннего возраста</vt:lpstr>
      <vt:lpstr>Занятия в группах с детками возраста 3-5 лет</vt:lpstr>
      <vt:lpstr>Презентация PowerPoint</vt:lpstr>
      <vt:lpstr>Презентация PowerPoint</vt:lpstr>
      <vt:lpstr>Занятия в группах с детками возраста 5-7 лет</vt:lpstr>
      <vt:lpstr>Презентация PowerPoint</vt:lpstr>
      <vt:lpstr>Презентация PowerPoint</vt:lpstr>
      <vt:lpstr>СПАСИБО ЗА ВНИМАНИЕ!  ЗАПИСЫВАЙТЕСЬ  В КРУЖОК!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деятельность   «ДЕЛЬФИНЕНОК»</dc:title>
  <dc:creator>Беленький</dc:creator>
  <cp:lastModifiedBy>Беленький</cp:lastModifiedBy>
  <cp:revision>11</cp:revision>
  <dcterms:created xsi:type="dcterms:W3CDTF">2020-04-30T12:00:13Z</dcterms:created>
  <dcterms:modified xsi:type="dcterms:W3CDTF">2020-05-06T07:35:25Z</dcterms:modified>
</cp:coreProperties>
</file>