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F8A640-27DB-4827-B6FA-25DAC17DFF44}" v="7" dt="2020-04-22T11:55:59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5334000"/>
            <a:ext cx="1036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867400"/>
            <a:ext cx="10363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6315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1417638"/>
            <a:ext cx="24384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417638"/>
            <a:ext cx="7112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0271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7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9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5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0977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595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417638"/>
            <a:ext cx="9753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659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770" y="1540300"/>
            <a:ext cx="10013795" cy="292018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Дополнительная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образовательная деятельность 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 «Мир логики».</a:t>
            </a: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chemeClr val="bg2"/>
                </a:solidFill>
              </a:rPr>
              <a:t>Занятие «В мире сказок»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0868" y="5609063"/>
            <a:ext cx="5843240" cy="102591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Подготовила Климова Н.С.</a:t>
            </a:r>
          </a:p>
        </p:txBody>
      </p:sp>
    </p:spTree>
    <p:extLst>
      <p:ext uri="{BB962C8B-B14F-4D97-AF65-F5344CB8AC3E}">
        <p14:creationId xmlns:p14="http://schemas.microsoft.com/office/powerpoint/2010/main" val="239815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7561"/>
            <a:ext cx="5018049" cy="630043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 Чтобы попасть в сказку ,нужно справиться с первым заданием.</a:t>
            </a:r>
            <a:br>
              <a:rPr lang="ru-RU" dirty="0">
                <a:solidFill>
                  <a:srgbClr val="0070C0"/>
                </a:solidFill>
              </a:rPr>
            </a:b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Подобрать к замочной скважине ключик.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6" r="452" b="6397"/>
          <a:stretch/>
        </p:blipFill>
        <p:spPr>
          <a:xfrm>
            <a:off x="5288354" y="0"/>
            <a:ext cx="5840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6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493" y="0"/>
            <a:ext cx="9753600" cy="1548586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Вот мы и в сказке.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 Посмотрите все ли правильно?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732" r="-155"/>
          <a:stretch/>
        </p:blipFill>
        <p:spPr>
          <a:xfrm>
            <a:off x="602165" y="1661531"/>
            <a:ext cx="11006963" cy="5196469"/>
          </a:xfrm>
        </p:spPr>
      </p:pic>
    </p:spTree>
    <p:extLst>
      <p:ext uri="{BB962C8B-B14F-4D97-AF65-F5344CB8AC3E}">
        <p14:creationId xmlns:p14="http://schemas.microsoft.com/office/powerpoint/2010/main" val="299688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715962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Теперь угадаем сказку по предмету.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100000" l="267" r="98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2" y="1735638"/>
            <a:ext cx="3492500" cy="4191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90" y="978325"/>
            <a:ext cx="4723471" cy="3148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67" b="100000" l="48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373">
            <a:off x="5391643" y="3194898"/>
            <a:ext cx="4148254" cy="38889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3" b="90000" l="292" r="899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917" y="397704"/>
            <a:ext cx="3338244" cy="3411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0441" y="5926638"/>
            <a:ext cx="227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Красная шапочка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9473" y="4382429"/>
            <a:ext cx="219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Курочка ряба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55473" y="6403948"/>
            <a:ext cx="217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Репка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9339" y="4003288"/>
            <a:ext cx="198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Три медведя</a:t>
            </a:r>
          </a:p>
        </p:txBody>
      </p:sp>
    </p:spTree>
    <p:extLst>
      <p:ext uri="{BB962C8B-B14F-4D97-AF65-F5344CB8AC3E}">
        <p14:creationId xmlns:p14="http://schemas.microsoft.com/office/powerpoint/2010/main" val="204899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946" y="291469"/>
            <a:ext cx="9753600" cy="715962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Кто лишний? Сказка теремок.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06" b="79861" l="8646" r="98750">
                        <a14:foregroundMark x1="16250" y1="25139" x2="15000" y2="39583"/>
                        <a14:foregroundMark x1="34375" y1="22361" x2="33125" y2="39722"/>
                        <a14:foregroundMark x1="36875" y1="40139" x2="36875" y2="40139"/>
                        <a14:foregroundMark x1="32708" y1="40278" x2="32708" y2="40278"/>
                        <a14:foregroundMark x1="38229" y1="28889" x2="38229" y2="28889"/>
                        <a14:foregroundMark x1="37500" y1="27639" x2="37500" y2="27639"/>
                        <a14:foregroundMark x1="36354" y1="39444" x2="36354" y2="39444"/>
                        <a14:foregroundMark x1="54063" y1="19028" x2="56354" y2="43611"/>
                        <a14:foregroundMark x1="79583" y1="15556" x2="72292" y2="46667"/>
                        <a14:foregroundMark x1="18125" y1="51389" x2="16875" y2="77917"/>
                        <a14:foregroundMark x1="15313" y1="53750" x2="15313" y2="53750"/>
                        <a14:foregroundMark x1="22292" y1="63472" x2="22292" y2="63472"/>
                        <a14:foregroundMark x1="25208" y1="72500" x2="25208" y2="72500"/>
                        <a14:foregroundMark x1="24063" y1="71389" x2="21458" y2="68333"/>
                        <a14:foregroundMark x1="11042" y1="64583" x2="15521" y2="63750"/>
                        <a14:foregroundMark x1="25625" y1="71806" x2="25625" y2="71806"/>
                        <a14:foregroundMark x1="15208" y1="75694" x2="15208" y2="75694"/>
                        <a14:foregroundMark x1="13854" y1="75694" x2="13854" y2="75694"/>
                        <a14:foregroundMark x1="59062" y1="57361" x2="63750" y2="58611"/>
                        <a14:foregroundMark x1="59896" y1="63056" x2="61875" y2="63472"/>
                        <a14:foregroundMark x1="79583" y1="58889" x2="84063" y2="74583"/>
                        <a14:foregroundMark x1="89271" y1="56806" x2="94167" y2="46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69" t="13910" r="1175" b="20088"/>
          <a:stretch/>
        </p:blipFill>
        <p:spPr>
          <a:xfrm>
            <a:off x="535259" y="1011252"/>
            <a:ext cx="10671717" cy="5853026"/>
          </a:xfrm>
        </p:spPr>
      </p:pic>
    </p:spTree>
    <p:extLst>
      <p:ext uri="{BB962C8B-B14F-4D97-AF65-F5344CB8AC3E}">
        <p14:creationId xmlns:p14="http://schemas.microsoft.com/office/powerpoint/2010/main" val="1250251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361" y="157550"/>
            <a:ext cx="9753600" cy="715962"/>
          </a:xfrm>
        </p:spPr>
        <p:txBody>
          <a:bodyPr/>
          <a:lstStyle/>
          <a:p>
            <a:r>
              <a:rPr lang="ru-RU" dirty="0" err="1">
                <a:solidFill>
                  <a:schemeClr val="bg2"/>
                </a:solidFill>
              </a:rPr>
              <a:t>Заюшкина</a:t>
            </a:r>
            <a:r>
              <a:rPr lang="ru-RU" dirty="0">
                <a:solidFill>
                  <a:schemeClr val="bg2"/>
                </a:solidFill>
              </a:rPr>
              <a:t> избушка.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28" b="79167" l="0" r="98750">
                        <a14:foregroundMark x1="35104" y1="21944" x2="36667" y2="27917"/>
                        <a14:foregroundMark x1="35208" y1="19722" x2="35208" y2="19722"/>
                        <a14:foregroundMark x1="37708" y1="28333" x2="39583" y2="44306"/>
                        <a14:foregroundMark x1="36563" y1="44722" x2="36042" y2="38472"/>
                        <a14:foregroundMark x1="42813" y1="42778" x2="42813" y2="42778"/>
                        <a14:foregroundMark x1="40729" y1="29028" x2="45000" y2="26389"/>
                        <a14:foregroundMark x1="43438" y1="41944" x2="43438" y2="41944"/>
                        <a14:foregroundMark x1="35729" y1="20833" x2="35729" y2="20833"/>
                        <a14:foregroundMark x1="34063" y1="22083" x2="34063" y2="22083"/>
                        <a14:foregroundMark x1="55208" y1="32778" x2="55208" y2="32778"/>
                        <a14:foregroundMark x1="55208" y1="32778" x2="58229" y2="39167"/>
                        <a14:foregroundMark x1="58958" y1="38194" x2="75729" y2="33611"/>
                        <a14:foregroundMark x1="65313" y1="43472" x2="64375" y2="53194"/>
                        <a14:foregroundMark x1="68750" y1="54444" x2="72500" y2="52917"/>
                        <a14:foregroundMark x1="36250" y1="32361" x2="35208" y2="37500"/>
                        <a14:foregroundMark x1="35313" y1="45000" x2="35313" y2="45000"/>
                        <a14:foregroundMark x1="83438" y1="28194" x2="86042" y2="30833"/>
                        <a14:foregroundMark x1="84271" y1="30556" x2="85000" y2="33194"/>
                        <a14:foregroundMark x1="85104" y1="34028" x2="92188" y2="32361"/>
                        <a14:foregroundMark x1="89583" y1="19306" x2="89583" y2="19306"/>
                        <a14:foregroundMark x1="43438" y1="48611" x2="39896" y2="74583"/>
                        <a14:foregroundMark x1="65521" y1="60972" x2="70313" y2="76667"/>
                        <a14:foregroundMark x1="92396" y1="45972" x2="88021" y2="78333"/>
                        <a14:foregroundMark x1="91875" y1="56389" x2="94063" y2="59444"/>
                        <a14:foregroundMark x1="44583" y1="30972" x2="44583" y2="30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19" r="-154" b="20089"/>
          <a:stretch/>
        </p:blipFill>
        <p:spPr>
          <a:xfrm>
            <a:off x="0" y="1658756"/>
            <a:ext cx="11128917" cy="5299605"/>
          </a:xfrm>
        </p:spPr>
      </p:pic>
    </p:spTree>
    <p:extLst>
      <p:ext uri="{BB962C8B-B14F-4D97-AF65-F5344CB8AC3E}">
        <p14:creationId xmlns:p14="http://schemas.microsoft.com/office/powerpoint/2010/main" val="129701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756" y="414028"/>
            <a:ext cx="9753600" cy="715962"/>
          </a:xfrm>
        </p:spPr>
        <p:txBody>
          <a:bodyPr/>
          <a:lstStyle/>
          <a:p>
            <a:r>
              <a:rPr lang="ru-RU" dirty="0">
                <a:solidFill>
                  <a:schemeClr val="bg2"/>
                </a:solidFill>
              </a:rPr>
              <a:t>Гуси-лебеди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8" b="90000" l="1250" r="97500">
                        <a14:foregroundMark x1="18854" y1="25972" x2="20521" y2="46111"/>
                        <a14:foregroundMark x1="42708" y1="23611" x2="42813" y2="50417"/>
                        <a14:foregroundMark x1="62500" y1="21667" x2="64375" y2="72083"/>
                        <a14:foregroundMark x1="85729" y1="12500" x2="87083" y2="37222"/>
                        <a14:foregroundMark x1="9896" y1="50278" x2="7708" y2="78611"/>
                        <a14:foregroundMark x1="28125" y1="60833" x2="31667" y2="58889"/>
                        <a14:foregroundMark x1="29063" y1="56528" x2="29063" y2="56528"/>
                        <a14:foregroundMark x1="31146" y1="63889" x2="31146" y2="63889"/>
                        <a14:foregroundMark x1="34167" y1="60556" x2="34167" y2="60556"/>
                        <a14:foregroundMark x1="31563" y1="59028" x2="32083" y2="58889"/>
                        <a14:foregroundMark x1="32292" y1="58750" x2="36042" y2="60000"/>
                        <a14:foregroundMark x1="45000" y1="65278" x2="47813" y2="57500"/>
                        <a14:foregroundMark x1="42604" y1="61250" x2="43229" y2="62639"/>
                        <a14:foregroundMark x1="48646" y1="56250" x2="48646" y2="56250"/>
                        <a14:foregroundMark x1="37500" y1="63750" x2="42500" y2="63889"/>
                        <a14:foregroundMark x1="25833" y1="74306" x2="35521" y2="70556"/>
                        <a14:foregroundMark x1="35625" y1="75556" x2="32500" y2="70139"/>
                        <a14:foregroundMark x1="40000" y1="71667" x2="51875" y2="74861"/>
                        <a14:backgroundMark x1="26458" y1="26389" x2="26458" y2="26389"/>
                        <a14:backgroundMark x1="27292" y1="27917" x2="33958" y2="50833"/>
                        <a14:backgroundMark x1="49688" y1="16389" x2="53438" y2="56250"/>
                        <a14:backgroundMark x1="72917" y1="73750" x2="72917" y2="55833"/>
                        <a14:backgroundMark x1="56458" y1="75417" x2="52917" y2="54722"/>
                        <a14:backgroundMark x1="14792" y1="66389" x2="24271" y2="64306"/>
                        <a14:backgroundMark x1="37500" y1="74167" x2="41250" y2="7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05" y="320598"/>
            <a:ext cx="9857677" cy="7033631"/>
          </a:xfrm>
        </p:spPr>
      </p:pic>
    </p:spTree>
    <p:extLst>
      <p:ext uri="{BB962C8B-B14F-4D97-AF65-F5344CB8AC3E}">
        <p14:creationId xmlns:p14="http://schemas.microsoft.com/office/powerpoint/2010/main" val="72282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688" y="2688877"/>
            <a:ext cx="9753600" cy="238492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На этом наше путешествие в сказку заканчивается. </a:t>
            </a:r>
            <a:br>
              <a:rPr lang="ru-RU" dirty="0">
                <a:solidFill>
                  <a:schemeClr val="bg2"/>
                </a:solidFill>
              </a:rPr>
            </a:br>
            <a:r>
              <a:rPr lang="ru-RU" dirty="0">
                <a:solidFill>
                  <a:schemeClr val="bg2"/>
                </a:solidFill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286587979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808080"/>
      </a:dk1>
      <a:lt1>
        <a:srgbClr val="FFFFFF"/>
      </a:lt1>
      <a:dk2>
        <a:srgbClr val="FFFFFF"/>
      </a:dk2>
      <a:lt2>
        <a:srgbClr val="0120BD"/>
      </a:lt2>
      <a:accent1>
        <a:srgbClr val="C300E6"/>
      </a:accent1>
      <a:accent2>
        <a:srgbClr val="F96F1C"/>
      </a:accent2>
      <a:accent3>
        <a:srgbClr val="FFFFFF"/>
      </a:accent3>
      <a:accent4>
        <a:srgbClr val="6C6C6C"/>
      </a:accent4>
      <a:accent5>
        <a:srgbClr val="DEAAF0"/>
      </a:accent5>
      <a:accent6>
        <a:srgbClr val="E26418"/>
      </a:accent6>
      <a:hlink>
        <a:srgbClr val="FFBF07"/>
      </a:hlink>
      <a:folHlink>
        <a:srgbClr val="5F5F5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(3)</Template>
  <TotalTime>131</TotalTime>
  <Words>54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powerpoint-template-24</vt:lpstr>
      <vt:lpstr>Дополнительная  образовательная деятельность   «Мир логики».  Занятие «В мире сказок» </vt:lpstr>
      <vt:lpstr> Чтобы попасть в сказку ,нужно справиться с первым заданием.  Подобрать к замочной скважине ключик.</vt:lpstr>
      <vt:lpstr>Вот мы и в сказке.  Посмотрите все ли правильно?</vt:lpstr>
      <vt:lpstr>Теперь угадаем сказку по предмету.</vt:lpstr>
      <vt:lpstr>Кто лишний? Сказка теремок.</vt:lpstr>
      <vt:lpstr>Заюшкина избушка.</vt:lpstr>
      <vt:lpstr>Гуси-лебеди</vt:lpstr>
      <vt:lpstr>На этом наше путешествие в сказку заканчивается.  Спасибо за внимание.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 образовательная программа   «Мир логики.»  Занятие «В мире сказок» </dc:title>
  <dc:creator>Наташа</dc:creator>
  <cp:lastModifiedBy>Наташа</cp:lastModifiedBy>
  <cp:revision>13</cp:revision>
  <dcterms:created xsi:type="dcterms:W3CDTF">2020-04-22T08:23:58Z</dcterms:created>
  <dcterms:modified xsi:type="dcterms:W3CDTF">2020-04-22T11:58:00Z</dcterms:modified>
</cp:coreProperties>
</file>