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4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3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7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057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19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6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6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9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4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6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1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4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0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8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5DA56-228E-4C72-97CC-791D2F5A4A24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0EB1-870D-4A7C-8A69-2595F9F7B8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10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98" y="0"/>
            <a:ext cx="9266566" cy="2575931"/>
          </a:xfrm>
        </p:spPr>
        <p:txBody>
          <a:bodyPr/>
          <a:lstStyle/>
          <a:p>
            <a:pPr algn="ctr"/>
            <a:r>
              <a:rPr lang="ru-RU" dirty="0"/>
              <a:t>Дополнительная </a:t>
            </a:r>
            <a:br>
              <a:rPr lang="ru-RU" dirty="0"/>
            </a:br>
            <a:r>
              <a:rPr lang="ru-RU" dirty="0"/>
              <a:t>образовательная программа</a:t>
            </a:r>
            <a:br>
              <a:rPr lang="ru-RU" dirty="0"/>
            </a:br>
            <a:r>
              <a:rPr lang="ru-RU" dirty="0"/>
              <a:t> «Робототехника»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0683" y="2877473"/>
            <a:ext cx="8144134" cy="1117687"/>
          </a:xfrm>
        </p:spPr>
        <p:txBody>
          <a:bodyPr/>
          <a:lstStyle/>
          <a:p>
            <a:r>
              <a:rPr lang="ru-RU" dirty="0"/>
              <a:t>Выполнила Климова Н.С.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9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63275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433" y="730926"/>
            <a:ext cx="9613861" cy="1080938"/>
          </a:xfrm>
        </p:spPr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73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1716"/>
            <a:ext cx="10493297" cy="1080938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Сегодня будем изучать цифры при помощи </a:t>
            </a:r>
            <a:r>
              <a:rPr lang="ru-RU" sz="3500" dirty="0" err="1"/>
              <a:t>Л</a:t>
            </a:r>
            <a:r>
              <a:rPr lang="ru-RU" sz="3500" dirty="0" err="1" smtClean="0"/>
              <a:t>его</a:t>
            </a:r>
            <a:endParaRPr lang="ru-RU" sz="3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30" y="2158379"/>
            <a:ext cx="6245943" cy="4415605"/>
          </a:xfrm>
        </p:spPr>
      </p:pic>
    </p:spTree>
    <p:extLst>
      <p:ext uri="{BB962C8B-B14F-4D97-AF65-F5344CB8AC3E}">
        <p14:creationId xmlns:p14="http://schemas.microsoft.com/office/powerpoint/2010/main" val="218346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489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24909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8224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1331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1098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7448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81263801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15</TotalTime>
  <Words>16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Дополнительная  образовательная программа  «Робототехника»</vt:lpstr>
      <vt:lpstr>Сегодня будем изучать цифры при помощи Лего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 образовательная программа  «Робототехника»</dc:title>
  <dc:creator>Наташа</dc:creator>
  <cp:lastModifiedBy>Наташа</cp:lastModifiedBy>
  <cp:revision>2</cp:revision>
  <dcterms:created xsi:type="dcterms:W3CDTF">2020-04-27T14:36:48Z</dcterms:created>
  <dcterms:modified xsi:type="dcterms:W3CDTF">2020-04-27T14:52:16Z</dcterms:modified>
</cp:coreProperties>
</file>