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56" r:id="rId2"/>
    <p:sldId id="269" r:id="rId3"/>
    <p:sldId id="274" r:id="rId4"/>
    <p:sldId id="257" r:id="rId5"/>
    <p:sldId id="266" r:id="rId6"/>
    <p:sldId id="265" r:id="rId7"/>
    <p:sldId id="260" r:id="rId8"/>
    <p:sldId id="270" r:id="rId9"/>
    <p:sldId id="261" r:id="rId10"/>
    <p:sldId id="272" r:id="rId11"/>
    <p:sldId id="262" r:id="rId12"/>
    <p:sldId id="273" r:id="rId13"/>
    <p:sldId id="275" r:id="rId14"/>
    <p:sldId id="276" r:id="rId15"/>
    <p:sldId id="27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C1DD40-EFC7-4913-8D88-64E7CE5FA313}" v="8" dt="2020-04-22T11:59:58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4242F-EB74-4B3C-92BA-5B24A3C656D2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7C931-38EA-4DEB-BE63-F2F42E317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229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B11EAF-0252-4D51-8C0A-CEF60D727384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E08670-7D14-4F42-B133-ACBA25B41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89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1EAF-0252-4D51-8C0A-CEF60D727384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8670-7D14-4F42-B133-ACBA25B41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15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8B11EAF-0252-4D51-8C0A-CEF60D727384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23E08670-7D14-4F42-B133-ACBA25B41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50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1EAF-0252-4D51-8C0A-CEF60D727384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8670-7D14-4F42-B133-ACBA25B41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15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B11EAF-0252-4D51-8C0A-CEF60D727384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E08670-7D14-4F42-B133-ACBA25B41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434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1EAF-0252-4D51-8C0A-CEF60D727384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8670-7D14-4F42-B133-ACBA25B41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52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1EAF-0252-4D51-8C0A-CEF60D727384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8670-7D14-4F42-B133-ACBA25B41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19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1EAF-0252-4D51-8C0A-CEF60D727384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8670-7D14-4F42-B133-ACBA25B41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43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1EAF-0252-4D51-8C0A-CEF60D727384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8670-7D14-4F42-B133-ACBA25B41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28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1EAF-0252-4D51-8C0A-CEF60D727384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8670-7D14-4F42-B133-ACBA25B41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92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1EAF-0252-4D51-8C0A-CEF60D727384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8670-7D14-4F42-B133-ACBA25B41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09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8B11EAF-0252-4D51-8C0A-CEF60D727384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23E08670-7D14-4F42-B133-ACBA25B41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0242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V4-DmP32LI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2871" y="483835"/>
            <a:ext cx="10470995" cy="1734577"/>
          </a:xfrm>
        </p:spPr>
        <p:txBody>
          <a:bodyPr>
            <a:normAutofit/>
          </a:bodyPr>
          <a:lstStyle/>
          <a:p>
            <a:r>
              <a:rPr lang="ru-RU" sz="3200" dirty="0"/>
              <a:t>Дополнительная </a:t>
            </a:r>
            <a:br>
              <a:rPr lang="ru-RU" sz="3200" dirty="0"/>
            </a:br>
            <a:r>
              <a:rPr lang="ru-RU" sz="3200" dirty="0"/>
              <a:t>образовательная деятельность</a:t>
            </a:r>
            <a:br>
              <a:rPr lang="ru-RU" sz="3200" dirty="0"/>
            </a:br>
            <a:r>
              <a:rPr lang="ru-RU" sz="3200" dirty="0"/>
              <a:t> «Робототехника»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Picture 2" descr="http://im1-tub-ru.yandex.net/i?id=c50a3a261b28653be3a2242949c26142-69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98" y="4373695"/>
            <a:ext cx="3129434" cy="234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65198" y="2486721"/>
            <a:ext cx="8845215" cy="8213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/>
              <a:t>«Развитие конструктивных способностей у дошкольников через использование конструктора </a:t>
            </a:r>
            <a:r>
              <a:rPr lang="ru-RU" sz="2000" dirty="0" err="1"/>
              <a:t>Лего</a:t>
            </a:r>
            <a:r>
              <a:rPr lang="ru-RU" sz="2000" dirty="0"/>
              <a:t>, </a:t>
            </a:r>
            <a:r>
              <a:rPr lang="ru-RU" sz="2000" dirty="0" err="1"/>
              <a:t>Роботис</a:t>
            </a:r>
            <a:r>
              <a:rPr lang="ru-RU" sz="2000" dirty="0"/>
              <a:t> и Робототехнике»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603" y="4443619"/>
            <a:ext cx="3394644" cy="22771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100000" l="0" r="97665">
                        <a14:foregroundMark x1="73626" y1="15432" x2="43544" y2="31019"/>
                        <a14:foregroundMark x1="54258" y1="10957" x2="46703" y2="32099"/>
                        <a14:foregroundMark x1="75824" y1="69290" x2="75824" y2="70370"/>
                        <a14:foregroundMark x1="51236" y1="78395" x2="47527" y2="46142"/>
                        <a14:foregroundMark x1="10440" y1="66821" x2="19368" y2="854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12" y="4474226"/>
            <a:ext cx="2489510" cy="2215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66580" y="3875964"/>
            <a:ext cx="4653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Выполнила Климова Н.С.</a:t>
            </a:r>
          </a:p>
        </p:txBody>
      </p:sp>
    </p:spTree>
    <p:extLst>
      <p:ext uri="{BB962C8B-B14F-4D97-AF65-F5344CB8AC3E}">
        <p14:creationId xmlns:p14="http://schemas.microsoft.com/office/powerpoint/2010/main" val="341684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8340" y="409175"/>
            <a:ext cx="9404723" cy="140053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LEGO - </a:t>
            </a:r>
            <a:r>
              <a:rPr lang="en-US" b="1" dirty="0" err="1">
                <a:solidFill>
                  <a:srgbClr val="FF0000"/>
                </a:solidFill>
              </a:rPr>
              <a:t>WeDO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36" y="2126958"/>
            <a:ext cx="4678762" cy="3597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949" y="1809705"/>
            <a:ext cx="4653029" cy="4653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89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85" y="818865"/>
            <a:ext cx="4805203" cy="5650173"/>
          </a:xfrm>
        </p:spPr>
        <p:txBody>
          <a:bodyPr>
            <a:normAutofit fontScale="90000"/>
          </a:bodyPr>
          <a:lstStyle/>
          <a:p>
            <a:r>
              <a:rPr lang="ru-RU" altLang="ru-RU" sz="4000" dirty="0"/>
              <a:t> </a:t>
            </a:r>
            <a:r>
              <a:rPr lang="ru-RU" altLang="ru-R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Робототехника </a:t>
            </a:r>
            <a:r>
              <a:rPr lang="ru-RU" altLang="ru-RU" sz="31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br>
              <a:rPr lang="ru-RU" altLang="ru-RU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100" dirty="0">
                <a:latin typeface="Arial" panose="020B0604020202020204" pitchFamily="34" charset="0"/>
                <a:cs typeface="Arial" panose="020B0604020202020204" pitchFamily="34" charset="0"/>
              </a:rPr>
              <a:t>одно из самых передовых направлений науки и техники, а образовательная робототехника является относительно новым междисциплинарным направлением обучения, воспитания и развития детей. </a:t>
            </a:r>
            <a:endParaRPr lang="ru-RU" sz="3100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KOTYA\Desktop\1394011927_0848.1000x800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688" y="621089"/>
            <a:ext cx="6844946" cy="5099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97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rgbClr val="FF0000"/>
                </a:solidFill>
              </a:rPr>
              <a:t>ROBO-KIDS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68" y="1213035"/>
            <a:ext cx="4048125" cy="4048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632" y="2448334"/>
            <a:ext cx="6925653" cy="3895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859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3896" y="379711"/>
            <a:ext cx="4722125" cy="150876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ROBOTIS DREAM</a:t>
            </a:r>
            <a:br>
              <a:rPr lang="en-US" b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35" y="2202433"/>
            <a:ext cx="7983942" cy="4234131"/>
          </a:xfrm>
        </p:spPr>
      </p:pic>
    </p:spTree>
    <p:extLst>
      <p:ext uri="{BB962C8B-B14F-4D97-AF65-F5344CB8AC3E}">
        <p14:creationId xmlns:p14="http://schemas.microsoft.com/office/powerpoint/2010/main" val="36376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V4-DmP32L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94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4298" y="284176"/>
            <a:ext cx="9784080" cy="1508760"/>
          </a:xfrm>
        </p:spPr>
        <p:txBody>
          <a:bodyPr/>
          <a:lstStyle/>
          <a:p>
            <a:r>
              <a:rPr lang="ru-RU" dirty="0"/>
              <a:t>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2575356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49159" y="2067804"/>
            <a:ext cx="3519489" cy="2043739"/>
          </a:xfrm>
        </p:spPr>
        <p:txBody>
          <a:bodyPr/>
          <a:lstStyle/>
          <a:p>
            <a:pPr algn="ctr"/>
            <a:r>
              <a:rPr lang="ru-RU" sz="2800" b="1" dirty="0"/>
              <a:t>Техническая пытливость мышления</a:t>
            </a:r>
          </a:p>
        </p:txBody>
      </p:sp>
      <p:sp>
        <p:nvSpPr>
          <p:cNvPr id="5" name="Стрелка вправо 4"/>
          <p:cNvSpPr/>
          <p:nvPr/>
        </p:nvSpPr>
        <p:spPr>
          <a:xfrm rot="19938908">
            <a:off x="7518302" y="2306321"/>
            <a:ext cx="1171880" cy="5889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37196" y="1441038"/>
            <a:ext cx="3448145" cy="1253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/>
              <a:t>Аналитический ум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007687" y="5328818"/>
            <a:ext cx="3519489" cy="11220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/>
              <a:t>Формировать качества личности</a:t>
            </a: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5351845" y="4697936"/>
            <a:ext cx="831172" cy="616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966104">
            <a:off x="2548503" y="2897630"/>
            <a:ext cx="1043655" cy="616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22" y="1917411"/>
            <a:ext cx="3882435" cy="25882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3737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12808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Задача : </a:t>
            </a:r>
            <a:r>
              <a:rPr lang="ru-RU" sz="3200" b="1" dirty="0"/>
              <a:t>сформировать у ребенка интерес к изобретательской и рационализаторской , исследовательской деятельности, </a:t>
            </a:r>
          </a:p>
          <a:p>
            <a:r>
              <a:rPr lang="ru-RU" sz="3200" b="1" dirty="0"/>
              <a:t>к техническому творчеству.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1853"/>
            <a:ext cx="12170393" cy="407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18837" y="427943"/>
            <a:ext cx="12192000" cy="2794227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– это совокупность приемов и способов конструирования, направленных на реализацию конкретной образовательной цели через систему тщательно продуманных заданий, из разнообразных конструкторов. Она объединяет в себе элементы игры и экспериментирования. Её  можно использовать в работе с детьми от 3 лет. </a:t>
            </a: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839" y="3222170"/>
            <a:ext cx="3741375" cy="2918273"/>
          </a:xfrm>
          <a:prstGeom prst="rect">
            <a:avLst/>
          </a:prstGeom>
        </p:spPr>
      </p:pic>
      <p:pic>
        <p:nvPicPr>
          <p:cNvPr id="5" name="Picture 12" descr="http://im3-tub-ru.yandex.net/i?id=9ba40e4b419fb03fb625f819c0c72603-131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48" y="3222171"/>
            <a:ext cx="4377409" cy="291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50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513" y="474607"/>
            <a:ext cx="11741653" cy="895791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FF0000"/>
                </a:solidFill>
              </a:rPr>
              <a:t>Актуальность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конструирования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робототехнике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513" y="1987407"/>
            <a:ext cx="7667770" cy="4492891"/>
          </a:xfrm>
        </p:spPr>
        <p:txBody>
          <a:bodyPr>
            <a:normAutofit/>
          </a:bodyPr>
          <a:lstStyle/>
          <a:p>
            <a:r>
              <a:rPr lang="ru-RU" sz="2400" dirty="0"/>
              <a:t>Является великолепным средством для интеллектуального развития дошкольника</a:t>
            </a:r>
          </a:p>
          <a:p>
            <a:r>
              <a:rPr lang="ru-RU" sz="2400" dirty="0"/>
              <a:t>Позволяет педагогу сочетать образование, воспитание и развитие дошкольников в режиме игры</a:t>
            </a:r>
          </a:p>
          <a:p>
            <a:r>
              <a:rPr lang="ru-RU" sz="2400" dirty="0"/>
              <a:t>Формирует познавательную активность, формирует навыки общения и сотворчества</a:t>
            </a:r>
          </a:p>
          <a:p>
            <a:r>
              <a:rPr lang="ru-RU" sz="2400" dirty="0"/>
              <a:t>Объединяют игру с исследовательской и экспериментальной деятельностью, предоставляет ребенку возможность экспериментировать.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732" y="2142397"/>
            <a:ext cx="4261268" cy="4182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278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399" y="514355"/>
            <a:ext cx="10479087" cy="542198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altLang="ru-RU" sz="2800" dirty="0">
                <a:latin typeface="Arial" charset="0"/>
                <a:cs typeface="Arial" charset="0"/>
              </a:rPr>
              <a:t>занятий по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конструированию и робототехнике  способствует формирования у детей научно- технического и творческого потенциала.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485" r="96040">
                        <a14:foregroundMark x1="60891" y1="3213" x2="60891" y2="3213"/>
                        <a14:foregroundMark x1="58911" y1="5622" x2="58911" y2="5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98" y="1009132"/>
            <a:ext cx="4118517" cy="5076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23" b="89985" l="9983" r="962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72" y="1917039"/>
            <a:ext cx="3849903" cy="4386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327" l="2062" r="100000">
                        <a14:foregroundMark x1="77216" y1="37395" x2="53918" y2="45878"/>
                        <a14:foregroundMark x1="55670" y1="36081" x2="37010" y2="42055"/>
                        <a14:foregroundMark x1="82474" y1="57228" x2="82474" y2="57228"/>
                        <a14:foregroundMark x1="83299" y1="54958" x2="81134" y2="60215"/>
                        <a14:foregroundMark x1="78969" y1="68817" x2="77732" y2="72043"/>
                        <a14:foregroundMark x1="83918" y1="61171" x2="78247" y2="62724"/>
                        <a14:foregroundMark x1="33711" y1="67264" x2="45052" y2="81959"/>
                        <a14:foregroundMark x1="46701" y1="66667" x2="37216" y2="80167"/>
                        <a14:foregroundMark x1="80000" y1="43728" x2="38557" y2="39307"/>
                        <a14:foregroundMark x1="70412" y1="48746" x2="47423" y2="41577"/>
                        <a14:foregroundMark x1="48247" y1="54839" x2="50619" y2="39785"/>
                        <a14:foregroundMark x1="89381" y1="39665" x2="67113" y2="37276"/>
                        <a14:foregroundMark x1="20619" y1="51732" x2="10000" y2="75508"/>
                        <a14:foregroundMark x1="19175" y1="75149" x2="10928" y2="65352"/>
                        <a14:foregroundMark x1="19897" y1="65950" x2="13814" y2="74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0332" y="2608213"/>
            <a:ext cx="4603712" cy="39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712" y="284176"/>
            <a:ext cx="10418287" cy="150876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 детьми 3-4 лет используются LEGO - наборы, преимущественно крупного размера, имеющие несложные соединения деталей.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988" y="2206170"/>
            <a:ext cx="5996285" cy="44999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50" l="2000" r="100000">
                        <a14:foregroundMark x1="46105" y1="61799" x2="68737" y2="81425"/>
                        <a14:foregroundMark x1="88316" y1="56659" x2="88316" y2="56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649" y="2709450"/>
            <a:ext cx="4149227" cy="373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3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LEGO DUPLO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57" y="1573667"/>
            <a:ext cx="4463576" cy="41957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965371" y="4611061"/>
            <a:ext cx="5268377" cy="10204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813" y="1314126"/>
            <a:ext cx="4590005" cy="47148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0938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694" y="626381"/>
            <a:ext cx="5950858" cy="6231619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старшем дошкольном возрасте используются самые разнообразные виды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-конструкторов  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роботис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(от крупных с несложным соединением деталей до более мелких с усложненной степенью соединения деталей). В силу возрастных особенностей детей этого возраста можно использовать  графические задания, усложненные схемы и модели будущих построек, конструирование по условиям, по замыслу, по теме.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16" y="996286"/>
            <a:ext cx="6061975" cy="40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0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2081</TotalTime>
  <Words>231</Words>
  <Application>Microsoft Office PowerPoint</Application>
  <PresentationFormat>Широкоэкранный</PresentationFormat>
  <Paragraphs>25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Окаймление</vt:lpstr>
      <vt:lpstr>Дополнительная  образовательная деятельность  «Робототехника» </vt:lpstr>
      <vt:lpstr>Техническая пытливость мышления</vt:lpstr>
      <vt:lpstr>Презентация PowerPoint</vt:lpstr>
      <vt:lpstr>Презентация PowerPoint</vt:lpstr>
      <vt:lpstr>Актуальность конструирования и робототехнике </vt:lpstr>
      <vt:lpstr>Презентация PowerPoint</vt:lpstr>
      <vt:lpstr>С детьми 3-4 лет используются LEGO - наборы, преимущественно крупного размера, имеющие несложные соединения деталей. </vt:lpstr>
      <vt:lpstr>LEGO DUPLO</vt:lpstr>
      <vt:lpstr>Презентация PowerPoint</vt:lpstr>
      <vt:lpstr>LEGO - WeDO</vt:lpstr>
      <vt:lpstr> Робототехника –  одно из самых передовых направлений науки и техники, а образовательная робототехника является относительно новым междисциплинарным направлением обучения, воспитания и развития детей. </vt:lpstr>
      <vt:lpstr>ROBO-KIDS</vt:lpstr>
      <vt:lpstr>ROBOTIS DREAM </vt:lpstr>
      <vt:lpstr>Презентация PowerPoint</vt:lpstr>
      <vt:lpstr>Спасибо за внимание.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</dc:creator>
  <cp:lastModifiedBy>Наташа</cp:lastModifiedBy>
  <cp:revision>51</cp:revision>
  <dcterms:created xsi:type="dcterms:W3CDTF">2018-11-29T05:47:18Z</dcterms:created>
  <dcterms:modified xsi:type="dcterms:W3CDTF">2020-04-22T12:01:45Z</dcterms:modified>
</cp:coreProperties>
</file>