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CC00"/>
    <a:srgbClr val="00FFFF"/>
    <a:srgbClr val="A6A6E8"/>
    <a:srgbClr val="7979DD"/>
    <a:srgbClr val="3333CC"/>
    <a:srgbClr val="003366"/>
    <a:srgbClr val="00003E"/>
    <a:srgbClr val="000066"/>
    <a:srgbClr val="4141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252" y="1122363"/>
            <a:ext cx="3971498" cy="2387600"/>
          </a:xfrm>
        </p:spPr>
        <p:txBody>
          <a:bodyPr anchor="b"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F68616"/>
              </a:contourClr>
            </a:sp3d>
          </a:bodyPr>
          <a:lstStyle>
            <a:lvl1pPr algn="ctr">
              <a:defRPr sz="4800">
                <a:solidFill>
                  <a:srgbClr val="CC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251" y="3602038"/>
            <a:ext cx="397149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EFDC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769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284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547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602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4" y="1709739"/>
            <a:ext cx="3998794" cy="2852737"/>
          </a:xfrm>
        </p:spPr>
        <p:txBody>
          <a:bodyPr anchor="b"/>
          <a:lstStyle>
            <a:lvl1pPr algn="ctr">
              <a:defRPr sz="4800">
                <a:solidFill>
                  <a:srgbClr val="FEFDCA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604" y="4589464"/>
            <a:ext cx="399879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EFDC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573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307" y="1663392"/>
            <a:ext cx="4173655" cy="49386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535" y="255942"/>
            <a:ext cx="4217158" cy="634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428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4" y="242294"/>
            <a:ext cx="425252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365" y="1626571"/>
            <a:ext cx="42525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365" y="2505074"/>
            <a:ext cx="4252521" cy="4100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798" y="252485"/>
            <a:ext cx="42525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798" y="1160060"/>
            <a:ext cx="4252521" cy="54454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127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096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466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2" y="307072"/>
            <a:ext cx="40533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829" y="307072"/>
            <a:ext cx="4148919" cy="62438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252" y="2057400"/>
            <a:ext cx="4053383" cy="44935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227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7" y="279779"/>
            <a:ext cx="4053386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63068" y="279779"/>
            <a:ext cx="4053385" cy="60765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547" y="2006221"/>
            <a:ext cx="4053386" cy="43501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824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07" y="255942"/>
            <a:ext cx="41762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morning" dir="t"/>
            </a:scene3d>
            <a:sp3d extrusionH="57150" prstMaterial="matte">
              <a:bevelT w="38100" h="38100"/>
              <a:contourClr>
                <a:srgbClr val="3F3E0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307" y="1661848"/>
            <a:ext cx="4176215" cy="4940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71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CC"/>
          </a:solidFill>
          <a:effectLst/>
          <a:latin typeface="Arial Black" panose="020B0A04020102020204" pitchFamily="34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391" y="1117794"/>
            <a:ext cx="3971498" cy="1496146"/>
          </a:xfrm>
        </p:spPr>
        <p:txBody>
          <a:bodyPr>
            <a:normAutofit/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003366"/>
              </a:contourClr>
            </a:sp3d>
          </a:bodyPr>
          <a:lstStyle/>
          <a:p>
            <a:r>
              <a:rPr lang="ru-RU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 обманки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B849319-58AE-4F78-B62B-A184F713060B}"/>
              </a:ext>
            </a:extLst>
          </p:cNvPr>
          <p:cNvSpPr/>
          <p:nvPr/>
        </p:nvSpPr>
        <p:spPr>
          <a:xfrm>
            <a:off x="4996943" y="457345"/>
            <a:ext cx="3689857" cy="521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3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Загадки обманки — это шуточные загадки с самыми неожиданными ответами. Поиск правильной разгадки на них — всегда веселое, увлекательное времяпрепровождение, обучающее детей быть внимательными. В книжке представлены </a:t>
            </a:r>
            <a:r>
              <a:rPr lang="ru-RU" sz="2400" dirty="0">
                <a:solidFill>
                  <a:srgbClr val="0000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интересные загадки обманки для малышей.</a:t>
            </a:r>
            <a:endParaRPr lang="ru-RU" sz="1600" dirty="0">
              <a:solidFill>
                <a:srgbClr val="00003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E45FF1-B645-46A6-826C-FBFDAA7698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3326" y="2747394"/>
            <a:ext cx="2461666" cy="22721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C2C7223-2B15-4C43-B9E3-CF7C3F08AE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4708" y="0"/>
            <a:ext cx="4649292" cy="6811348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BB27CE6D-519E-4E26-856F-A84E71DC0D1C}"/>
              </a:ext>
            </a:extLst>
          </p:cNvPr>
          <p:cNvSpPr txBox="1">
            <a:spLocks/>
          </p:cNvSpPr>
          <p:nvPr/>
        </p:nvSpPr>
        <p:spPr>
          <a:xfrm>
            <a:off x="208796" y="5152994"/>
            <a:ext cx="4034793" cy="609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EFDC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rgbClr val="003366"/>
                </a:solidFill>
              </a:rPr>
              <a:t>Для детей 6 – 7 лет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253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07427F7-074D-421C-A343-44AD4AA79BF1}"/>
              </a:ext>
            </a:extLst>
          </p:cNvPr>
          <p:cNvSpPr/>
          <p:nvPr/>
        </p:nvSpPr>
        <p:spPr>
          <a:xfrm>
            <a:off x="304800" y="293408"/>
            <a:ext cx="40455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сосне, как в барабан,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Застучал в лесу…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B2FBED-5FE3-4845-B728-0DCE4EE005EA}"/>
              </a:ext>
            </a:extLst>
          </p:cNvPr>
          <p:cNvSpPr/>
          <p:nvPr/>
        </p:nvSpPr>
        <p:spPr>
          <a:xfrm>
            <a:off x="416594" y="6195260"/>
            <a:ext cx="2153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баран (дятел)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0B87CF4-CD90-4495-A34B-F91DB77DFEE4}"/>
              </a:ext>
            </a:extLst>
          </p:cNvPr>
          <p:cNvSpPr/>
          <p:nvPr/>
        </p:nvSpPr>
        <p:spPr>
          <a:xfrm>
            <a:off x="4793675" y="293408"/>
            <a:ext cx="4045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Дочерей и сыновей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 хрюкать…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F602983-985C-4DE5-8141-AAEDCCFC1E70}"/>
              </a:ext>
            </a:extLst>
          </p:cNvPr>
          <p:cNvSpPr/>
          <p:nvPr/>
        </p:nvSpPr>
        <p:spPr>
          <a:xfrm>
            <a:off x="4803210" y="6119014"/>
            <a:ext cx="2942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муравей (свинья)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E86D2EFB-262B-4243-BFDA-876D7B6E32F1}"/>
              </a:ext>
            </a:extLst>
          </p:cNvPr>
          <p:cNvSpPr/>
          <p:nvPr/>
        </p:nvSpPr>
        <p:spPr>
          <a:xfrm>
            <a:off x="-180107" y="1403202"/>
            <a:ext cx="4946073" cy="5151057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7B13AFDA-80D4-40B0-B126-C6321892A57C}"/>
              </a:ext>
            </a:extLst>
          </p:cNvPr>
          <p:cNvSpPr/>
          <p:nvPr/>
        </p:nvSpPr>
        <p:spPr>
          <a:xfrm>
            <a:off x="4378036" y="1263759"/>
            <a:ext cx="4946073" cy="5151057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3EC50204-5E92-4AE3-94D6-DC310EA15921}"/>
              </a:ext>
            </a:extLst>
          </p:cNvPr>
          <p:cNvSpPr/>
          <p:nvPr/>
        </p:nvSpPr>
        <p:spPr>
          <a:xfrm flipV="1">
            <a:off x="-195175" y="3839288"/>
            <a:ext cx="4717146" cy="2714971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B475BB95-407D-430E-BD62-4D1A02819918}"/>
              </a:ext>
            </a:extLst>
          </p:cNvPr>
          <p:cNvSpPr/>
          <p:nvPr/>
        </p:nvSpPr>
        <p:spPr>
          <a:xfrm flipV="1">
            <a:off x="4362968" y="3699845"/>
            <a:ext cx="4717146" cy="2714971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26D4CBFC-FB6B-4912-A9C2-ACB1242D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6594" y="1997333"/>
            <a:ext cx="3606136" cy="419792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561737F6-E6C3-437B-9695-E8B16668C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93675" y="1997333"/>
            <a:ext cx="4172204" cy="3329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узел суммирования 9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24998FD0-3284-44F8-9992-2D7F3954E076}"/>
              </a:ext>
            </a:extLst>
          </p:cNvPr>
          <p:cNvSpPr/>
          <p:nvPr/>
        </p:nvSpPr>
        <p:spPr>
          <a:xfrm>
            <a:off x="8271164" y="5888182"/>
            <a:ext cx="456242" cy="461665"/>
          </a:xfrm>
          <a:prstGeom prst="flowChartSummingJunction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666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64ed3c5c54c5708f60170d06138a2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9436" y="643466"/>
            <a:ext cx="5164734" cy="5901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67" y="1693333"/>
            <a:ext cx="3470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Segoe Print" pitchFamily="2" charset="0"/>
              </a:rPr>
              <a:t>Молодец!!!</a:t>
            </a:r>
            <a:endParaRPr lang="ru-RU" sz="4800" dirty="0"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064684D-8B7E-41E4-80D9-338D8A1C1D77}"/>
              </a:ext>
            </a:extLst>
          </p:cNvPr>
          <p:cNvSpPr/>
          <p:nvPr/>
        </p:nvSpPr>
        <p:spPr>
          <a:xfrm>
            <a:off x="332509" y="300054"/>
            <a:ext cx="4010891" cy="5337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80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и другие виды загадок,</a:t>
            </a:r>
            <a:b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обманки развивают в детях смекалку, любознательность, наблюдательность, речь, память, словарный </a:t>
            </a:r>
            <a:b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запас. </a:t>
            </a:r>
            <a:b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 помимо этого</a:t>
            </a:r>
            <a:b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они также тренируют </a:t>
            </a:r>
            <a:b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ребенке такие навыки,</a:t>
            </a:r>
            <a:b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как логику, внимание </a:t>
            </a:r>
            <a:b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терпение, прививают правильное</a:t>
            </a:r>
            <a:b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чувство юмора, </a:t>
            </a:r>
            <a:b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учат видеть хитрый </a:t>
            </a:r>
            <a:b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обман и </a:t>
            </a:r>
            <a:b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поддаваться ему.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9866C7C-1653-460B-A1E5-4E1C9F1F720D}"/>
              </a:ext>
            </a:extLst>
          </p:cNvPr>
          <p:cNvSpPr/>
          <p:nvPr/>
        </p:nvSpPr>
        <p:spPr>
          <a:xfrm>
            <a:off x="4800600" y="300054"/>
            <a:ext cx="401882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Ведь отгадать подобную загадку – значит не поддаться первой ассоциации, а совершать сложные мыслительные процессы. Поэтому очень важно </a:t>
            </a:r>
            <a:b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случае неправильного ответа не дать правильный, а научить ребенка логично выстраивать свои мысли, понимать и анализировать содержание, уметь, учитывая все</a:t>
            </a:r>
          </a:p>
          <a:p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названные признаки </a:t>
            </a:r>
            <a:b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отгадки, делать </a:t>
            </a:r>
          </a:p>
          <a:p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предположения, </a:t>
            </a:r>
            <a:b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объяснять и </a:t>
            </a:r>
          </a:p>
          <a:p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доказывать их.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0B4A536-3DD1-491F-BDD7-9B75444288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727324" y="3891553"/>
            <a:ext cx="1616076" cy="266639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FD3F5C-B606-4AB2-A694-7F9136487D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82393" y="3750736"/>
            <a:ext cx="1535009" cy="266639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515568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E0831A5-6893-4092-B410-DAA09D3F8430}"/>
              </a:ext>
            </a:extLst>
          </p:cNvPr>
          <p:cNvSpPr/>
          <p:nvPr/>
        </p:nvSpPr>
        <p:spPr>
          <a:xfrm>
            <a:off x="323170" y="268833"/>
            <a:ext cx="4054866" cy="1441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Белым снегом всё одето -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Значит, наступает ...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355984C-BBF7-4272-8236-D25440A7655C}"/>
              </a:ext>
            </a:extLst>
          </p:cNvPr>
          <p:cNvSpPr/>
          <p:nvPr/>
        </p:nvSpPr>
        <p:spPr>
          <a:xfrm>
            <a:off x="342900" y="6143971"/>
            <a:ext cx="1820498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лето (зима)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BD06264-C379-4705-B3C6-8DC1EF2F3DEF}"/>
              </a:ext>
            </a:extLst>
          </p:cNvPr>
          <p:cNvSpPr/>
          <p:nvPr/>
        </p:nvSpPr>
        <p:spPr>
          <a:xfrm>
            <a:off x="4712529" y="268833"/>
            <a:ext cx="4108301" cy="98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Кукарекает спросонок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Милый, добрый ...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6B51DE9-597F-4D64-B249-8C66FF56C6E2}"/>
              </a:ext>
            </a:extLst>
          </p:cNvPr>
          <p:cNvSpPr/>
          <p:nvPr/>
        </p:nvSpPr>
        <p:spPr>
          <a:xfrm>
            <a:off x="4901974" y="6148399"/>
            <a:ext cx="2737929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поросёнок (петух)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D0A9D14A-58A7-491A-9F46-D7D3E97E0420}"/>
              </a:ext>
            </a:extLst>
          </p:cNvPr>
          <p:cNvSpPr/>
          <p:nvPr/>
        </p:nvSpPr>
        <p:spPr>
          <a:xfrm>
            <a:off x="-180107" y="1403202"/>
            <a:ext cx="4946073" cy="5151057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E4746694-CBFC-4FEA-A32B-85069FE6341F}"/>
              </a:ext>
            </a:extLst>
          </p:cNvPr>
          <p:cNvSpPr/>
          <p:nvPr/>
        </p:nvSpPr>
        <p:spPr>
          <a:xfrm flipV="1">
            <a:off x="-195175" y="3839288"/>
            <a:ext cx="4717146" cy="2714971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C4222072-50D0-4F37-BB06-041AAC532906}"/>
              </a:ext>
            </a:extLst>
          </p:cNvPr>
          <p:cNvSpPr/>
          <p:nvPr/>
        </p:nvSpPr>
        <p:spPr>
          <a:xfrm>
            <a:off x="4378036" y="1263759"/>
            <a:ext cx="4946073" cy="5151057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A39EBB6F-D7EB-4A0A-939D-31E92ADCD19D}"/>
              </a:ext>
            </a:extLst>
          </p:cNvPr>
          <p:cNvSpPr/>
          <p:nvPr/>
        </p:nvSpPr>
        <p:spPr>
          <a:xfrm flipV="1">
            <a:off x="4362968" y="3699845"/>
            <a:ext cx="4717146" cy="2714971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6FC7AE6-50A5-4287-8C06-88809C3C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394" y="1937823"/>
            <a:ext cx="4184728" cy="420614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0870FFD-2287-4E97-9EA5-44F6D2CE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1601" y="2258485"/>
            <a:ext cx="3062877" cy="32417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4490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7DC5330-C924-4C3E-978A-28F3986CC092}"/>
              </a:ext>
            </a:extLst>
          </p:cNvPr>
          <p:cNvSpPr/>
          <p:nvPr/>
        </p:nvSpPr>
        <p:spPr>
          <a:xfrm>
            <a:off x="374072" y="302752"/>
            <a:ext cx="4045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Зимой в берлоге</a:t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Видит сон</a:t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Лохматый,</a:t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Косолапый…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3A4747C-A279-4E55-AD43-1D8FB0324C3F}"/>
              </a:ext>
            </a:extLst>
          </p:cNvPr>
          <p:cNvSpPr/>
          <p:nvPr/>
        </p:nvSpPr>
        <p:spPr>
          <a:xfrm>
            <a:off x="374072" y="6185916"/>
            <a:ext cx="2373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слон (медведь)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5389A49-C719-4710-A6DC-54363BA9A450}"/>
              </a:ext>
            </a:extLst>
          </p:cNvPr>
          <p:cNvSpPr/>
          <p:nvPr/>
        </p:nvSpPr>
        <p:spPr>
          <a:xfrm>
            <a:off x="4724402" y="302752"/>
            <a:ext cx="40455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Быстрее всех от страха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Несётся…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1DDC326-271C-417F-BDBF-942B66E60200}"/>
              </a:ext>
            </a:extLst>
          </p:cNvPr>
          <p:cNvSpPr/>
          <p:nvPr/>
        </p:nvSpPr>
        <p:spPr>
          <a:xfrm>
            <a:off x="4987635" y="6178850"/>
            <a:ext cx="3241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черепаха (заяц)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024FD7E8-2D15-4F1A-97C4-1F6F6A22BC53}"/>
              </a:ext>
            </a:extLst>
          </p:cNvPr>
          <p:cNvSpPr/>
          <p:nvPr/>
        </p:nvSpPr>
        <p:spPr>
          <a:xfrm>
            <a:off x="-180107" y="1403202"/>
            <a:ext cx="4946073" cy="5151057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6954A6E7-C5E2-4050-B889-A1A784C2F068}"/>
              </a:ext>
            </a:extLst>
          </p:cNvPr>
          <p:cNvSpPr/>
          <p:nvPr/>
        </p:nvSpPr>
        <p:spPr>
          <a:xfrm>
            <a:off x="4378036" y="1263759"/>
            <a:ext cx="4946073" cy="5151057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32C7D7B6-7924-4568-93F8-268F39D9BD81}"/>
              </a:ext>
            </a:extLst>
          </p:cNvPr>
          <p:cNvSpPr/>
          <p:nvPr/>
        </p:nvSpPr>
        <p:spPr>
          <a:xfrm flipV="1">
            <a:off x="-195175" y="3839288"/>
            <a:ext cx="4717146" cy="2714971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C09C708A-6D7B-4F90-963B-3C8AB8A6A134}"/>
              </a:ext>
            </a:extLst>
          </p:cNvPr>
          <p:cNvSpPr/>
          <p:nvPr/>
        </p:nvSpPr>
        <p:spPr>
          <a:xfrm flipV="1">
            <a:off x="4362968" y="3699845"/>
            <a:ext cx="4717146" cy="2714971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C77691E-6F2C-412F-B302-6A350152B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51473" y="2507673"/>
            <a:ext cx="4003961" cy="333894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2342A2C6-9A81-42B4-A156-C2371EE86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39104" y="2000573"/>
            <a:ext cx="2739027" cy="344090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6281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1CE14E-78DB-416B-AA4E-ADD91364BF4B}"/>
              </a:ext>
            </a:extLst>
          </p:cNvPr>
          <p:cNvSpPr/>
          <p:nvPr/>
        </p:nvSpPr>
        <p:spPr>
          <a:xfrm>
            <a:off x="304800" y="344222"/>
            <a:ext cx="39901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горной круче проходил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Обросший шерстью…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DF02751-55B1-4361-ACA2-F867C4B4A0DF}"/>
              </a:ext>
            </a:extLst>
          </p:cNvPr>
          <p:cNvSpPr/>
          <p:nvPr/>
        </p:nvSpPr>
        <p:spPr>
          <a:xfrm>
            <a:off x="304800" y="6056853"/>
            <a:ext cx="3075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крокодил (козёл)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74123F2-5FDD-4077-B6B4-24A38885645D}"/>
              </a:ext>
            </a:extLst>
          </p:cNvPr>
          <p:cNvSpPr/>
          <p:nvPr/>
        </p:nvSpPr>
        <p:spPr>
          <a:xfrm>
            <a:off x="4752109" y="390388"/>
            <a:ext cx="4087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тёплой лужице своей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Громко квакал…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05CF976-E811-4C47-9A1A-F4C851E4AAEE}"/>
              </a:ext>
            </a:extLst>
          </p:cNvPr>
          <p:cNvSpPr/>
          <p:nvPr/>
        </p:nvSpPr>
        <p:spPr>
          <a:xfrm>
            <a:off x="4752109" y="6151301"/>
            <a:ext cx="3193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муравей (лягушонок)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702B2398-9182-4F92-8CB8-B26BB5C8BC6B}"/>
              </a:ext>
            </a:extLst>
          </p:cNvPr>
          <p:cNvSpPr/>
          <p:nvPr/>
        </p:nvSpPr>
        <p:spPr>
          <a:xfrm>
            <a:off x="-180107" y="1403202"/>
            <a:ext cx="4946073" cy="5151057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C9C76787-0BF7-4C8B-877B-8EF3986ADF33}"/>
              </a:ext>
            </a:extLst>
          </p:cNvPr>
          <p:cNvSpPr/>
          <p:nvPr/>
        </p:nvSpPr>
        <p:spPr>
          <a:xfrm>
            <a:off x="4378036" y="1263759"/>
            <a:ext cx="4946073" cy="5151057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87574FDB-F226-4855-B579-0D59DE486DBC}"/>
              </a:ext>
            </a:extLst>
          </p:cNvPr>
          <p:cNvSpPr/>
          <p:nvPr/>
        </p:nvSpPr>
        <p:spPr>
          <a:xfrm flipV="1">
            <a:off x="-195175" y="3839288"/>
            <a:ext cx="4717146" cy="2714971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3C3E1509-F581-46F5-92D9-075C923C07A1}"/>
              </a:ext>
            </a:extLst>
          </p:cNvPr>
          <p:cNvSpPr/>
          <p:nvPr/>
        </p:nvSpPr>
        <p:spPr>
          <a:xfrm flipV="1">
            <a:off x="4362968" y="3699845"/>
            <a:ext cx="4717146" cy="2714971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A48B4F1-22C4-4F2A-A713-1A31B4FE7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1571" y="1980245"/>
            <a:ext cx="3897402" cy="3611000"/>
          </a:xfrm>
          <a:prstGeom prst="roundRect">
            <a:avLst>
              <a:gd name="adj" fmla="val 45831"/>
            </a:avLst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BE0A87B7-C865-4B04-AC37-1E60E8536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67644" y="2054564"/>
            <a:ext cx="3193246" cy="33262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7641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31A3941-A7AC-47FF-865C-1B3A2EDDB351}"/>
              </a:ext>
            </a:extLst>
          </p:cNvPr>
          <p:cNvSpPr/>
          <p:nvPr/>
        </p:nvSpPr>
        <p:spPr>
          <a:xfrm>
            <a:off x="346364" y="348872"/>
            <a:ext cx="4087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пальмы вниз,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пальму снова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Ловко прыгает…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29E94B7-E8DA-4E5A-816D-A1F37426C714}"/>
              </a:ext>
            </a:extLst>
          </p:cNvPr>
          <p:cNvSpPr/>
          <p:nvPr/>
        </p:nvSpPr>
        <p:spPr>
          <a:xfrm>
            <a:off x="346364" y="6010777"/>
            <a:ext cx="3394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корова (обезьяна)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A53E673-7710-495B-A673-9CE930A19027}"/>
              </a:ext>
            </a:extLst>
          </p:cNvPr>
          <p:cNvSpPr/>
          <p:nvPr/>
        </p:nvSpPr>
        <p:spPr>
          <a:xfrm>
            <a:off x="4710547" y="348872"/>
            <a:ext cx="40870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Длиннее шеи не найдёшь.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Сорвёт любую ветку…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1DA9BBD-A6A2-4045-9CC6-C7ECCDC02A5B}"/>
              </a:ext>
            </a:extLst>
          </p:cNvPr>
          <p:cNvSpPr/>
          <p:nvPr/>
        </p:nvSpPr>
        <p:spPr>
          <a:xfrm>
            <a:off x="4918364" y="6064227"/>
            <a:ext cx="2576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ёж (жираф)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FDBA09E4-CB79-45BB-A4E9-3FA59A2377D0}"/>
              </a:ext>
            </a:extLst>
          </p:cNvPr>
          <p:cNvSpPr/>
          <p:nvPr/>
        </p:nvSpPr>
        <p:spPr>
          <a:xfrm>
            <a:off x="-180107" y="1403202"/>
            <a:ext cx="4946073" cy="5151057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C8682756-4AB1-4A14-B8C4-CDEFF3E95B7A}"/>
              </a:ext>
            </a:extLst>
          </p:cNvPr>
          <p:cNvSpPr/>
          <p:nvPr/>
        </p:nvSpPr>
        <p:spPr>
          <a:xfrm>
            <a:off x="4378036" y="1263759"/>
            <a:ext cx="4946073" cy="5151057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BC6ADC80-D5F7-4F80-A291-ECF558F7FCD8}"/>
              </a:ext>
            </a:extLst>
          </p:cNvPr>
          <p:cNvSpPr/>
          <p:nvPr/>
        </p:nvSpPr>
        <p:spPr>
          <a:xfrm flipV="1">
            <a:off x="-195175" y="3839288"/>
            <a:ext cx="4717146" cy="2714971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98ECC370-6D4F-4EC8-8A15-180D7A899A48}"/>
              </a:ext>
            </a:extLst>
          </p:cNvPr>
          <p:cNvSpPr/>
          <p:nvPr/>
        </p:nvSpPr>
        <p:spPr>
          <a:xfrm flipV="1">
            <a:off x="4395518" y="4009813"/>
            <a:ext cx="4717146" cy="2714971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356B69AD-0285-4DC4-A049-FA2022C8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2130" y="2016316"/>
            <a:ext cx="3599717" cy="36459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53BCF42F-D48B-4092-AC72-5E5F97F03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197542" y="1733867"/>
            <a:ext cx="3718087" cy="419164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9381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0B6E1A9-4A39-4238-87FF-64C223FE8847}"/>
              </a:ext>
            </a:extLst>
          </p:cNvPr>
          <p:cNvSpPr/>
          <p:nvPr/>
        </p:nvSpPr>
        <p:spPr>
          <a:xfrm>
            <a:off x="290946" y="321117"/>
            <a:ext cx="4073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 луною песню петь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Сел на веточку…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0317FF0-7071-4487-A414-2E006AE12AA4}"/>
              </a:ext>
            </a:extLst>
          </p:cNvPr>
          <p:cNvSpPr/>
          <p:nvPr/>
        </p:nvSpPr>
        <p:spPr>
          <a:xfrm>
            <a:off x="290946" y="6075218"/>
            <a:ext cx="3352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медведь (соловей)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41ECF6-A34D-4119-999C-E0F367C1214C}"/>
              </a:ext>
            </a:extLst>
          </p:cNvPr>
          <p:cNvSpPr/>
          <p:nvPr/>
        </p:nvSpPr>
        <p:spPr>
          <a:xfrm>
            <a:off x="4779818" y="321117"/>
            <a:ext cx="40732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Кто в малине знает толк?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Косолапый, бурый…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09FDFD1-CF28-4DEA-8ED2-56B12B3370C3}"/>
              </a:ext>
            </a:extLst>
          </p:cNvPr>
          <p:cNvSpPr/>
          <p:nvPr/>
        </p:nvSpPr>
        <p:spPr>
          <a:xfrm>
            <a:off x="4779818" y="6075218"/>
            <a:ext cx="2881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волк (медведь)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BECFF4CE-1BD3-47FE-8CF1-2316196CC784}"/>
              </a:ext>
            </a:extLst>
          </p:cNvPr>
          <p:cNvSpPr/>
          <p:nvPr/>
        </p:nvSpPr>
        <p:spPr>
          <a:xfrm>
            <a:off x="-180107" y="1403202"/>
            <a:ext cx="4946073" cy="5151057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BE2D2D97-D9CD-4E30-BF2E-35798BE42E86}"/>
              </a:ext>
            </a:extLst>
          </p:cNvPr>
          <p:cNvSpPr/>
          <p:nvPr/>
        </p:nvSpPr>
        <p:spPr>
          <a:xfrm>
            <a:off x="4378036" y="1263759"/>
            <a:ext cx="4946073" cy="5151057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3D288330-D036-463F-801B-FBED1BFA449C}"/>
              </a:ext>
            </a:extLst>
          </p:cNvPr>
          <p:cNvSpPr/>
          <p:nvPr/>
        </p:nvSpPr>
        <p:spPr>
          <a:xfrm flipV="1">
            <a:off x="-195175" y="3839288"/>
            <a:ext cx="4717146" cy="2714971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3F3F8E-6C5D-46C1-B007-579CF938975F}"/>
              </a:ext>
            </a:extLst>
          </p:cNvPr>
          <p:cNvSpPr/>
          <p:nvPr/>
        </p:nvSpPr>
        <p:spPr>
          <a:xfrm flipV="1">
            <a:off x="4362968" y="3699845"/>
            <a:ext cx="4717146" cy="2714971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EC5ED4B8-3DF0-4C92-A09C-5038DD4D8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79243" y="1414667"/>
            <a:ext cx="3790975" cy="42537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F3BEA574-B08C-440D-99BB-B200D8847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8716" y="1995055"/>
            <a:ext cx="3549742" cy="408016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1141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53B5E55-2AFF-4185-B231-0636974BEA42}"/>
              </a:ext>
            </a:extLst>
          </p:cNvPr>
          <p:cNvSpPr/>
          <p:nvPr/>
        </p:nvSpPr>
        <p:spPr>
          <a:xfrm>
            <a:off x="277091" y="282357"/>
            <a:ext cx="41188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чаще, голову задрав,</a:t>
            </a:r>
          </a:p>
          <a:p>
            <a:pPr>
              <a:lnSpc>
                <a:spcPts val="3000"/>
              </a:lnSpc>
            </a:pP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Воет с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голоду</a:t>
            </a:r>
            <a:r>
              <a:rPr lang="ru-RU" sz="2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03F625-9F78-4E81-ABE1-C50789133AFD}"/>
              </a:ext>
            </a:extLst>
          </p:cNvPr>
          <p:cNvSpPr/>
          <p:nvPr/>
        </p:nvSpPr>
        <p:spPr>
          <a:xfrm>
            <a:off x="4823400" y="265206"/>
            <a:ext cx="40732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Клубком свернулся — ну-ка, тронь!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 всех сторон колючий…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01F0812-BD72-4DE5-B75F-8BA753DF5699}"/>
              </a:ext>
            </a:extLst>
          </p:cNvPr>
          <p:cNvSpPr/>
          <p:nvPr/>
        </p:nvSpPr>
        <p:spPr>
          <a:xfrm>
            <a:off x="511121" y="6139842"/>
            <a:ext cx="2495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жираф (волк)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4971F31-544D-4354-A1EB-723D23F15727}"/>
              </a:ext>
            </a:extLst>
          </p:cNvPr>
          <p:cNvSpPr/>
          <p:nvPr/>
        </p:nvSpPr>
        <p:spPr>
          <a:xfrm>
            <a:off x="4972503" y="6139842"/>
            <a:ext cx="2121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конь (ёж)</a:t>
            </a:r>
            <a:endParaRPr lang="ru-RU" sz="2400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1407A195-5A05-416C-9336-AAC9EF809410}"/>
              </a:ext>
            </a:extLst>
          </p:cNvPr>
          <p:cNvSpPr/>
          <p:nvPr/>
        </p:nvSpPr>
        <p:spPr>
          <a:xfrm>
            <a:off x="-180107" y="1263760"/>
            <a:ext cx="5152610" cy="5429942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39E949CB-E00A-4CCE-9C58-F6411620EA85}"/>
              </a:ext>
            </a:extLst>
          </p:cNvPr>
          <p:cNvSpPr/>
          <p:nvPr/>
        </p:nvSpPr>
        <p:spPr>
          <a:xfrm>
            <a:off x="4378036" y="1263759"/>
            <a:ext cx="4946073" cy="5151057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9F48C15C-32CA-4CB5-92BC-B6098584191F}"/>
              </a:ext>
            </a:extLst>
          </p:cNvPr>
          <p:cNvSpPr/>
          <p:nvPr/>
        </p:nvSpPr>
        <p:spPr>
          <a:xfrm flipV="1">
            <a:off x="0" y="4159069"/>
            <a:ext cx="4717146" cy="2375375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14F879F1-511A-4A10-AE84-E169B9AAE078}"/>
              </a:ext>
            </a:extLst>
          </p:cNvPr>
          <p:cNvSpPr/>
          <p:nvPr/>
        </p:nvSpPr>
        <p:spPr>
          <a:xfrm flipV="1">
            <a:off x="4432932" y="3978731"/>
            <a:ext cx="4717146" cy="2714971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7C264B87-C0C3-417C-9CA0-8D0263886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97077" y="1263759"/>
            <a:ext cx="3464431" cy="450103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57FF72E0-5A18-4BBF-ACC3-19666D72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066852" y="2098868"/>
            <a:ext cx="3402307" cy="366592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7535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CA96AA6-822F-4D78-A2F5-8C6CF746D282}"/>
              </a:ext>
            </a:extLst>
          </p:cNvPr>
          <p:cNvSpPr/>
          <p:nvPr/>
        </p:nvSpPr>
        <p:spPr>
          <a:xfrm>
            <a:off x="318654" y="279553"/>
            <a:ext cx="4087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преграды одолев,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Бьёт копытом верный…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80C6FE6-62DA-4958-A29A-875691C9A9A6}"/>
              </a:ext>
            </a:extLst>
          </p:cNvPr>
          <p:cNvSpPr/>
          <p:nvPr/>
        </p:nvSpPr>
        <p:spPr>
          <a:xfrm>
            <a:off x="401781" y="6209115"/>
            <a:ext cx="2327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лев (конь)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9B4E6A-7802-489F-8642-12F7D9EF7379}"/>
              </a:ext>
            </a:extLst>
          </p:cNvPr>
          <p:cNvSpPr/>
          <p:nvPr/>
        </p:nvSpPr>
        <p:spPr>
          <a:xfrm>
            <a:off x="4738257" y="311211"/>
            <a:ext cx="4087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Фрукты хоботом берёт</a:t>
            </a:r>
            <a:b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Толстокожий…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278A3C2-08D6-41D9-B126-457E022AAE85}"/>
              </a:ext>
            </a:extLst>
          </p:cNvPr>
          <p:cNvSpPr/>
          <p:nvPr/>
        </p:nvSpPr>
        <p:spPr>
          <a:xfrm>
            <a:off x="4946087" y="6209115"/>
            <a:ext cx="2535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бегемот (слон)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BF7F938D-B385-4FC9-83E3-3489273CF3C1}"/>
              </a:ext>
            </a:extLst>
          </p:cNvPr>
          <p:cNvSpPr/>
          <p:nvPr/>
        </p:nvSpPr>
        <p:spPr>
          <a:xfrm>
            <a:off x="-180107" y="1403202"/>
            <a:ext cx="4946073" cy="5151057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CB72A392-EE36-4881-87B8-856F2A26DD34}"/>
              </a:ext>
            </a:extLst>
          </p:cNvPr>
          <p:cNvSpPr/>
          <p:nvPr/>
        </p:nvSpPr>
        <p:spPr>
          <a:xfrm>
            <a:off x="4378036" y="1263759"/>
            <a:ext cx="4946073" cy="5151057"/>
          </a:xfrm>
          <a:custGeom>
            <a:avLst/>
            <a:gdLst>
              <a:gd name="connsiteX0" fmla="*/ 346363 w 4419600"/>
              <a:gd name="connsiteY0" fmla="*/ 900546 h 4558146"/>
              <a:gd name="connsiteX1" fmla="*/ 346363 w 4419600"/>
              <a:gd name="connsiteY1" fmla="*/ 900546 h 4558146"/>
              <a:gd name="connsiteX2" fmla="*/ 249382 w 4419600"/>
              <a:gd name="connsiteY2" fmla="*/ 720437 h 4558146"/>
              <a:gd name="connsiteX3" fmla="*/ 235527 w 4419600"/>
              <a:gd name="connsiteY3" fmla="*/ 678873 h 4558146"/>
              <a:gd name="connsiteX4" fmla="*/ 221673 w 4419600"/>
              <a:gd name="connsiteY4" fmla="*/ 637309 h 4558146"/>
              <a:gd name="connsiteX5" fmla="*/ 263236 w 4419600"/>
              <a:gd name="connsiteY5" fmla="*/ 387928 h 4558146"/>
              <a:gd name="connsiteX6" fmla="*/ 332509 w 4419600"/>
              <a:gd name="connsiteY6" fmla="*/ 332509 h 4558146"/>
              <a:gd name="connsiteX7" fmla="*/ 387927 w 4419600"/>
              <a:gd name="connsiteY7" fmla="*/ 277091 h 4558146"/>
              <a:gd name="connsiteX8" fmla="*/ 484909 w 4419600"/>
              <a:gd name="connsiteY8" fmla="*/ 221673 h 4558146"/>
              <a:gd name="connsiteX9" fmla="*/ 568036 w 4419600"/>
              <a:gd name="connsiteY9" fmla="*/ 193964 h 4558146"/>
              <a:gd name="connsiteX10" fmla="*/ 609600 w 4419600"/>
              <a:gd name="connsiteY10" fmla="*/ 180109 h 4558146"/>
              <a:gd name="connsiteX11" fmla="*/ 983673 w 4419600"/>
              <a:gd name="connsiteY11" fmla="*/ 193964 h 4558146"/>
              <a:gd name="connsiteX12" fmla="*/ 1025236 w 4419600"/>
              <a:gd name="connsiteY12" fmla="*/ 207818 h 4558146"/>
              <a:gd name="connsiteX13" fmla="*/ 1094509 w 4419600"/>
              <a:gd name="connsiteY13" fmla="*/ 263237 h 4558146"/>
              <a:gd name="connsiteX14" fmla="*/ 1108363 w 4419600"/>
              <a:gd name="connsiteY14" fmla="*/ 304800 h 4558146"/>
              <a:gd name="connsiteX15" fmla="*/ 1136073 w 4419600"/>
              <a:gd name="connsiteY15" fmla="*/ 332509 h 4558146"/>
              <a:gd name="connsiteX16" fmla="*/ 1163782 w 4419600"/>
              <a:gd name="connsiteY16" fmla="*/ 374073 h 4558146"/>
              <a:gd name="connsiteX17" fmla="*/ 1191491 w 4419600"/>
              <a:gd name="connsiteY17" fmla="*/ 290946 h 4558146"/>
              <a:gd name="connsiteX18" fmla="*/ 1274618 w 4419600"/>
              <a:gd name="connsiteY18" fmla="*/ 235528 h 4558146"/>
              <a:gd name="connsiteX19" fmla="*/ 1343891 w 4419600"/>
              <a:gd name="connsiteY19" fmla="*/ 180109 h 4558146"/>
              <a:gd name="connsiteX20" fmla="*/ 1385454 w 4419600"/>
              <a:gd name="connsiteY20" fmla="*/ 166255 h 4558146"/>
              <a:gd name="connsiteX21" fmla="*/ 1427018 w 4419600"/>
              <a:gd name="connsiteY21" fmla="*/ 138546 h 4558146"/>
              <a:gd name="connsiteX22" fmla="*/ 1565563 w 4419600"/>
              <a:gd name="connsiteY22" fmla="*/ 166255 h 4558146"/>
              <a:gd name="connsiteX23" fmla="*/ 1898073 w 4419600"/>
              <a:gd name="connsiteY23" fmla="*/ 152400 h 4558146"/>
              <a:gd name="connsiteX24" fmla="*/ 1939636 w 4419600"/>
              <a:gd name="connsiteY24" fmla="*/ 124691 h 4558146"/>
              <a:gd name="connsiteX25" fmla="*/ 1981200 w 4419600"/>
              <a:gd name="connsiteY25" fmla="*/ 110837 h 4558146"/>
              <a:gd name="connsiteX26" fmla="*/ 2064327 w 4419600"/>
              <a:gd name="connsiteY26" fmla="*/ 69273 h 4558146"/>
              <a:gd name="connsiteX27" fmla="*/ 2105891 w 4419600"/>
              <a:gd name="connsiteY27" fmla="*/ 41564 h 4558146"/>
              <a:gd name="connsiteX28" fmla="*/ 2189018 w 4419600"/>
              <a:gd name="connsiteY28" fmla="*/ 13855 h 4558146"/>
              <a:gd name="connsiteX29" fmla="*/ 2230582 w 4419600"/>
              <a:gd name="connsiteY29" fmla="*/ 0 h 4558146"/>
              <a:gd name="connsiteX30" fmla="*/ 2369127 w 4419600"/>
              <a:gd name="connsiteY30" fmla="*/ 27709 h 4558146"/>
              <a:gd name="connsiteX31" fmla="*/ 2438400 w 4419600"/>
              <a:gd name="connsiteY31" fmla="*/ 83128 h 4558146"/>
              <a:gd name="connsiteX32" fmla="*/ 2479963 w 4419600"/>
              <a:gd name="connsiteY32" fmla="*/ 110837 h 4558146"/>
              <a:gd name="connsiteX33" fmla="*/ 2549236 w 4419600"/>
              <a:gd name="connsiteY33" fmla="*/ 235528 h 4558146"/>
              <a:gd name="connsiteX34" fmla="*/ 2590800 w 4419600"/>
              <a:gd name="connsiteY34" fmla="*/ 263237 h 4558146"/>
              <a:gd name="connsiteX35" fmla="*/ 2632363 w 4419600"/>
              <a:gd name="connsiteY35" fmla="*/ 235528 h 4558146"/>
              <a:gd name="connsiteX36" fmla="*/ 2715491 w 4419600"/>
              <a:gd name="connsiteY36" fmla="*/ 207818 h 4558146"/>
              <a:gd name="connsiteX37" fmla="*/ 2757054 w 4419600"/>
              <a:gd name="connsiteY37" fmla="*/ 193964 h 4558146"/>
              <a:gd name="connsiteX38" fmla="*/ 2798618 w 4419600"/>
              <a:gd name="connsiteY38" fmla="*/ 180109 h 4558146"/>
              <a:gd name="connsiteX39" fmla="*/ 2854036 w 4419600"/>
              <a:gd name="connsiteY39" fmla="*/ 166255 h 4558146"/>
              <a:gd name="connsiteX40" fmla="*/ 2923309 w 4419600"/>
              <a:gd name="connsiteY40" fmla="*/ 152400 h 4558146"/>
              <a:gd name="connsiteX41" fmla="*/ 3020291 w 4419600"/>
              <a:gd name="connsiteY41" fmla="*/ 124691 h 4558146"/>
              <a:gd name="connsiteX42" fmla="*/ 3131127 w 4419600"/>
              <a:gd name="connsiteY42" fmla="*/ 110837 h 4558146"/>
              <a:gd name="connsiteX43" fmla="*/ 3311236 w 4419600"/>
              <a:gd name="connsiteY43" fmla="*/ 124691 h 4558146"/>
              <a:gd name="connsiteX44" fmla="*/ 3394363 w 4419600"/>
              <a:gd name="connsiteY44" fmla="*/ 166255 h 4558146"/>
              <a:gd name="connsiteX45" fmla="*/ 3435927 w 4419600"/>
              <a:gd name="connsiteY45" fmla="*/ 180109 h 4558146"/>
              <a:gd name="connsiteX46" fmla="*/ 3588327 w 4419600"/>
              <a:gd name="connsiteY46" fmla="*/ 166255 h 4558146"/>
              <a:gd name="connsiteX47" fmla="*/ 3629891 w 4419600"/>
              <a:gd name="connsiteY47" fmla="*/ 138546 h 4558146"/>
              <a:gd name="connsiteX48" fmla="*/ 3713018 w 4419600"/>
              <a:gd name="connsiteY48" fmla="*/ 110837 h 4558146"/>
              <a:gd name="connsiteX49" fmla="*/ 3754582 w 4419600"/>
              <a:gd name="connsiteY49" fmla="*/ 96982 h 4558146"/>
              <a:gd name="connsiteX50" fmla="*/ 3851563 w 4419600"/>
              <a:gd name="connsiteY50" fmla="*/ 110837 h 4558146"/>
              <a:gd name="connsiteX51" fmla="*/ 3879273 w 4419600"/>
              <a:gd name="connsiteY51" fmla="*/ 138546 h 4558146"/>
              <a:gd name="connsiteX52" fmla="*/ 3920836 w 4419600"/>
              <a:gd name="connsiteY52" fmla="*/ 166255 h 4558146"/>
              <a:gd name="connsiteX53" fmla="*/ 3976254 w 4419600"/>
              <a:gd name="connsiteY53" fmla="*/ 235528 h 4558146"/>
              <a:gd name="connsiteX54" fmla="*/ 4003963 w 4419600"/>
              <a:gd name="connsiteY54" fmla="*/ 277091 h 4558146"/>
              <a:gd name="connsiteX55" fmla="*/ 4031673 w 4419600"/>
              <a:gd name="connsiteY55" fmla="*/ 304800 h 4558146"/>
              <a:gd name="connsiteX56" fmla="*/ 4087091 w 4419600"/>
              <a:gd name="connsiteY56" fmla="*/ 387928 h 4558146"/>
              <a:gd name="connsiteX57" fmla="*/ 4114800 w 4419600"/>
              <a:gd name="connsiteY57" fmla="*/ 429491 h 4558146"/>
              <a:gd name="connsiteX58" fmla="*/ 4142509 w 4419600"/>
              <a:gd name="connsiteY58" fmla="*/ 471055 h 4558146"/>
              <a:gd name="connsiteX59" fmla="*/ 4184073 w 4419600"/>
              <a:gd name="connsiteY59" fmla="*/ 595746 h 4558146"/>
              <a:gd name="connsiteX60" fmla="*/ 4197927 w 4419600"/>
              <a:gd name="connsiteY60" fmla="*/ 637309 h 4558146"/>
              <a:gd name="connsiteX61" fmla="*/ 4211782 w 4419600"/>
              <a:gd name="connsiteY61" fmla="*/ 706582 h 4558146"/>
              <a:gd name="connsiteX62" fmla="*/ 4197927 w 4419600"/>
              <a:gd name="connsiteY62" fmla="*/ 969818 h 4558146"/>
              <a:gd name="connsiteX63" fmla="*/ 4170218 w 4419600"/>
              <a:gd name="connsiteY63" fmla="*/ 1052946 h 4558146"/>
              <a:gd name="connsiteX64" fmla="*/ 4281054 w 4419600"/>
              <a:gd name="connsiteY64" fmla="*/ 1219200 h 4558146"/>
              <a:gd name="connsiteX65" fmla="*/ 4308763 w 4419600"/>
              <a:gd name="connsiteY65" fmla="*/ 1260764 h 4558146"/>
              <a:gd name="connsiteX66" fmla="*/ 4364182 w 4419600"/>
              <a:gd name="connsiteY66" fmla="*/ 1427018 h 4558146"/>
              <a:gd name="connsiteX67" fmla="*/ 4378036 w 4419600"/>
              <a:gd name="connsiteY67" fmla="*/ 1468582 h 4558146"/>
              <a:gd name="connsiteX68" fmla="*/ 4391891 w 4419600"/>
              <a:gd name="connsiteY68" fmla="*/ 1510146 h 4558146"/>
              <a:gd name="connsiteX69" fmla="*/ 4419600 w 4419600"/>
              <a:gd name="connsiteY69" fmla="*/ 1704109 h 4558146"/>
              <a:gd name="connsiteX70" fmla="*/ 4405745 w 4419600"/>
              <a:gd name="connsiteY70" fmla="*/ 2230582 h 4558146"/>
              <a:gd name="connsiteX71" fmla="*/ 4378036 w 4419600"/>
              <a:gd name="connsiteY71" fmla="*/ 2313709 h 4558146"/>
              <a:gd name="connsiteX72" fmla="*/ 4336473 w 4419600"/>
              <a:gd name="connsiteY72" fmla="*/ 2452255 h 4558146"/>
              <a:gd name="connsiteX73" fmla="*/ 4281054 w 4419600"/>
              <a:gd name="connsiteY73" fmla="*/ 2521528 h 4558146"/>
              <a:gd name="connsiteX74" fmla="*/ 4239491 w 4419600"/>
              <a:gd name="connsiteY74" fmla="*/ 2604655 h 4558146"/>
              <a:gd name="connsiteX75" fmla="*/ 4225636 w 4419600"/>
              <a:gd name="connsiteY75" fmla="*/ 2646218 h 4558146"/>
              <a:gd name="connsiteX76" fmla="*/ 4184073 w 4419600"/>
              <a:gd name="connsiteY76" fmla="*/ 2673928 h 4558146"/>
              <a:gd name="connsiteX77" fmla="*/ 4170218 w 4419600"/>
              <a:gd name="connsiteY77" fmla="*/ 2715491 h 4558146"/>
              <a:gd name="connsiteX78" fmla="*/ 4114800 w 4419600"/>
              <a:gd name="connsiteY78" fmla="*/ 2743200 h 4558146"/>
              <a:gd name="connsiteX79" fmla="*/ 4073236 w 4419600"/>
              <a:gd name="connsiteY79" fmla="*/ 2784764 h 4558146"/>
              <a:gd name="connsiteX80" fmla="*/ 4017818 w 4419600"/>
              <a:gd name="connsiteY80" fmla="*/ 2854037 h 4558146"/>
              <a:gd name="connsiteX81" fmla="*/ 3976254 w 4419600"/>
              <a:gd name="connsiteY81" fmla="*/ 2937164 h 4558146"/>
              <a:gd name="connsiteX82" fmla="*/ 4017818 w 4419600"/>
              <a:gd name="connsiteY82" fmla="*/ 2964873 h 4558146"/>
              <a:gd name="connsiteX83" fmla="*/ 4059382 w 4419600"/>
              <a:gd name="connsiteY83" fmla="*/ 3048000 h 4558146"/>
              <a:gd name="connsiteX84" fmla="*/ 4100945 w 4419600"/>
              <a:gd name="connsiteY84" fmla="*/ 3089564 h 4558146"/>
              <a:gd name="connsiteX85" fmla="*/ 4156363 w 4419600"/>
              <a:gd name="connsiteY85" fmla="*/ 3158837 h 4558146"/>
              <a:gd name="connsiteX86" fmla="*/ 4170218 w 4419600"/>
              <a:gd name="connsiteY86" fmla="*/ 3200400 h 4558146"/>
              <a:gd name="connsiteX87" fmla="*/ 4197927 w 4419600"/>
              <a:gd name="connsiteY87" fmla="*/ 3241964 h 4558146"/>
              <a:gd name="connsiteX88" fmla="*/ 4225636 w 4419600"/>
              <a:gd name="connsiteY88" fmla="*/ 3338946 h 4558146"/>
              <a:gd name="connsiteX89" fmla="*/ 4267200 w 4419600"/>
              <a:gd name="connsiteY89" fmla="*/ 3449782 h 4558146"/>
              <a:gd name="connsiteX90" fmla="*/ 4239491 w 4419600"/>
              <a:gd name="connsiteY90" fmla="*/ 4031673 h 4558146"/>
              <a:gd name="connsiteX91" fmla="*/ 4225636 w 4419600"/>
              <a:gd name="connsiteY91" fmla="*/ 4073237 h 4558146"/>
              <a:gd name="connsiteX92" fmla="*/ 4170218 w 4419600"/>
              <a:gd name="connsiteY92" fmla="*/ 4225637 h 4558146"/>
              <a:gd name="connsiteX93" fmla="*/ 4156363 w 4419600"/>
              <a:gd name="connsiteY93" fmla="*/ 4281055 h 4558146"/>
              <a:gd name="connsiteX94" fmla="*/ 4100945 w 4419600"/>
              <a:gd name="connsiteY94" fmla="*/ 4350328 h 4558146"/>
              <a:gd name="connsiteX95" fmla="*/ 4073236 w 4419600"/>
              <a:gd name="connsiteY95" fmla="*/ 4391891 h 4558146"/>
              <a:gd name="connsiteX96" fmla="*/ 3990109 w 4419600"/>
              <a:gd name="connsiteY96" fmla="*/ 4433455 h 4558146"/>
              <a:gd name="connsiteX97" fmla="*/ 3893127 w 4419600"/>
              <a:gd name="connsiteY97" fmla="*/ 4475018 h 4558146"/>
              <a:gd name="connsiteX98" fmla="*/ 3435927 w 4419600"/>
              <a:gd name="connsiteY98" fmla="*/ 4461164 h 4558146"/>
              <a:gd name="connsiteX99" fmla="*/ 3408218 w 4419600"/>
              <a:gd name="connsiteY99" fmla="*/ 4378037 h 4558146"/>
              <a:gd name="connsiteX100" fmla="*/ 3297382 w 4419600"/>
              <a:gd name="connsiteY100" fmla="*/ 4405746 h 4558146"/>
              <a:gd name="connsiteX101" fmla="*/ 3255818 w 4419600"/>
              <a:gd name="connsiteY101" fmla="*/ 4419600 h 4558146"/>
              <a:gd name="connsiteX102" fmla="*/ 3200400 w 4419600"/>
              <a:gd name="connsiteY102" fmla="*/ 4433455 h 4558146"/>
              <a:gd name="connsiteX103" fmla="*/ 3144982 w 4419600"/>
              <a:gd name="connsiteY103" fmla="*/ 4461164 h 4558146"/>
              <a:gd name="connsiteX104" fmla="*/ 3103418 w 4419600"/>
              <a:gd name="connsiteY104" fmla="*/ 4475018 h 4558146"/>
              <a:gd name="connsiteX105" fmla="*/ 3048000 w 4419600"/>
              <a:gd name="connsiteY105" fmla="*/ 4502728 h 4558146"/>
              <a:gd name="connsiteX106" fmla="*/ 2992582 w 4419600"/>
              <a:gd name="connsiteY106" fmla="*/ 4516582 h 4558146"/>
              <a:gd name="connsiteX107" fmla="*/ 2909454 w 4419600"/>
              <a:gd name="connsiteY107" fmla="*/ 4544291 h 4558146"/>
              <a:gd name="connsiteX108" fmla="*/ 2867891 w 4419600"/>
              <a:gd name="connsiteY108" fmla="*/ 4558146 h 4558146"/>
              <a:gd name="connsiteX109" fmla="*/ 2826327 w 4419600"/>
              <a:gd name="connsiteY109" fmla="*/ 4530437 h 4558146"/>
              <a:gd name="connsiteX110" fmla="*/ 2798618 w 4419600"/>
              <a:gd name="connsiteY110" fmla="*/ 4488873 h 4558146"/>
              <a:gd name="connsiteX111" fmla="*/ 2715491 w 4419600"/>
              <a:gd name="connsiteY111" fmla="*/ 4433455 h 4558146"/>
              <a:gd name="connsiteX112" fmla="*/ 2590800 w 4419600"/>
              <a:gd name="connsiteY112" fmla="*/ 4336473 h 4558146"/>
              <a:gd name="connsiteX113" fmla="*/ 2535382 w 4419600"/>
              <a:gd name="connsiteY113" fmla="*/ 4253346 h 4558146"/>
              <a:gd name="connsiteX114" fmla="*/ 2493818 w 4419600"/>
              <a:gd name="connsiteY114" fmla="*/ 4170218 h 4558146"/>
              <a:gd name="connsiteX115" fmla="*/ 2466109 w 4419600"/>
              <a:gd name="connsiteY115" fmla="*/ 4073237 h 4558146"/>
              <a:gd name="connsiteX116" fmla="*/ 2424545 w 4419600"/>
              <a:gd name="connsiteY116" fmla="*/ 4059382 h 4558146"/>
              <a:gd name="connsiteX117" fmla="*/ 2299854 w 4419600"/>
              <a:gd name="connsiteY117" fmla="*/ 4170218 h 4558146"/>
              <a:gd name="connsiteX118" fmla="*/ 2258291 w 4419600"/>
              <a:gd name="connsiteY118" fmla="*/ 4184073 h 4558146"/>
              <a:gd name="connsiteX119" fmla="*/ 2216727 w 4419600"/>
              <a:gd name="connsiteY119" fmla="*/ 4211782 h 4558146"/>
              <a:gd name="connsiteX120" fmla="*/ 2133600 w 4419600"/>
              <a:gd name="connsiteY120" fmla="*/ 4239491 h 4558146"/>
              <a:gd name="connsiteX121" fmla="*/ 2036618 w 4419600"/>
              <a:gd name="connsiteY121" fmla="*/ 4281055 h 4558146"/>
              <a:gd name="connsiteX122" fmla="*/ 1953491 w 4419600"/>
              <a:gd name="connsiteY122" fmla="*/ 4308764 h 4558146"/>
              <a:gd name="connsiteX123" fmla="*/ 1911927 w 4419600"/>
              <a:gd name="connsiteY123" fmla="*/ 4322618 h 4558146"/>
              <a:gd name="connsiteX124" fmla="*/ 1870363 w 4419600"/>
              <a:gd name="connsiteY124" fmla="*/ 4336473 h 4558146"/>
              <a:gd name="connsiteX125" fmla="*/ 1565563 w 4419600"/>
              <a:gd name="connsiteY125" fmla="*/ 4364182 h 4558146"/>
              <a:gd name="connsiteX126" fmla="*/ 1343891 w 4419600"/>
              <a:gd name="connsiteY126" fmla="*/ 4350328 h 4558146"/>
              <a:gd name="connsiteX127" fmla="*/ 1302327 w 4419600"/>
              <a:gd name="connsiteY127" fmla="*/ 4336473 h 4558146"/>
              <a:gd name="connsiteX128" fmla="*/ 1274618 w 4419600"/>
              <a:gd name="connsiteY128" fmla="*/ 4294909 h 4558146"/>
              <a:gd name="connsiteX129" fmla="*/ 1233054 w 4419600"/>
              <a:gd name="connsiteY129" fmla="*/ 4267200 h 4558146"/>
              <a:gd name="connsiteX130" fmla="*/ 1205345 w 4419600"/>
              <a:gd name="connsiteY130" fmla="*/ 4225637 h 4558146"/>
              <a:gd name="connsiteX131" fmla="*/ 1011382 w 4419600"/>
              <a:gd name="connsiteY131" fmla="*/ 4211782 h 4558146"/>
              <a:gd name="connsiteX132" fmla="*/ 942109 w 4419600"/>
              <a:gd name="connsiteY132" fmla="*/ 4225637 h 4558146"/>
              <a:gd name="connsiteX133" fmla="*/ 886691 w 4419600"/>
              <a:gd name="connsiteY133" fmla="*/ 4239491 h 4558146"/>
              <a:gd name="connsiteX134" fmla="*/ 775854 w 4419600"/>
              <a:gd name="connsiteY134" fmla="*/ 4253346 h 4558146"/>
              <a:gd name="connsiteX135" fmla="*/ 734291 w 4419600"/>
              <a:gd name="connsiteY135" fmla="*/ 4267200 h 4558146"/>
              <a:gd name="connsiteX136" fmla="*/ 457200 w 4419600"/>
              <a:gd name="connsiteY136" fmla="*/ 4253346 h 4558146"/>
              <a:gd name="connsiteX137" fmla="*/ 443345 w 4419600"/>
              <a:gd name="connsiteY137" fmla="*/ 4211782 h 4558146"/>
              <a:gd name="connsiteX138" fmla="*/ 374073 w 4419600"/>
              <a:gd name="connsiteY138" fmla="*/ 4128655 h 4558146"/>
              <a:gd name="connsiteX139" fmla="*/ 318654 w 4419600"/>
              <a:gd name="connsiteY139" fmla="*/ 4003964 h 4558146"/>
              <a:gd name="connsiteX140" fmla="*/ 277091 w 4419600"/>
              <a:gd name="connsiteY140" fmla="*/ 3906982 h 4558146"/>
              <a:gd name="connsiteX141" fmla="*/ 249382 w 4419600"/>
              <a:gd name="connsiteY141" fmla="*/ 3810000 h 4558146"/>
              <a:gd name="connsiteX142" fmla="*/ 221673 w 4419600"/>
              <a:gd name="connsiteY142" fmla="*/ 3768437 h 4558146"/>
              <a:gd name="connsiteX143" fmla="*/ 193963 w 4419600"/>
              <a:gd name="connsiteY143" fmla="*/ 3685309 h 4558146"/>
              <a:gd name="connsiteX144" fmla="*/ 166254 w 4419600"/>
              <a:gd name="connsiteY144" fmla="*/ 3602182 h 4558146"/>
              <a:gd name="connsiteX145" fmla="*/ 152400 w 4419600"/>
              <a:gd name="connsiteY145" fmla="*/ 3560618 h 4558146"/>
              <a:gd name="connsiteX146" fmla="*/ 152400 w 4419600"/>
              <a:gd name="connsiteY146" fmla="*/ 3255818 h 4558146"/>
              <a:gd name="connsiteX147" fmla="*/ 166254 w 4419600"/>
              <a:gd name="connsiteY147" fmla="*/ 3214255 h 4558146"/>
              <a:gd name="connsiteX148" fmla="*/ 221673 w 4419600"/>
              <a:gd name="connsiteY148" fmla="*/ 3144982 h 4558146"/>
              <a:gd name="connsiteX149" fmla="*/ 249382 w 4419600"/>
              <a:gd name="connsiteY149" fmla="*/ 3061855 h 4558146"/>
              <a:gd name="connsiteX150" fmla="*/ 263236 w 4419600"/>
              <a:gd name="connsiteY150" fmla="*/ 3020291 h 4558146"/>
              <a:gd name="connsiteX151" fmla="*/ 318654 w 4419600"/>
              <a:gd name="connsiteY151" fmla="*/ 2895600 h 4558146"/>
              <a:gd name="connsiteX152" fmla="*/ 332509 w 4419600"/>
              <a:gd name="connsiteY152" fmla="*/ 2854037 h 4558146"/>
              <a:gd name="connsiteX153" fmla="*/ 346363 w 4419600"/>
              <a:gd name="connsiteY153" fmla="*/ 2812473 h 4558146"/>
              <a:gd name="connsiteX154" fmla="*/ 332509 w 4419600"/>
              <a:gd name="connsiteY154" fmla="*/ 2660073 h 4558146"/>
              <a:gd name="connsiteX155" fmla="*/ 318654 w 4419600"/>
              <a:gd name="connsiteY155" fmla="*/ 2618509 h 4558146"/>
              <a:gd name="connsiteX156" fmla="*/ 277091 w 4419600"/>
              <a:gd name="connsiteY156" fmla="*/ 2590800 h 4558146"/>
              <a:gd name="connsiteX157" fmla="*/ 166254 w 4419600"/>
              <a:gd name="connsiteY157" fmla="*/ 2466109 h 4558146"/>
              <a:gd name="connsiteX158" fmla="*/ 124691 w 4419600"/>
              <a:gd name="connsiteY158" fmla="*/ 2424546 h 4558146"/>
              <a:gd name="connsiteX159" fmla="*/ 69273 w 4419600"/>
              <a:gd name="connsiteY159" fmla="*/ 2341418 h 4558146"/>
              <a:gd name="connsiteX160" fmla="*/ 41563 w 4419600"/>
              <a:gd name="connsiteY160" fmla="*/ 2216728 h 4558146"/>
              <a:gd name="connsiteX161" fmla="*/ 55418 w 4419600"/>
              <a:gd name="connsiteY161" fmla="*/ 2064328 h 4558146"/>
              <a:gd name="connsiteX162" fmla="*/ 41563 w 4419600"/>
              <a:gd name="connsiteY162" fmla="*/ 1870364 h 4558146"/>
              <a:gd name="connsiteX163" fmla="*/ 27709 w 4419600"/>
              <a:gd name="connsiteY163" fmla="*/ 1828800 h 4558146"/>
              <a:gd name="connsiteX164" fmla="*/ 13854 w 4419600"/>
              <a:gd name="connsiteY164" fmla="*/ 1745673 h 4558146"/>
              <a:gd name="connsiteX165" fmla="*/ 0 w 4419600"/>
              <a:gd name="connsiteY165" fmla="*/ 1593273 h 4558146"/>
              <a:gd name="connsiteX166" fmla="*/ 13854 w 4419600"/>
              <a:gd name="connsiteY166" fmla="*/ 1205346 h 4558146"/>
              <a:gd name="connsiteX167" fmla="*/ 41563 w 4419600"/>
              <a:gd name="connsiteY167" fmla="*/ 1108364 h 4558146"/>
              <a:gd name="connsiteX168" fmla="*/ 69273 w 4419600"/>
              <a:gd name="connsiteY168" fmla="*/ 1080655 h 4558146"/>
              <a:gd name="connsiteX169" fmla="*/ 83127 w 4419600"/>
              <a:gd name="connsiteY169" fmla="*/ 1039091 h 4558146"/>
              <a:gd name="connsiteX170" fmla="*/ 207818 w 4419600"/>
              <a:gd name="connsiteY170" fmla="*/ 969818 h 4558146"/>
              <a:gd name="connsiteX171" fmla="*/ 263236 w 4419600"/>
              <a:gd name="connsiteY171" fmla="*/ 955964 h 4558146"/>
              <a:gd name="connsiteX172" fmla="*/ 304800 w 4419600"/>
              <a:gd name="connsiteY172" fmla="*/ 928255 h 4558146"/>
              <a:gd name="connsiteX173" fmla="*/ 318654 w 4419600"/>
              <a:gd name="connsiteY173" fmla="*/ 886691 h 4558146"/>
              <a:gd name="connsiteX174" fmla="*/ 346363 w 4419600"/>
              <a:gd name="connsiteY174" fmla="*/ 900546 h 455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4419600" h="4558146">
                <a:moveTo>
                  <a:pt x="346363" y="900546"/>
                </a:moveTo>
                <a:lnTo>
                  <a:pt x="346363" y="900546"/>
                </a:lnTo>
                <a:cubicBezTo>
                  <a:pt x="260114" y="779795"/>
                  <a:pt x="289654" y="841253"/>
                  <a:pt x="249382" y="720437"/>
                </a:cubicBezTo>
                <a:lnTo>
                  <a:pt x="235527" y="678873"/>
                </a:lnTo>
                <a:lnTo>
                  <a:pt x="221673" y="637309"/>
                </a:lnTo>
                <a:cubicBezTo>
                  <a:pt x="222274" y="630100"/>
                  <a:pt x="226176" y="424989"/>
                  <a:pt x="263236" y="387928"/>
                </a:cubicBezTo>
                <a:cubicBezTo>
                  <a:pt x="302719" y="348444"/>
                  <a:pt x="280076" y="367464"/>
                  <a:pt x="332509" y="332509"/>
                </a:cubicBezTo>
                <a:cubicBezTo>
                  <a:pt x="358897" y="253343"/>
                  <a:pt x="324592" y="319313"/>
                  <a:pt x="387927" y="277091"/>
                </a:cubicBezTo>
                <a:cubicBezTo>
                  <a:pt x="503423" y="200095"/>
                  <a:pt x="351719" y="261630"/>
                  <a:pt x="484909" y="221673"/>
                </a:cubicBezTo>
                <a:cubicBezTo>
                  <a:pt x="512885" y="213280"/>
                  <a:pt x="540327" y="203200"/>
                  <a:pt x="568036" y="193964"/>
                </a:cubicBezTo>
                <a:lnTo>
                  <a:pt x="609600" y="180109"/>
                </a:lnTo>
                <a:cubicBezTo>
                  <a:pt x="734291" y="184727"/>
                  <a:pt x="859173" y="185664"/>
                  <a:pt x="983673" y="193964"/>
                </a:cubicBezTo>
                <a:cubicBezTo>
                  <a:pt x="998244" y="194935"/>
                  <a:pt x="1013832" y="198695"/>
                  <a:pt x="1025236" y="207818"/>
                </a:cubicBezTo>
                <a:cubicBezTo>
                  <a:pt x="1114762" y="279439"/>
                  <a:pt x="990036" y="228412"/>
                  <a:pt x="1094509" y="263237"/>
                </a:cubicBezTo>
                <a:cubicBezTo>
                  <a:pt x="1099127" y="277091"/>
                  <a:pt x="1100849" y="292277"/>
                  <a:pt x="1108363" y="304800"/>
                </a:cubicBezTo>
                <a:cubicBezTo>
                  <a:pt x="1115084" y="316001"/>
                  <a:pt x="1127913" y="322309"/>
                  <a:pt x="1136073" y="332509"/>
                </a:cubicBezTo>
                <a:cubicBezTo>
                  <a:pt x="1146475" y="345511"/>
                  <a:pt x="1154546" y="360218"/>
                  <a:pt x="1163782" y="374073"/>
                </a:cubicBezTo>
                <a:cubicBezTo>
                  <a:pt x="1173018" y="346364"/>
                  <a:pt x="1167189" y="307148"/>
                  <a:pt x="1191491" y="290946"/>
                </a:cubicBezTo>
                <a:cubicBezTo>
                  <a:pt x="1219200" y="272473"/>
                  <a:pt x="1251070" y="259077"/>
                  <a:pt x="1274618" y="235528"/>
                </a:cubicBezTo>
                <a:cubicBezTo>
                  <a:pt x="1300392" y="209753"/>
                  <a:pt x="1308934" y="197587"/>
                  <a:pt x="1343891" y="180109"/>
                </a:cubicBezTo>
                <a:cubicBezTo>
                  <a:pt x="1356953" y="173578"/>
                  <a:pt x="1371600" y="170873"/>
                  <a:pt x="1385454" y="166255"/>
                </a:cubicBezTo>
                <a:cubicBezTo>
                  <a:pt x="1399309" y="157019"/>
                  <a:pt x="1410449" y="140203"/>
                  <a:pt x="1427018" y="138546"/>
                </a:cubicBezTo>
                <a:cubicBezTo>
                  <a:pt x="1476006" y="133647"/>
                  <a:pt x="1520949" y="151383"/>
                  <a:pt x="1565563" y="166255"/>
                </a:cubicBezTo>
                <a:cubicBezTo>
                  <a:pt x="1676400" y="161637"/>
                  <a:pt x="1787819" y="164651"/>
                  <a:pt x="1898073" y="152400"/>
                </a:cubicBezTo>
                <a:cubicBezTo>
                  <a:pt x="1914622" y="150561"/>
                  <a:pt x="1924743" y="132137"/>
                  <a:pt x="1939636" y="124691"/>
                </a:cubicBezTo>
                <a:cubicBezTo>
                  <a:pt x="1952698" y="118160"/>
                  <a:pt x="1967345" y="115455"/>
                  <a:pt x="1981200" y="110837"/>
                </a:cubicBezTo>
                <a:cubicBezTo>
                  <a:pt x="2100307" y="31431"/>
                  <a:pt x="1949612" y="126631"/>
                  <a:pt x="2064327" y="69273"/>
                </a:cubicBezTo>
                <a:cubicBezTo>
                  <a:pt x="2079220" y="61826"/>
                  <a:pt x="2090675" y="48327"/>
                  <a:pt x="2105891" y="41564"/>
                </a:cubicBezTo>
                <a:cubicBezTo>
                  <a:pt x="2132581" y="29702"/>
                  <a:pt x="2161309" y="23091"/>
                  <a:pt x="2189018" y="13855"/>
                </a:cubicBezTo>
                <a:lnTo>
                  <a:pt x="2230582" y="0"/>
                </a:lnTo>
                <a:cubicBezTo>
                  <a:pt x="2266316" y="5105"/>
                  <a:pt x="2330440" y="8366"/>
                  <a:pt x="2369127" y="27709"/>
                </a:cubicBezTo>
                <a:cubicBezTo>
                  <a:pt x="2425986" y="56138"/>
                  <a:pt x="2395445" y="48763"/>
                  <a:pt x="2438400" y="83128"/>
                </a:cubicBezTo>
                <a:cubicBezTo>
                  <a:pt x="2451402" y="93530"/>
                  <a:pt x="2466109" y="101601"/>
                  <a:pt x="2479963" y="110837"/>
                </a:cubicBezTo>
                <a:cubicBezTo>
                  <a:pt x="2494401" y="154148"/>
                  <a:pt x="2508405" y="208307"/>
                  <a:pt x="2549236" y="235528"/>
                </a:cubicBezTo>
                <a:lnTo>
                  <a:pt x="2590800" y="263237"/>
                </a:lnTo>
                <a:cubicBezTo>
                  <a:pt x="2604654" y="254001"/>
                  <a:pt x="2617147" y="242291"/>
                  <a:pt x="2632363" y="235528"/>
                </a:cubicBezTo>
                <a:cubicBezTo>
                  <a:pt x="2659054" y="223665"/>
                  <a:pt x="2687782" y="217055"/>
                  <a:pt x="2715491" y="207818"/>
                </a:cubicBezTo>
                <a:lnTo>
                  <a:pt x="2757054" y="193964"/>
                </a:lnTo>
                <a:cubicBezTo>
                  <a:pt x="2770909" y="189346"/>
                  <a:pt x="2784450" y="183651"/>
                  <a:pt x="2798618" y="180109"/>
                </a:cubicBezTo>
                <a:cubicBezTo>
                  <a:pt x="2817091" y="175491"/>
                  <a:pt x="2835448" y="170386"/>
                  <a:pt x="2854036" y="166255"/>
                </a:cubicBezTo>
                <a:cubicBezTo>
                  <a:pt x="2877024" y="161147"/>
                  <a:pt x="2900464" y="158111"/>
                  <a:pt x="2923309" y="152400"/>
                </a:cubicBezTo>
                <a:cubicBezTo>
                  <a:pt x="2989180" y="135932"/>
                  <a:pt x="2942566" y="137645"/>
                  <a:pt x="3020291" y="124691"/>
                </a:cubicBezTo>
                <a:cubicBezTo>
                  <a:pt x="3057017" y="118570"/>
                  <a:pt x="3094182" y="115455"/>
                  <a:pt x="3131127" y="110837"/>
                </a:cubicBezTo>
                <a:cubicBezTo>
                  <a:pt x="3191163" y="115455"/>
                  <a:pt x="3251487" y="117222"/>
                  <a:pt x="3311236" y="124691"/>
                </a:cubicBezTo>
                <a:cubicBezTo>
                  <a:pt x="3357668" y="130495"/>
                  <a:pt x="3353108" y="145628"/>
                  <a:pt x="3394363" y="166255"/>
                </a:cubicBezTo>
                <a:cubicBezTo>
                  <a:pt x="3407425" y="172786"/>
                  <a:pt x="3422072" y="175491"/>
                  <a:pt x="3435927" y="180109"/>
                </a:cubicBezTo>
                <a:cubicBezTo>
                  <a:pt x="3486727" y="175491"/>
                  <a:pt x="3538450" y="176943"/>
                  <a:pt x="3588327" y="166255"/>
                </a:cubicBezTo>
                <a:cubicBezTo>
                  <a:pt x="3604609" y="162766"/>
                  <a:pt x="3614675" y="145309"/>
                  <a:pt x="3629891" y="138546"/>
                </a:cubicBezTo>
                <a:cubicBezTo>
                  <a:pt x="3656581" y="126684"/>
                  <a:pt x="3685309" y="120073"/>
                  <a:pt x="3713018" y="110837"/>
                </a:cubicBezTo>
                <a:lnTo>
                  <a:pt x="3754582" y="96982"/>
                </a:lnTo>
                <a:cubicBezTo>
                  <a:pt x="3786909" y="101600"/>
                  <a:pt x="3820584" y="100510"/>
                  <a:pt x="3851563" y="110837"/>
                </a:cubicBezTo>
                <a:cubicBezTo>
                  <a:pt x="3863955" y="114968"/>
                  <a:pt x="3869073" y="130386"/>
                  <a:pt x="3879273" y="138546"/>
                </a:cubicBezTo>
                <a:cubicBezTo>
                  <a:pt x="3892275" y="148948"/>
                  <a:pt x="3906982" y="157019"/>
                  <a:pt x="3920836" y="166255"/>
                </a:cubicBezTo>
                <a:cubicBezTo>
                  <a:pt x="4006120" y="294180"/>
                  <a:pt x="3897288" y="136820"/>
                  <a:pt x="3976254" y="235528"/>
                </a:cubicBezTo>
                <a:cubicBezTo>
                  <a:pt x="3986656" y="248530"/>
                  <a:pt x="3993561" y="264089"/>
                  <a:pt x="4003963" y="277091"/>
                </a:cubicBezTo>
                <a:cubicBezTo>
                  <a:pt x="4012123" y="287291"/>
                  <a:pt x="4023836" y="294350"/>
                  <a:pt x="4031673" y="304800"/>
                </a:cubicBezTo>
                <a:cubicBezTo>
                  <a:pt x="4051654" y="331442"/>
                  <a:pt x="4068618" y="360219"/>
                  <a:pt x="4087091" y="387928"/>
                </a:cubicBezTo>
                <a:lnTo>
                  <a:pt x="4114800" y="429491"/>
                </a:lnTo>
                <a:lnTo>
                  <a:pt x="4142509" y="471055"/>
                </a:lnTo>
                <a:lnTo>
                  <a:pt x="4184073" y="595746"/>
                </a:lnTo>
                <a:cubicBezTo>
                  <a:pt x="4188691" y="609600"/>
                  <a:pt x="4195063" y="622989"/>
                  <a:pt x="4197927" y="637309"/>
                </a:cubicBezTo>
                <a:lnTo>
                  <a:pt x="4211782" y="706582"/>
                </a:lnTo>
                <a:cubicBezTo>
                  <a:pt x="4207164" y="794327"/>
                  <a:pt x="4208396" y="882577"/>
                  <a:pt x="4197927" y="969818"/>
                </a:cubicBezTo>
                <a:cubicBezTo>
                  <a:pt x="4194447" y="998818"/>
                  <a:pt x="4170218" y="1052946"/>
                  <a:pt x="4170218" y="1052946"/>
                </a:cubicBezTo>
                <a:lnTo>
                  <a:pt x="4281054" y="1219200"/>
                </a:lnTo>
                <a:cubicBezTo>
                  <a:pt x="4290290" y="1233055"/>
                  <a:pt x="4303497" y="1244967"/>
                  <a:pt x="4308763" y="1260764"/>
                </a:cubicBezTo>
                <a:lnTo>
                  <a:pt x="4364182" y="1427018"/>
                </a:lnTo>
                <a:lnTo>
                  <a:pt x="4378036" y="1468582"/>
                </a:lnTo>
                <a:cubicBezTo>
                  <a:pt x="4382654" y="1482437"/>
                  <a:pt x="4389027" y="1495825"/>
                  <a:pt x="4391891" y="1510146"/>
                </a:cubicBezTo>
                <a:cubicBezTo>
                  <a:pt x="4413946" y="1620425"/>
                  <a:pt x="4403144" y="1556014"/>
                  <a:pt x="4419600" y="1704109"/>
                </a:cubicBezTo>
                <a:cubicBezTo>
                  <a:pt x="4414982" y="1879600"/>
                  <a:pt x="4417687" y="2055437"/>
                  <a:pt x="4405745" y="2230582"/>
                </a:cubicBezTo>
                <a:cubicBezTo>
                  <a:pt x="4403758" y="2259722"/>
                  <a:pt x="4385120" y="2285373"/>
                  <a:pt x="4378036" y="2313709"/>
                </a:cubicBezTo>
                <a:cubicBezTo>
                  <a:pt x="4371757" y="2338825"/>
                  <a:pt x="4347718" y="2441010"/>
                  <a:pt x="4336473" y="2452255"/>
                </a:cubicBezTo>
                <a:cubicBezTo>
                  <a:pt x="4296989" y="2491738"/>
                  <a:pt x="4316009" y="2469095"/>
                  <a:pt x="4281054" y="2521528"/>
                </a:cubicBezTo>
                <a:cubicBezTo>
                  <a:pt x="4246234" y="2625990"/>
                  <a:pt x="4293202" y="2497234"/>
                  <a:pt x="4239491" y="2604655"/>
                </a:cubicBezTo>
                <a:cubicBezTo>
                  <a:pt x="4232960" y="2617717"/>
                  <a:pt x="4234759" y="2634814"/>
                  <a:pt x="4225636" y="2646218"/>
                </a:cubicBezTo>
                <a:cubicBezTo>
                  <a:pt x="4215234" y="2659220"/>
                  <a:pt x="4197927" y="2664691"/>
                  <a:pt x="4184073" y="2673928"/>
                </a:cubicBezTo>
                <a:cubicBezTo>
                  <a:pt x="4179455" y="2687782"/>
                  <a:pt x="4180545" y="2705165"/>
                  <a:pt x="4170218" y="2715491"/>
                </a:cubicBezTo>
                <a:cubicBezTo>
                  <a:pt x="4155614" y="2730095"/>
                  <a:pt x="4131606" y="2731196"/>
                  <a:pt x="4114800" y="2743200"/>
                </a:cubicBezTo>
                <a:cubicBezTo>
                  <a:pt x="4098856" y="2754588"/>
                  <a:pt x="4087091" y="2770909"/>
                  <a:pt x="4073236" y="2784764"/>
                </a:cubicBezTo>
                <a:cubicBezTo>
                  <a:pt x="4046266" y="2865679"/>
                  <a:pt x="4080485" y="2791371"/>
                  <a:pt x="4017818" y="2854037"/>
                </a:cubicBezTo>
                <a:cubicBezTo>
                  <a:pt x="3990961" y="2880894"/>
                  <a:pt x="3987522" y="2903360"/>
                  <a:pt x="3976254" y="2937164"/>
                </a:cubicBezTo>
                <a:cubicBezTo>
                  <a:pt x="3990109" y="2946400"/>
                  <a:pt x="4006044" y="2953099"/>
                  <a:pt x="4017818" y="2964873"/>
                </a:cubicBezTo>
                <a:cubicBezTo>
                  <a:pt x="4083215" y="3030270"/>
                  <a:pt x="4014312" y="2980395"/>
                  <a:pt x="4059382" y="3048000"/>
                </a:cubicBezTo>
                <a:cubicBezTo>
                  <a:pt x="4070250" y="3064303"/>
                  <a:pt x="4087091" y="3075709"/>
                  <a:pt x="4100945" y="3089564"/>
                </a:cubicBezTo>
                <a:cubicBezTo>
                  <a:pt x="4135770" y="3194035"/>
                  <a:pt x="4084744" y="3069314"/>
                  <a:pt x="4156363" y="3158837"/>
                </a:cubicBezTo>
                <a:cubicBezTo>
                  <a:pt x="4165486" y="3170241"/>
                  <a:pt x="4163687" y="3187338"/>
                  <a:pt x="4170218" y="3200400"/>
                </a:cubicBezTo>
                <a:cubicBezTo>
                  <a:pt x="4177665" y="3215293"/>
                  <a:pt x="4190480" y="3227071"/>
                  <a:pt x="4197927" y="3241964"/>
                </a:cubicBezTo>
                <a:cubicBezTo>
                  <a:pt x="4214678" y="3275466"/>
                  <a:pt x="4212315" y="3303424"/>
                  <a:pt x="4225636" y="3338946"/>
                </a:cubicBezTo>
                <a:cubicBezTo>
                  <a:pt x="4279976" y="3483854"/>
                  <a:pt x="4231634" y="3307523"/>
                  <a:pt x="4267200" y="3449782"/>
                </a:cubicBezTo>
                <a:cubicBezTo>
                  <a:pt x="4260386" y="3708694"/>
                  <a:pt x="4295103" y="3837030"/>
                  <a:pt x="4239491" y="4031673"/>
                </a:cubicBezTo>
                <a:cubicBezTo>
                  <a:pt x="4235479" y="4045715"/>
                  <a:pt x="4229479" y="4059147"/>
                  <a:pt x="4225636" y="4073237"/>
                </a:cubicBezTo>
                <a:cubicBezTo>
                  <a:pt x="4189004" y="4207554"/>
                  <a:pt x="4221187" y="4149183"/>
                  <a:pt x="4170218" y="4225637"/>
                </a:cubicBezTo>
                <a:cubicBezTo>
                  <a:pt x="4165600" y="4244110"/>
                  <a:pt x="4163864" y="4263553"/>
                  <a:pt x="4156363" y="4281055"/>
                </a:cubicBezTo>
                <a:cubicBezTo>
                  <a:pt x="4136683" y="4326974"/>
                  <a:pt x="4128445" y="4315953"/>
                  <a:pt x="4100945" y="4350328"/>
                </a:cubicBezTo>
                <a:cubicBezTo>
                  <a:pt x="4090543" y="4363330"/>
                  <a:pt x="4085010" y="4380117"/>
                  <a:pt x="4073236" y="4391891"/>
                </a:cubicBezTo>
                <a:cubicBezTo>
                  <a:pt x="4033532" y="4431595"/>
                  <a:pt x="4035182" y="4410919"/>
                  <a:pt x="3990109" y="4433455"/>
                </a:cubicBezTo>
                <a:cubicBezTo>
                  <a:pt x="3894433" y="4481293"/>
                  <a:pt x="4008460" y="4446186"/>
                  <a:pt x="3893127" y="4475018"/>
                </a:cubicBezTo>
                <a:cubicBezTo>
                  <a:pt x="3740727" y="4470400"/>
                  <a:pt x="3585436" y="4491066"/>
                  <a:pt x="3435927" y="4461164"/>
                </a:cubicBezTo>
                <a:cubicBezTo>
                  <a:pt x="3407286" y="4455436"/>
                  <a:pt x="3408218" y="4378037"/>
                  <a:pt x="3408218" y="4378037"/>
                </a:cubicBezTo>
                <a:cubicBezTo>
                  <a:pt x="3371273" y="4387273"/>
                  <a:pt x="3334123" y="4395726"/>
                  <a:pt x="3297382" y="4405746"/>
                </a:cubicBezTo>
                <a:cubicBezTo>
                  <a:pt x="3283293" y="4409589"/>
                  <a:pt x="3269860" y="4415588"/>
                  <a:pt x="3255818" y="4419600"/>
                </a:cubicBezTo>
                <a:cubicBezTo>
                  <a:pt x="3237509" y="4424831"/>
                  <a:pt x="3218229" y="4426769"/>
                  <a:pt x="3200400" y="4433455"/>
                </a:cubicBezTo>
                <a:cubicBezTo>
                  <a:pt x="3181062" y="4440707"/>
                  <a:pt x="3163965" y="4453028"/>
                  <a:pt x="3144982" y="4461164"/>
                </a:cubicBezTo>
                <a:cubicBezTo>
                  <a:pt x="3131559" y="4466917"/>
                  <a:pt x="3116841" y="4469265"/>
                  <a:pt x="3103418" y="4475018"/>
                </a:cubicBezTo>
                <a:cubicBezTo>
                  <a:pt x="3084435" y="4483154"/>
                  <a:pt x="3067338" y="4495476"/>
                  <a:pt x="3048000" y="4502728"/>
                </a:cubicBezTo>
                <a:cubicBezTo>
                  <a:pt x="3030171" y="4509414"/>
                  <a:pt x="3010820" y="4511111"/>
                  <a:pt x="2992582" y="4516582"/>
                </a:cubicBezTo>
                <a:cubicBezTo>
                  <a:pt x="2964606" y="4524975"/>
                  <a:pt x="2937163" y="4535054"/>
                  <a:pt x="2909454" y="4544291"/>
                </a:cubicBezTo>
                <a:lnTo>
                  <a:pt x="2867891" y="4558146"/>
                </a:lnTo>
                <a:cubicBezTo>
                  <a:pt x="2854036" y="4548910"/>
                  <a:pt x="2838101" y="4542211"/>
                  <a:pt x="2826327" y="4530437"/>
                </a:cubicBezTo>
                <a:cubicBezTo>
                  <a:pt x="2814553" y="4518663"/>
                  <a:pt x="2811149" y="4499838"/>
                  <a:pt x="2798618" y="4488873"/>
                </a:cubicBezTo>
                <a:cubicBezTo>
                  <a:pt x="2773556" y="4466943"/>
                  <a:pt x="2739039" y="4457003"/>
                  <a:pt x="2715491" y="4433455"/>
                </a:cubicBezTo>
                <a:cubicBezTo>
                  <a:pt x="2622036" y="4340002"/>
                  <a:pt x="2669539" y="4362720"/>
                  <a:pt x="2590800" y="4336473"/>
                </a:cubicBezTo>
                <a:cubicBezTo>
                  <a:pt x="2547542" y="4206701"/>
                  <a:pt x="2618407" y="4398638"/>
                  <a:pt x="2535382" y="4253346"/>
                </a:cubicBezTo>
                <a:cubicBezTo>
                  <a:pt x="2467289" y="4134184"/>
                  <a:pt x="2570025" y="4246428"/>
                  <a:pt x="2493818" y="4170218"/>
                </a:cubicBezTo>
                <a:cubicBezTo>
                  <a:pt x="2493699" y="4169741"/>
                  <a:pt x="2472733" y="4079861"/>
                  <a:pt x="2466109" y="4073237"/>
                </a:cubicBezTo>
                <a:cubicBezTo>
                  <a:pt x="2455782" y="4062910"/>
                  <a:pt x="2438400" y="4064000"/>
                  <a:pt x="2424545" y="4059382"/>
                </a:cubicBezTo>
                <a:cubicBezTo>
                  <a:pt x="2387822" y="4096105"/>
                  <a:pt x="2349302" y="4145494"/>
                  <a:pt x="2299854" y="4170218"/>
                </a:cubicBezTo>
                <a:cubicBezTo>
                  <a:pt x="2286792" y="4176749"/>
                  <a:pt x="2271353" y="4177542"/>
                  <a:pt x="2258291" y="4184073"/>
                </a:cubicBezTo>
                <a:cubicBezTo>
                  <a:pt x="2243398" y="4191520"/>
                  <a:pt x="2231943" y="4205019"/>
                  <a:pt x="2216727" y="4211782"/>
                </a:cubicBezTo>
                <a:cubicBezTo>
                  <a:pt x="2190037" y="4223644"/>
                  <a:pt x="2133600" y="4239491"/>
                  <a:pt x="2133600" y="4239491"/>
                </a:cubicBezTo>
                <a:cubicBezTo>
                  <a:pt x="2067659" y="4283451"/>
                  <a:pt x="2117949" y="4256655"/>
                  <a:pt x="2036618" y="4281055"/>
                </a:cubicBezTo>
                <a:cubicBezTo>
                  <a:pt x="2008642" y="4289448"/>
                  <a:pt x="1981200" y="4299528"/>
                  <a:pt x="1953491" y="4308764"/>
                </a:cubicBezTo>
                <a:lnTo>
                  <a:pt x="1911927" y="4322618"/>
                </a:lnTo>
                <a:cubicBezTo>
                  <a:pt x="1898072" y="4327236"/>
                  <a:pt x="1884820" y="4334408"/>
                  <a:pt x="1870363" y="4336473"/>
                </a:cubicBezTo>
                <a:cubicBezTo>
                  <a:pt x="1704653" y="4360147"/>
                  <a:pt x="1805965" y="4348156"/>
                  <a:pt x="1565563" y="4364182"/>
                </a:cubicBezTo>
                <a:cubicBezTo>
                  <a:pt x="1491672" y="4359564"/>
                  <a:pt x="1417519" y="4358078"/>
                  <a:pt x="1343891" y="4350328"/>
                </a:cubicBezTo>
                <a:cubicBezTo>
                  <a:pt x="1329367" y="4348799"/>
                  <a:pt x="1313731" y="4345596"/>
                  <a:pt x="1302327" y="4336473"/>
                </a:cubicBezTo>
                <a:cubicBezTo>
                  <a:pt x="1289325" y="4326071"/>
                  <a:pt x="1286392" y="4306683"/>
                  <a:pt x="1274618" y="4294909"/>
                </a:cubicBezTo>
                <a:cubicBezTo>
                  <a:pt x="1262844" y="4283135"/>
                  <a:pt x="1246909" y="4276436"/>
                  <a:pt x="1233054" y="4267200"/>
                </a:cubicBezTo>
                <a:cubicBezTo>
                  <a:pt x="1223818" y="4253346"/>
                  <a:pt x="1217119" y="4237411"/>
                  <a:pt x="1205345" y="4225637"/>
                </a:cubicBezTo>
                <a:cubicBezTo>
                  <a:pt x="1147007" y="4167299"/>
                  <a:pt x="1101732" y="4203569"/>
                  <a:pt x="1011382" y="4211782"/>
                </a:cubicBezTo>
                <a:cubicBezTo>
                  <a:pt x="988291" y="4216400"/>
                  <a:pt x="965097" y="4220529"/>
                  <a:pt x="942109" y="4225637"/>
                </a:cubicBezTo>
                <a:cubicBezTo>
                  <a:pt x="923521" y="4229768"/>
                  <a:pt x="905473" y="4236361"/>
                  <a:pt x="886691" y="4239491"/>
                </a:cubicBezTo>
                <a:cubicBezTo>
                  <a:pt x="849964" y="4245612"/>
                  <a:pt x="812800" y="4248728"/>
                  <a:pt x="775854" y="4253346"/>
                </a:cubicBezTo>
                <a:cubicBezTo>
                  <a:pt x="762000" y="4257964"/>
                  <a:pt x="748895" y="4267200"/>
                  <a:pt x="734291" y="4267200"/>
                </a:cubicBezTo>
                <a:cubicBezTo>
                  <a:pt x="641812" y="4267200"/>
                  <a:pt x="548046" y="4270650"/>
                  <a:pt x="457200" y="4253346"/>
                </a:cubicBezTo>
                <a:cubicBezTo>
                  <a:pt x="442854" y="4250613"/>
                  <a:pt x="451446" y="4223933"/>
                  <a:pt x="443345" y="4211782"/>
                </a:cubicBezTo>
                <a:cubicBezTo>
                  <a:pt x="399844" y="4146530"/>
                  <a:pt x="404292" y="4196645"/>
                  <a:pt x="374073" y="4128655"/>
                </a:cubicBezTo>
                <a:cubicBezTo>
                  <a:pt x="308121" y="3980267"/>
                  <a:pt x="381364" y="4098030"/>
                  <a:pt x="318654" y="4003964"/>
                </a:cubicBezTo>
                <a:cubicBezTo>
                  <a:pt x="278883" y="3844872"/>
                  <a:pt x="334495" y="4040924"/>
                  <a:pt x="277091" y="3906982"/>
                </a:cubicBezTo>
                <a:cubicBezTo>
                  <a:pt x="250465" y="3844854"/>
                  <a:pt x="276336" y="3863908"/>
                  <a:pt x="249382" y="3810000"/>
                </a:cubicBezTo>
                <a:cubicBezTo>
                  <a:pt x="241936" y="3795107"/>
                  <a:pt x="228436" y="3783653"/>
                  <a:pt x="221673" y="3768437"/>
                </a:cubicBezTo>
                <a:cubicBezTo>
                  <a:pt x="209810" y="3741746"/>
                  <a:pt x="203200" y="3713018"/>
                  <a:pt x="193963" y="3685309"/>
                </a:cubicBezTo>
                <a:lnTo>
                  <a:pt x="166254" y="3602182"/>
                </a:lnTo>
                <a:lnTo>
                  <a:pt x="152400" y="3560618"/>
                </a:lnTo>
                <a:cubicBezTo>
                  <a:pt x="133665" y="3410747"/>
                  <a:pt x="130390" y="3442904"/>
                  <a:pt x="152400" y="3255818"/>
                </a:cubicBezTo>
                <a:cubicBezTo>
                  <a:pt x="154106" y="3241314"/>
                  <a:pt x="159723" y="3227317"/>
                  <a:pt x="166254" y="3214255"/>
                </a:cubicBezTo>
                <a:cubicBezTo>
                  <a:pt x="183732" y="3179298"/>
                  <a:pt x="195898" y="3170756"/>
                  <a:pt x="221673" y="3144982"/>
                </a:cubicBezTo>
                <a:lnTo>
                  <a:pt x="249382" y="3061855"/>
                </a:lnTo>
                <a:cubicBezTo>
                  <a:pt x="254000" y="3048000"/>
                  <a:pt x="255135" y="3032442"/>
                  <a:pt x="263236" y="3020291"/>
                </a:cubicBezTo>
                <a:cubicBezTo>
                  <a:pt x="307148" y="2954424"/>
                  <a:pt x="285678" y="2994526"/>
                  <a:pt x="318654" y="2895600"/>
                </a:cubicBezTo>
                <a:lnTo>
                  <a:pt x="332509" y="2854037"/>
                </a:lnTo>
                <a:lnTo>
                  <a:pt x="346363" y="2812473"/>
                </a:lnTo>
                <a:cubicBezTo>
                  <a:pt x="341745" y="2761673"/>
                  <a:pt x="339723" y="2710570"/>
                  <a:pt x="332509" y="2660073"/>
                </a:cubicBezTo>
                <a:cubicBezTo>
                  <a:pt x="330444" y="2645616"/>
                  <a:pt x="327777" y="2629913"/>
                  <a:pt x="318654" y="2618509"/>
                </a:cubicBezTo>
                <a:cubicBezTo>
                  <a:pt x="308252" y="2605507"/>
                  <a:pt x="290945" y="2600036"/>
                  <a:pt x="277091" y="2590800"/>
                </a:cubicBezTo>
                <a:cubicBezTo>
                  <a:pt x="227645" y="2516632"/>
                  <a:pt x="261156" y="2561011"/>
                  <a:pt x="166254" y="2466109"/>
                </a:cubicBezTo>
                <a:cubicBezTo>
                  <a:pt x="152400" y="2452255"/>
                  <a:pt x="135559" y="2440848"/>
                  <a:pt x="124691" y="2424546"/>
                </a:cubicBezTo>
                <a:lnTo>
                  <a:pt x="69273" y="2341418"/>
                </a:lnTo>
                <a:cubicBezTo>
                  <a:pt x="63930" y="2320045"/>
                  <a:pt x="41563" y="2234316"/>
                  <a:pt x="41563" y="2216728"/>
                </a:cubicBezTo>
                <a:cubicBezTo>
                  <a:pt x="41563" y="2165719"/>
                  <a:pt x="50800" y="2115128"/>
                  <a:pt x="55418" y="2064328"/>
                </a:cubicBezTo>
                <a:cubicBezTo>
                  <a:pt x="50800" y="1999673"/>
                  <a:pt x="49137" y="1934739"/>
                  <a:pt x="41563" y="1870364"/>
                </a:cubicBezTo>
                <a:cubicBezTo>
                  <a:pt x="39857" y="1855860"/>
                  <a:pt x="30877" y="1843056"/>
                  <a:pt x="27709" y="1828800"/>
                </a:cubicBezTo>
                <a:cubicBezTo>
                  <a:pt x="21615" y="1801378"/>
                  <a:pt x="17136" y="1773572"/>
                  <a:pt x="13854" y="1745673"/>
                </a:cubicBezTo>
                <a:cubicBezTo>
                  <a:pt x="7894" y="1695013"/>
                  <a:pt x="4618" y="1644073"/>
                  <a:pt x="0" y="1593273"/>
                </a:cubicBezTo>
                <a:cubicBezTo>
                  <a:pt x="4618" y="1463964"/>
                  <a:pt x="5783" y="1334485"/>
                  <a:pt x="13854" y="1205346"/>
                </a:cubicBezTo>
                <a:cubicBezTo>
                  <a:pt x="14275" y="1198609"/>
                  <a:pt x="34708" y="1119789"/>
                  <a:pt x="41563" y="1108364"/>
                </a:cubicBezTo>
                <a:cubicBezTo>
                  <a:pt x="48284" y="1097163"/>
                  <a:pt x="60036" y="1089891"/>
                  <a:pt x="69273" y="1080655"/>
                </a:cubicBezTo>
                <a:cubicBezTo>
                  <a:pt x="73891" y="1066800"/>
                  <a:pt x="72800" y="1049418"/>
                  <a:pt x="83127" y="1039091"/>
                </a:cubicBezTo>
                <a:cubicBezTo>
                  <a:pt x="122818" y="999400"/>
                  <a:pt x="159038" y="983755"/>
                  <a:pt x="207818" y="969818"/>
                </a:cubicBezTo>
                <a:cubicBezTo>
                  <a:pt x="226127" y="964587"/>
                  <a:pt x="244763" y="960582"/>
                  <a:pt x="263236" y="955964"/>
                </a:cubicBezTo>
                <a:cubicBezTo>
                  <a:pt x="277091" y="946728"/>
                  <a:pt x="294398" y="941257"/>
                  <a:pt x="304800" y="928255"/>
                </a:cubicBezTo>
                <a:cubicBezTo>
                  <a:pt x="313923" y="916851"/>
                  <a:pt x="311140" y="899214"/>
                  <a:pt x="318654" y="886691"/>
                </a:cubicBezTo>
                <a:cubicBezTo>
                  <a:pt x="325374" y="875490"/>
                  <a:pt x="341745" y="898237"/>
                  <a:pt x="346363" y="900546"/>
                </a:cubicBezTo>
                <a:close/>
              </a:path>
            </a:pathLst>
          </a:custGeom>
          <a:solidFill>
            <a:srgbClr val="0099CC">
              <a:alpha val="53000"/>
            </a:srgbClr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0F1FCF29-F365-4782-9A25-92E0FB597FE0}"/>
              </a:ext>
            </a:extLst>
          </p:cNvPr>
          <p:cNvSpPr/>
          <p:nvPr/>
        </p:nvSpPr>
        <p:spPr>
          <a:xfrm flipV="1">
            <a:off x="-195175" y="3839288"/>
            <a:ext cx="4717146" cy="2714971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33720107-668C-49B3-9D2D-829C1F2531DA}"/>
              </a:ext>
            </a:extLst>
          </p:cNvPr>
          <p:cNvSpPr/>
          <p:nvPr/>
        </p:nvSpPr>
        <p:spPr>
          <a:xfrm flipV="1">
            <a:off x="4405745" y="4073795"/>
            <a:ext cx="4717146" cy="2714971"/>
          </a:xfrm>
          <a:custGeom>
            <a:avLst/>
            <a:gdLst>
              <a:gd name="connsiteX0" fmla="*/ 678873 w 4585855"/>
              <a:gd name="connsiteY0" fmla="*/ 914400 h 3297381"/>
              <a:gd name="connsiteX1" fmla="*/ 678873 w 4585855"/>
              <a:gd name="connsiteY1" fmla="*/ 914400 h 3297381"/>
              <a:gd name="connsiteX2" fmla="*/ 678873 w 4585855"/>
              <a:gd name="connsiteY2" fmla="*/ 207818 h 3297381"/>
              <a:gd name="connsiteX3" fmla="*/ 775855 w 4585855"/>
              <a:gd name="connsiteY3" fmla="*/ 96981 h 3297381"/>
              <a:gd name="connsiteX4" fmla="*/ 817419 w 4585855"/>
              <a:gd name="connsiteY4" fmla="*/ 83127 h 3297381"/>
              <a:gd name="connsiteX5" fmla="*/ 900546 w 4585855"/>
              <a:gd name="connsiteY5" fmla="*/ 41563 h 3297381"/>
              <a:gd name="connsiteX6" fmla="*/ 942109 w 4585855"/>
              <a:gd name="connsiteY6" fmla="*/ 13854 h 3297381"/>
              <a:gd name="connsiteX7" fmla="*/ 1052946 w 4585855"/>
              <a:gd name="connsiteY7" fmla="*/ 0 h 3297381"/>
              <a:gd name="connsiteX8" fmla="*/ 1122219 w 4585855"/>
              <a:gd name="connsiteY8" fmla="*/ 13854 h 3297381"/>
              <a:gd name="connsiteX9" fmla="*/ 1191491 w 4585855"/>
              <a:gd name="connsiteY9" fmla="*/ 96981 h 3297381"/>
              <a:gd name="connsiteX10" fmla="*/ 1219200 w 4585855"/>
              <a:gd name="connsiteY10" fmla="*/ 124691 h 3297381"/>
              <a:gd name="connsiteX11" fmla="*/ 1260764 w 4585855"/>
              <a:gd name="connsiteY11" fmla="*/ 207818 h 3297381"/>
              <a:gd name="connsiteX12" fmla="*/ 1274619 w 4585855"/>
              <a:gd name="connsiteY12" fmla="*/ 249381 h 3297381"/>
              <a:gd name="connsiteX13" fmla="*/ 1302328 w 4585855"/>
              <a:gd name="connsiteY13" fmla="*/ 277091 h 3297381"/>
              <a:gd name="connsiteX14" fmla="*/ 1330037 w 4585855"/>
              <a:gd name="connsiteY14" fmla="*/ 318654 h 3297381"/>
              <a:gd name="connsiteX15" fmla="*/ 1371600 w 4585855"/>
              <a:gd name="connsiteY15" fmla="*/ 332509 h 3297381"/>
              <a:gd name="connsiteX16" fmla="*/ 1413164 w 4585855"/>
              <a:gd name="connsiteY16" fmla="*/ 360218 h 3297381"/>
              <a:gd name="connsiteX17" fmla="*/ 2147455 w 4585855"/>
              <a:gd name="connsiteY17" fmla="*/ 374072 h 3297381"/>
              <a:gd name="connsiteX18" fmla="*/ 2230582 w 4585855"/>
              <a:gd name="connsiteY18" fmla="*/ 401781 h 3297381"/>
              <a:gd name="connsiteX19" fmla="*/ 2272146 w 4585855"/>
              <a:gd name="connsiteY19" fmla="*/ 415636 h 3297381"/>
              <a:gd name="connsiteX20" fmla="*/ 2396837 w 4585855"/>
              <a:gd name="connsiteY20" fmla="*/ 401781 h 3297381"/>
              <a:gd name="connsiteX21" fmla="*/ 2535382 w 4585855"/>
              <a:gd name="connsiteY21" fmla="*/ 360218 h 3297381"/>
              <a:gd name="connsiteX22" fmla="*/ 2576946 w 4585855"/>
              <a:gd name="connsiteY22" fmla="*/ 346363 h 3297381"/>
              <a:gd name="connsiteX23" fmla="*/ 2618509 w 4585855"/>
              <a:gd name="connsiteY23" fmla="*/ 332509 h 3297381"/>
              <a:gd name="connsiteX24" fmla="*/ 2646219 w 4585855"/>
              <a:gd name="connsiteY24" fmla="*/ 304800 h 3297381"/>
              <a:gd name="connsiteX25" fmla="*/ 2729346 w 4585855"/>
              <a:gd name="connsiteY25" fmla="*/ 277091 h 3297381"/>
              <a:gd name="connsiteX26" fmla="*/ 2770909 w 4585855"/>
              <a:gd name="connsiteY26" fmla="*/ 263236 h 3297381"/>
              <a:gd name="connsiteX27" fmla="*/ 2812473 w 4585855"/>
              <a:gd name="connsiteY27" fmla="*/ 249381 h 3297381"/>
              <a:gd name="connsiteX28" fmla="*/ 2854037 w 4585855"/>
              <a:gd name="connsiteY28" fmla="*/ 235527 h 3297381"/>
              <a:gd name="connsiteX29" fmla="*/ 2937164 w 4585855"/>
              <a:gd name="connsiteY29" fmla="*/ 193963 h 3297381"/>
              <a:gd name="connsiteX30" fmla="*/ 3020291 w 4585855"/>
              <a:gd name="connsiteY30" fmla="*/ 152400 h 3297381"/>
              <a:gd name="connsiteX31" fmla="*/ 3103419 w 4585855"/>
              <a:gd name="connsiteY31" fmla="*/ 180109 h 3297381"/>
              <a:gd name="connsiteX32" fmla="*/ 3186546 w 4585855"/>
              <a:gd name="connsiteY32" fmla="*/ 221672 h 3297381"/>
              <a:gd name="connsiteX33" fmla="*/ 3228109 w 4585855"/>
              <a:gd name="connsiteY33" fmla="*/ 249381 h 3297381"/>
              <a:gd name="connsiteX34" fmla="*/ 3283528 w 4585855"/>
              <a:gd name="connsiteY34" fmla="*/ 318654 h 3297381"/>
              <a:gd name="connsiteX35" fmla="*/ 3325091 w 4585855"/>
              <a:gd name="connsiteY35" fmla="*/ 346363 h 3297381"/>
              <a:gd name="connsiteX36" fmla="*/ 3366655 w 4585855"/>
              <a:gd name="connsiteY36" fmla="*/ 429491 h 3297381"/>
              <a:gd name="connsiteX37" fmla="*/ 3394364 w 4585855"/>
              <a:gd name="connsiteY37" fmla="*/ 471054 h 3297381"/>
              <a:gd name="connsiteX38" fmla="*/ 3962400 w 4585855"/>
              <a:gd name="connsiteY38" fmla="*/ 484909 h 3297381"/>
              <a:gd name="connsiteX39" fmla="*/ 4003964 w 4585855"/>
              <a:gd name="connsiteY39" fmla="*/ 526472 h 3297381"/>
              <a:gd name="connsiteX40" fmla="*/ 4045528 w 4585855"/>
              <a:gd name="connsiteY40" fmla="*/ 609600 h 3297381"/>
              <a:gd name="connsiteX41" fmla="*/ 4087091 w 4585855"/>
              <a:gd name="connsiteY41" fmla="*/ 637309 h 3297381"/>
              <a:gd name="connsiteX42" fmla="*/ 4114800 w 4585855"/>
              <a:gd name="connsiteY42" fmla="*/ 678872 h 3297381"/>
              <a:gd name="connsiteX43" fmla="*/ 4197928 w 4585855"/>
              <a:gd name="connsiteY43" fmla="*/ 706581 h 3297381"/>
              <a:gd name="connsiteX44" fmla="*/ 4322619 w 4585855"/>
              <a:gd name="connsiteY44" fmla="*/ 748145 h 3297381"/>
              <a:gd name="connsiteX45" fmla="*/ 4405746 w 4585855"/>
              <a:gd name="connsiteY45" fmla="*/ 775854 h 3297381"/>
              <a:gd name="connsiteX46" fmla="*/ 4488873 w 4585855"/>
              <a:gd name="connsiteY46" fmla="*/ 803563 h 3297381"/>
              <a:gd name="connsiteX47" fmla="*/ 4530437 w 4585855"/>
              <a:gd name="connsiteY47" fmla="*/ 817418 h 3297381"/>
              <a:gd name="connsiteX48" fmla="*/ 4572000 w 4585855"/>
              <a:gd name="connsiteY48" fmla="*/ 942109 h 3297381"/>
              <a:gd name="connsiteX49" fmla="*/ 4585855 w 4585855"/>
              <a:gd name="connsiteY49" fmla="*/ 983672 h 3297381"/>
              <a:gd name="connsiteX50" fmla="*/ 4572000 w 4585855"/>
              <a:gd name="connsiteY50" fmla="*/ 1094509 h 3297381"/>
              <a:gd name="connsiteX51" fmla="*/ 4502728 w 4585855"/>
              <a:gd name="connsiteY51" fmla="*/ 1163781 h 3297381"/>
              <a:gd name="connsiteX52" fmla="*/ 4405746 w 4585855"/>
              <a:gd name="connsiteY52" fmla="*/ 1233054 h 3297381"/>
              <a:gd name="connsiteX53" fmla="*/ 4322619 w 4585855"/>
              <a:gd name="connsiteY53" fmla="*/ 1274618 h 3297381"/>
              <a:gd name="connsiteX54" fmla="*/ 4281055 w 4585855"/>
              <a:gd name="connsiteY54" fmla="*/ 1302327 h 3297381"/>
              <a:gd name="connsiteX55" fmla="*/ 4197928 w 4585855"/>
              <a:gd name="connsiteY55" fmla="*/ 1330036 h 3297381"/>
              <a:gd name="connsiteX56" fmla="*/ 4170219 w 4585855"/>
              <a:gd name="connsiteY56" fmla="*/ 1371600 h 3297381"/>
              <a:gd name="connsiteX57" fmla="*/ 4239491 w 4585855"/>
              <a:gd name="connsiteY57" fmla="*/ 1440872 h 3297381"/>
              <a:gd name="connsiteX58" fmla="*/ 4281055 w 4585855"/>
              <a:gd name="connsiteY58" fmla="*/ 1482436 h 3297381"/>
              <a:gd name="connsiteX59" fmla="*/ 4364182 w 4585855"/>
              <a:gd name="connsiteY59" fmla="*/ 1537854 h 3297381"/>
              <a:gd name="connsiteX60" fmla="*/ 4419600 w 4585855"/>
              <a:gd name="connsiteY60" fmla="*/ 1620981 h 3297381"/>
              <a:gd name="connsiteX61" fmla="*/ 4433455 w 4585855"/>
              <a:gd name="connsiteY61" fmla="*/ 1662545 h 3297381"/>
              <a:gd name="connsiteX62" fmla="*/ 4488873 w 4585855"/>
              <a:gd name="connsiteY62" fmla="*/ 1745672 h 3297381"/>
              <a:gd name="connsiteX63" fmla="*/ 4544291 w 4585855"/>
              <a:gd name="connsiteY63" fmla="*/ 1870363 h 3297381"/>
              <a:gd name="connsiteX64" fmla="*/ 4502728 w 4585855"/>
              <a:gd name="connsiteY64" fmla="*/ 2022763 h 3297381"/>
              <a:gd name="connsiteX65" fmla="*/ 4461164 w 4585855"/>
              <a:gd name="connsiteY65" fmla="*/ 2036618 h 3297381"/>
              <a:gd name="connsiteX66" fmla="*/ 4433455 w 4585855"/>
              <a:gd name="connsiteY66" fmla="*/ 2078181 h 3297381"/>
              <a:gd name="connsiteX67" fmla="*/ 4391891 w 4585855"/>
              <a:gd name="connsiteY67" fmla="*/ 2092036 h 3297381"/>
              <a:gd name="connsiteX68" fmla="*/ 4350328 w 4585855"/>
              <a:gd name="connsiteY68" fmla="*/ 2119745 h 3297381"/>
              <a:gd name="connsiteX69" fmla="*/ 4364182 w 4585855"/>
              <a:gd name="connsiteY69" fmla="*/ 2216727 h 3297381"/>
              <a:gd name="connsiteX70" fmla="*/ 4391891 w 4585855"/>
              <a:gd name="connsiteY70" fmla="*/ 2258291 h 3297381"/>
              <a:gd name="connsiteX71" fmla="*/ 4433455 w 4585855"/>
              <a:gd name="connsiteY71" fmla="*/ 2341418 h 3297381"/>
              <a:gd name="connsiteX72" fmla="*/ 4433455 w 4585855"/>
              <a:gd name="connsiteY72" fmla="*/ 2687781 h 3297381"/>
              <a:gd name="connsiteX73" fmla="*/ 4405746 w 4585855"/>
              <a:gd name="connsiteY73" fmla="*/ 2715491 h 3297381"/>
              <a:gd name="connsiteX74" fmla="*/ 4364182 w 4585855"/>
              <a:gd name="connsiteY74" fmla="*/ 2812472 h 3297381"/>
              <a:gd name="connsiteX75" fmla="*/ 4294909 w 4585855"/>
              <a:gd name="connsiteY75" fmla="*/ 2881745 h 3297381"/>
              <a:gd name="connsiteX76" fmla="*/ 4267200 w 4585855"/>
              <a:gd name="connsiteY76" fmla="*/ 2923309 h 3297381"/>
              <a:gd name="connsiteX77" fmla="*/ 4225637 w 4585855"/>
              <a:gd name="connsiteY77" fmla="*/ 2951018 h 3297381"/>
              <a:gd name="connsiteX78" fmla="*/ 4170219 w 4585855"/>
              <a:gd name="connsiteY78" fmla="*/ 2992581 h 3297381"/>
              <a:gd name="connsiteX79" fmla="*/ 4142509 w 4585855"/>
              <a:gd name="connsiteY79" fmla="*/ 3020291 h 3297381"/>
              <a:gd name="connsiteX80" fmla="*/ 4059382 w 4585855"/>
              <a:gd name="connsiteY80" fmla="*/ 3061854 h 3297381"/>
              <a:gd name="connsiteX81" fmla="*/ 3962400 w 4585855"/>
              <a:gd name="connsiteY81" fmla="*/ 3117272 h 3297381"/>
              <a:gd name="connsiteX82" fmla="*/ 3906982 w 4585855"/>
              <a:gd name="connsiteY82" fmla="*/ 3131127 h 3297381"/>
              <a:gd name="connsiteX83" fmla="*/ 3865419 w 4585855"/>
              <a:gd name="connsiteY83" fmla="*/ 3144981 h 3297381"/>
              <a:gd name="connsiteX84" fmla="*/ 3754582 w 4585855"/>
              <a:gd name="connsiteY84" fmla="*/ 3131127 h 3297381"/>
              <a:gd name="connsiteX85" fmla="*/ 3297382 w 4585855"/>
              <a:gd name="connsiteY85" fmla="*/ 3103418 h 3297381"/>
              <a:gd name="connsiteX86" fmla="*/ 3255819 w 4585855"/>
              <a:gd name="connsiteY86" fmla="*/ 3075709 h 3297381"/>
              <a:gd name="connsiteX87" fmla="*/ 3228109 w 4585855"/>
              <a:gd name="connsiteY87" fmla="*/ 3048000 h 3297381"/>
              <a:gd name="connsiteX88" fmla="*/ 3144982 w 4585855"/>
              <a:gd name="connsiteY88" fmla="*/ 2992581 h 3297381"/>
              <a:gd name="connsiteX89" fmla="*/ 3117273 w 4585855"/>
              <a:gd name="connsiteY89" fmla="*/ 2951018 h 3297381"/>
              <a:gd name="connsiteX90" fmla="*/ 3034146 w 4585855"/>
              <a:gd name="connsiteY90" fmla="*/ 2895600 h 3297381"/>
              <a:gd name="connsiteX91" fmla="*/ 3020291 w 4585855"/>
              <a:gd name="connsiteY91" fmla="*/ 2854036 h 3297381"/>
              <a:gd name="connsiteX92" fmla="*/ 2937164 w 4585855"/>
              <a:gd name="connsiteY92" fmla="*/ 2826327 h 3297381"/>
              <a:gd name="connsiteX93" fmla="*/ 2909455 w 4585855"/>
              <a:gd name="connsiteY93" fmla="*/ 2784763 h 3297381"/>
              <a:gd name="connsiteX94" fmla="*/ 2729346 w 4585855"/>
              <a:gd name="connsiteY94" fmla="*/ 2826327 h 3297381"/>
              <a:gd name="connsiteX95" fmla="*/ 2660073 w 4585855"/>
              <a:gd name="connsiteY95" fmla="*/ 2854036 h 3297381"/>
              <a:gd name="connsiteX96" fmla="*/ 2535382 w 4585855"/>
              <a:gd name="connsiteY96" fmla="*/ 2923309 h 3297381"/>
              <a:gd name="connsiteX97" fmla="*/ 2479964 w 4585855"/>
              <a:gd name="connsiteY97" fmla="*/ 2951018 h 3297381"/>
              <a:gd name="connsiteX98" fmla="*/ 2410691 w 4585855"/>
              <a:gd name="connsiteY98" fmla="*/ 3006436 h 3297381"/>
              <a:gd name="connsiteX99" fmla="*/ 2299855 w 4585855"/>
              <a:gd name="connsiteY99" fmla="*/ 3061854 h 3297381"/>
              <a:gd name="connsiteX100" fmla="*/ 2216728 w 4585855"/>
              <a:gd name="connsiteY100" fmla="*/ 3117272 h 3297381"/>
              <a:gd name="connsiteX101" fmla="*/ 2161309 w 4585855"/>
              <a:gd name="connsiteY101" fmla="*/ 3158836 h 3297381"/>
              <a:gd name="connsiteX102" fmla="*/ 2119746 w 4585855"/>
              <a:gd name="connsiteY102" fmla="*/ 3172691 h 3297381"/>
              <a:gd name="connsiteX103" fmla="*/ 2022764 w 4585855"/>
              <a:gd name="connsiteY103" fmla="*/ 3214254 h 3297381"/>
              <a:gd name="connsiteX104" fmla="*/ 1967346 w 4585855"/>
              <a:gd name="connsiteY104" fmla="*/ 3241963 h 3297381"/>
              <a:gd name="connsiteX105" fmla="*/ 1925782 w 4585855"/>
              <a:gd name="connsiteY105" fmla="*/ 3255818 h 3297381"/>
              <a:gd name="connsiteX106" fmla="*/ 1842655 w 4585855"/>
              <a:gd name="connsiteY106" fmla="*/ 3297381 h 3297381"/>
              <a:gd name="connsiteX107" fmla="*/ 1648691 w 4585855"/>
              <a:gd name="connsiteY107" fmla="*/ 3283527 h 3297381"/>
              <a:gd name="connsiteX108" fmla="*/ 1551709 w 4585855"/>
              <a:gd name="connsiteY108" fmla="*/ 3228109 h 3297381"/>
              <a:gd name="connsiteX109" fmla="*/ 1510146 w 4585855"/>
              <a:gd name="connsiteY109" fmla="*/ 3214254 h 3297381"/>
              <a:gd name="connsiteX110" fmla="*/ 1454728 w 4585855"/>
              <a:gd name="connsiteY110" fmla="*/ 3144981 h 3297381"/>
              <a:gd name="connsiteX111" fmla="*/ 1427019 w 4585855"/>
              <a:gd name="connsiteY111" fmla="*/ 3103418 h 3297381"/>
              <a:gd name="connsiteX112" fmla="*/ 1343891 w 4585855"/>
              <a:gd name="connsiteY112" fmla="*/ 3075709 h 3297381"/>
              <a:gd name="connsiteX113" fmla="*/ 1219200 w 4585855"/>
              <a:gd name="connsiteY113" fmla="*/ 3034145 h 3297381"/>
              <a:gd name="connsiteX114" fmla="*/ 1080655 w 4585855"/>
              <a:gd name="connsiteY114" fmla="*/ 3006436 h 3297381"/>
              <a:gd name="connsiteX115" fmla="*/ 955964 w 4585855"/>
              <a:gd name="connsiteY115" fmla="*/ 2978727 h 3297381"/>
              <a:gd name="connsiteX116" fmla="*/ 803564 w 4585855"/>
              <a:gd name="connsiteY116" fmla="*/ 2951018 h 3297381"/>
              <a:gd name="connsiteX117" fmla="*/ 720437 w 4585855"/>
              <a:gd name="connsiteY117" fmla="*/ 2923309 h 3297381"/>
              <a:gd name="connsiteX118" fmla="*/ 623455 w 4585855"/>
              <a:gd name="connsiteY118" fmla="*/ 2895600 h 3297381"/>
              <a:gd name="connsiteX119" fmla="*/ 554182 w 4585855"/>
              <a:gd name="connsiteY119" fmla="*/ 2840181 h 3297381"/>
              <a:gd name="connsiteX120" fmla="*/ 526473 w 4585855"/>
              <a:gd name="connsiteY120" fmla="*/ 2757054 h 3297381"/>
              <a:gd name="connsiteX121" fmla="*/ 498764 w 4585855"/>
              <a:gd name="connsiteY121" fmla="*/ 2687781 h 3297381"/>
              <a:gd name="connsiteX122" fmla="*/ 484909 w 4585855"/>
              <a:gd name="connsiteY122" fmla="*/ 2576945 h 3297381"/>
              <a:gd name="connsiteX123" fmla="*/ 457200 w 4585855"/>
              <a:gd name="connsiteY123" fmla="*/ 2286000 h 3297381"/>
              <a:gd name="connsiteX124" fmla="*/ 415637 w 4585855"/>
              <a:gd name="connsiteY124" fmla="*/ 2258291 h 3297381"/>
              <a:gd name="connsiteX125" fmla="*/ 332509 w 4585855"/>
              <a:gd name="connsiteY125" fmla="*/ 2230581 h 3297381"/>
              <a:gd name="connsiteX126" fmla="*/ 304800 w 4585855"/>
              <a:gd name="connsiteY126" fmla="*/ 2189018 h 3297381"/>
              <a:gd name="connsiteX127" fmla="*/ 263237 w 4585855"/>
              <a:gd name="connsiteY127" fmla="*/ 2161309 h 3297381"/>
              <a:gd name="connsiteX128" fmla="*/ 221673 w 4585855"/>
              <a:gd name="connsiteY128" fmla="*/ 2119745 h 3297381"/>
              <a:gd name="connsiteX129" fmla="*/ 166255 w 4585855"/>
              <a:gd name="connsiteY129" fmla="*/ 2078181 h 3297381"/>
              <a:gd name="connsiteX130" fmla="*/ 138546 w 4585855"/>
              <a:gd name="connsiteY130" fmla="*/ 2036618 h 3297381"/>
              <a:gd name="connsiteX131" fmla="*/ 69273 w 4585855"/>
              <a:gd name="connsiteY131" fmla="*/ 1953491 h 3297381"/>
              <a:gd name="connsiteX132" fmla="*/ 41564 w 4585855"/>
              <a:gd name="connsiteY132" fmla="*/ 1870363 h 3297381"/>
              <a:gd name="connsiteX133" fmla="*/ 27709 w 4585855"/>
              <a:gd name="connsiteY133" fmla="*/ 1828800 h 3297381"/>
              <a:gd name="connsiteX134" fmla="*/ 0 w 4585855"/>
              <a:gd name="connsiteY134" fmla="*/ 1731818 h 3297381"/>
              <a:gd name="connsiteX135" fmla="*/ 13855 w 4585855"/>
              <a:gd name="connsiteY135" fmla="*/ 1524000 h 3297381"/>
              <a:gd name="connsiteX136" fmla="*/ 41564 w 4585855"/>
              <a:gd name="connsiteY136" fmla="*/ 1440872 h 3297381"/>
              <a:gd name="connsiteX137" fmla="*/ 83128 w 4585855"/>
              <a:gd name="connsiteY137" fmla="*/ 1399309 h 3297381"/>
              <a:gd name="connsiteX138" fmla="*/ 138546 w 4585855"/>
              <a:gd name="connsiteY138" fmla="*/ 1316181 h 3297381"/>
              <a:gd name="connsiteX139" fmla="*/ 166255 w 4585855"/>
              <a:gd name="connsiteY139" fmla="*/ 1274618 h 3297381"/>
              <a:gd name="connsiteX140" fmla="*/ 249382 w 4585855"/>
              <a:gd name="connsiteY140" fmla="*/ 1219200 h 3297381"/>
              <a:gd name="connsiteX141" fmla="*/ 277091 w 4585855"/>
              <a:gd name="connsiteY141" fmla="*/ 1177636 h 3297381"/>
              <a:gd name="connsiteX142" fmla="*/ 318655 w 4585855"/>
              <a:gd name="connsiteY142" fmla="*/ 1163781 h 3297381"/>
              <a:gd name="connsiteX143" fmla="*/ 374073 w 4585855"/>
              <a:gd name="connsiteY143" fmla="*/ 1108363 h 3297381"/>
              <a:gd name="connsiteX144" fmla="*/ 387928 w 4585855"/>
              <a:gd name="connsiteY144" fmla="*/ 1066800 h 3297381"/>
              <a:gd name="connsiteX145" fmla="*/ 581891 w 4585855"/>
              <a:gd name="connsiteY145" fmla="*/ 1025236 h 3297381"/>
              <a:gd name="connsiteX146" fmla="*/ 595746 w 4585855"/>
              <a:gd name="connsiteY146" fmla="*/ 900545 h 3297381"/>
              <a:gd name="connsiteX147" fmla="*/ 678873 w 4585855"/>
              <a:gd name="connsiteY147" fmla="*/ 914400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4585855" h="3297381">
                <a:moveTo>
                  <a:pt x="678873" y="914400"/>
                </a:moveTo>
                <a:lnTo>
                  <a:pt x="678873" y="914400"/>
                </a:lnTo>
                <a:cubicBezTo>
                  <a:pt x="649170" y="647059"/>
                  <a:pt x="638156" y="598702"/>
                  <a:pt x="678873" y="207818"/>
                </a:cubicBezTo>
                <a:cubicBezTo>
                  <a:pt x="683440" y="163973"/>
                  <a:pt x="736626" y="116595"/>
                  <a:pt x="775855" y="96981"/>
                </a:cubicBezTo>
                <a:cubicBezTo>
                  <a:pt x="788917" y="90450"/>
                  <a:pt x="803564" y="87745"/>
                  <a:pt x="817419" y="83127"/>
                </a:cubicBezTo>
                <a:cubicBezTo>
                  <a:pt x="936531" y="3718"/>
                  <a:pt x="785827" y="98923"/>
                  <a:pt x="900546" y="41563"/>
                </a:cubicBezTo>
                <a:cubicBezTo>
                  <a:pt x="915439" y="34116"/>
                  <a:pt x="926045" y="18235"/>
                  <a:pt x="942109" y="13854"/>
                </a:cubicBezTo>
                <a:cubicBezTo>
                  <a:pt x="978030" y="4057"/>
                  <a:pt x="1016000" y="4618"/>
                  <a:pt x="1052946" y="0"/>
                </a:cubicBezTo>
                <a:cubicBezTo>
                  <a:pt x="1076037" y="4618"/>
                  <a:pt x="1101157" y="3323"/>
                  <a:pt x="1122219" y="13854"/>
                </a:cubicBezTo>
                <a:cubicBezTo>
                  <a:pt x="1155126" y="30308"/>
                  <a:pt x="1170275" y="70461"/>
                  <a:pt x="1191491" y="96981"/>
                </a:cubicBezTo>
                <a:cubicBezTo>
                  <a:pt x="1199651" y="107181"/>
                  <a:pt x="1209964" y="115454"/>
                  <a:pt x="1219200" y="124691"/>
                </a:cubicBezTo>
                <a:cubicBezTo>
                  <a:pt x="1254025" y="229160"/>
                  <a:pt x="1207049" y="100389"/>
                  <a:pt x="1260764" y="207818"/>
                </a:cubicBezTo>
                <a:cubicBezTo>
                  <a:pt x="1267295" y="220880"/>
                  <a:pt x="1267105" y="236858"/>
                  <a:pt x="1274619" y="249381"/>
                </a:cubicBezTo>
                <a:cubicBezTo>
                  <a:pt x="1281340" y="260582"/>
                  <a:pt x="1294168" y="266891"/>
                  <a:pt x="1302328" y="277091"/>
                </a:cubicBezTo>
                <a:cubicBezTo>
                  <a:pt x="1312730" y="290093"/>
                  <a:pt x="1317035" y="308252"/>
                  <a:pt x="1330037" y="318654"/>
                </a:cubicBezTo>
                <a:cubicBezTo>
                  <a:pt x="1341441" y="327777"/>
                  <a:pt x="1358538" y="325978"/>
                  <a:pt x="1371600" y="332509"/>
                </a:cubicBezTo>
                <a:cubicBezTo>
                  <a:pt x="1386493" y="339956"/>
                  <a:pt x="1396537" y="359327"/>
                  <a:pt x="1413164" y="360218"/>
                </a:cubicBezTo>
                <a:cubicBezTo>
                  <a:pt x="1657621" y="373314"/>
                  <a:pt x="1902691" y="369454"/>
                  <a:pt x="2147455" y="374072"/>
                </a:cubicBezTo>
                <a:lnTo>
                  <a:pt x="2230582" y="401781"/>
                </a:lnTo>
                <a:lnTo>
                  <a:pt x="2272146" y="415636"/>
                </a:lnTo>
                <a:cubicBezTo>
                  <a:pt x="2313710" y="411018"/>
                  <a:pt x="2355504" y="408140"/>
                  <a:pt x="2396837" y="401781"/>
                </a:cubicBezTo>
                <a:cubicBezTo>
                  <a:pt x="2435727" y="395798"/>
                  <a:pt x="2503010" y="371009"/>
                  <a:pt x="2535382" y="360218"/>
                </a:cubicBezTo>
                <a:lnTo>
                  <a:pt x="2576946" y="346363"/>
                </a:lnTo>
                <a:lnTo>
                  <a:pt x="2618509" y="332509"/>
                </a:lnTo>
                <a:cubicBezTo>
                  <a:pt x="2627746" y="323273"/>
                  <a:pt x="2634536" y="310642"/>
                  <a:pt x="2646219" y="304800"/>
                </a:cubicBezTo>
                <a:cubicBezTo>
                  <a:pt x="2672343" y="291738"/>
                  <a:pt x="2701637" y="286327"/>
                  <a:pt x="2729346" y="277091"/>
                </a:cubicBezTo>
                <a:lnTo>
                  <a:pt x="2770909" y="263236"/>
                </a:lnTo>
                <a:lnTo>
                  <a:pt x="2812473" y="249381"/>
                </a:lnTo>
                <a:lnTo>
                  <a:pt x="2854037" y="235527"/>
                </a:lnTo>
                <a:cubicBezTo>
                  <a:pt x="2973144" y="156121"/>
                  <a:pt x="2822449" y="251321"/>
                  <a:pt x="2937164" y="193963"/>
                </a:cubicBezTo>
                <a:cubicBezTo>
                  <a:pt x="3044589" y="140251"/>
                  <a:pt x="2915826" y="187221"/>
                  <a:pt x="3020291" y="152400"/>
                </a:cubicBezTo>
                <a:cubicBezTo>
                  <a:pt x="3048000" y="161636"/>
                  <a:pt x="3079116" y="163907"/>
                  <a:pt x="3103419" y="180109"/>
                </a:cubicBezTo>
                <a:cubicBezTo>
                  <a:pt x="3157133" y="215919"/>
                  <a:pt x="3129185" y="202553"/>
                  <a:pt x="3186546" y="221672"/>
                </a:cubicBezTo>
                <a:cubicBezTo>
                  <a:pt x="3200400" y="230908"/>
                  <a:pt x="3215107" y="238979"/>
                  <a:pt x="3228109" y="249381"/>
                </a:cubicBezTo>
                <a:cubicBezTo>
                  <a:pt x="3296665" y="304226"/>
                  <a:pt x="3211515" y="246641"/>
                  <a:pt x="3283528" y="318654"/>
                </a:cubicBezTo>
                <a:cubicBezTo>
                  <a:pt x="3295302" y="330428"/>
                  <a:pt x="3311237" y="337127"/>
                  <a:pt x="3325091" y="346363"/>
                </a:cubicBezTo>
                <a:cubicBezTo>
                  <a:pt x="3404504" y="465484"/>
                  <a:pt x="3309292" y="314766"/>
                  <a:pt x="3366655" y="429491"/>
                </a:cubicBezTo>
                <a:cubicBezTo>
                  <a:pt x="3374102" y="444384"/>
                  <a:pt x="3377785" y="469512"/>
                  <a:pt x="3394364" y="471054"/>
                </a:cubicBezTo>
                <a:cubicBezTo>
                  <a:pt x="3582951" y="488597"/>
                  <a:pt x="3773055" y="480291"/>
                  <a:pt x="3962400" y="484909"/>
                </a:cubicBezTo>
                <a:cubicBezTo>
                  <a:pt x="3976255" y="498763"/>
                  <a:pt x="3993096" y="510170"/>
                  <a:pt x="4003964" y="526472"/>
                </a:cubicBezTo>
                <a:cubicBezTo>
                  <a:pt x="4049039" y="594084"/>
                  <a:pt x="3980125" y="544196"/>
                  <a:pt x="4045528" y="609600"/>
                </a:cubicBezTo>
                <a:cubicBezTo>
                  <a:pt x="4057302" y="621374"/>
                  <a:pt x="4073237" y="628073"/>
                  <a:pt x="4087091" y="637309"/>
                </a:cubicBezTo>
                <a:cubicBezTo>
                  <a:pt x="4096327" y="651163"/>
                  <a:pt x="4100680" y="670047"/>
                  <a:pt x="4114800" y="678872"/>
                </a:cubicBezTo>
                <a:cubicBezTo>
                  <a:pt x="4139569" y="694352"/>
                  <a:pt x="4197928" y="706581"/>
                  <a:pt x="4197928" y="706581"/>
                </a:cubicBezTo>
                <a:cubicBezTo>
                  <a:pt x="4274666" y="757742"/>
                  <a:pt x="4203157" y="718280"/>
                  <a:pt x="4322619" y="748145"/>
                </a:cubicBezTo>
                <a:cubicBezTo>
                  <a:pt x="4350955" y="755229"/>
                  <a:pt x="4378037" y="766618"/>
                  <a:pt x="4405746" y="775854"/>
                </a:cubicBezTo>
                <a:lnTo>
                  <a:pt x="4488873" y="803563"/>
                </a:lnTo>
                <a:lnTo>
                  <a:pt x="4530437" y="817418"/>
                </a:lnTo>
                <a:lnTo>
                  <a:pt x="4572000" y="942109"/>
                </a:lnTo>
                <a:lnTo>
                  <a:pt x="4585855" y="983672"/>
                </a:lnTo>
                <a:cubicBezTo>
                  <a:pt x="4581237" y="1020618"/>
                  <a:pt x="4581797" y="1058588"/>
                  <a:pt x="4572000" y="1094509"/>
                </a:cubicBezTo>
                <a:cubicBezTo>
                  <a:pt x="4559789" y="1139280"/>
                  <a:pt x="4533411" y="1137482"/>
                  <a:pt x="4502728" y="1163781"/>
                </a:cubicBezTo>
                <a:cubicBezTo>
                  <a:pt x="4419053" y="1235503"/>
                  <a:pt x="4482116" y="1207598"/>
                  <a:pt x="4405746" y="1233054"/>
                </a:cubicBezTo>
                <a:cubicBezTo>
                  <a:pt x="4286628" y="1312465"/>
                  <a:pt x="4437340" y="1217257"/>
                  <a:pt x="4322619" y="1274618"/>
                </a:cubicBezTo>
                <a:cubicBezTo>
                  <a:pt x="4307726" y="1282065"/>
                  <a:pt x="4296271" y="1295564"/>
                  <a:pt x="4281055" y="1302327"/>
                </a:cubicBezTo>
                <a:cubicBezTo>
                  <a:pt x="4254365" y="1314189"/>
                  <a:pt x="4197928" y="1330036"/>
                  <a:pt x="4197928" y="1330036"/>
                </a:cubicBezTo>
                <a:cubicBezTo>
                  <a:pt x="4188692" y="1343891"/>
                  <a:pt x="4170219" y="1354949"/>
                  <a:pt x="4170219" y="1371600"/>
                </a:cubicBezTo>
                <a:cubicBezTo>
                  <a:pt x="4170219" y="1405465"/>
                  <a:pt x="4221019" y="1425479"/>
                  <a:pt x="4239491" y="1440872"/>
                </a:cubicBezTo>
                <a:cubicBezTo>
                  <a:pt x="4254543" y="1453415"/>
                  <a:pt x="4265589" y="1470407"/>
                  <a:pt x="4281055" y="1482436"/>
                </a:cubicBezTo>
                <a:cubicBezTo>
                  <a:pt x="4307342" y="1502882"/>
                  <a:pt x="4364182" y="1537854"/>
                  <a:pt x="4364182" y="1537854"/>
                </a:cubicBezTo>
                <a:cubicBezTo>
                  <a:pt x="4382655" y="1565563"/>
                  <a:pt x="4409069" y="1589388"/>
                  <a:pt x="4419600" y="1620981"/>
                </a:cubicBezTo>
                <a:cubicBezTo>
                  <a:pt x="4424218" y="1634836"/>
                  <a:pt x="4426363" y="1649779"/>
                  <a:pt x="4433455" y="1662545"/>
                </a:cubicBezTo>
                <a:cubicBezTo>
                  <a:pt x="4449628" y="1691656"/>
                  <a:pt x="4478342" y="1714079"/>
                  <a:pt x="4488873" y="1745672"/>
                </a:cubicBezTo>
                <a:cubicBezTo>
                  <a:pt x="4521847" y="1844596"/>
                  <a:pt x="4500380" y="1804497"/>
                  <a:pt x="4544291" y="1870363"/>
                </a:cubicBezTo>
                <a:cubicBezTo>
                  <a:pt x="4538885" y="1913613"/>
                  <a:pt x="4546389" y="1987835"/>
                  <a:pt x="4502728" y="2022763"/>
                </a:cubicBezTo>
                <a:cubicBezTo>
                  <a:pt x="4491324" y="2031886"/>
                  <a:pt x="4475019" y="2032000"/>
                  <a:pt x="4461164" y="2036618"/>
                </a:cubicBezTo>
                <a:cubicBezTo>
                  <a:pt x="4451928" y="2050472"/>
                  <a:pt x="4446457" y="2067779"/>
                  <a:pt x="4433455" y="2078181"/>
                </a:cubicBezTo>
                <a:cubicBezTo>
                  <a:pt x="4422051" y="2087304"/>
                  <a:pt x="4404953" y="2085505"/>
                  <a:pt x="4391891" y="2092036"/>
                </a:cubicBezTo>
                <a:cubicBezTo>
                  <a:pt x="4376998" y="2099483"/>
                  <a:pt x="4364182" y="2110509"/>
                  <a:pt x="4350328" y="2119745"/>
                </a:cubicBezTo>
                <a:cubicBezTo>
                  <a:pt x="4354946" y="2152072"/>
                  <a:pt x="4354799" y="2185449"/>
                  <a:pt x="4364182" y="2216727"/>
                </a:cubicBezTo>
                <a:cubicBezTo>
                  <a:pt x="4368967" y="2232676"/>
                  <a:pt x="4384444" y="2243398"/>
                  <a:pt x="4391891" y="2258291"/>
                </a:cubicBezTo>
                <a:cubicBezTo>
                  <a:pt x="4449252" y="2373012"/>
                  <a:pt x="4354044" y="2222300"/>
                  <a:pt x="4433455" y="2341418"/>
                </a:cubicBezTo>
                <a:cubicBezTo>
                  <a:pt x="4476817" y="2471508"/>
                  <a:pt x="4466449" y="2423824"/>
                  <a:pt x="4433455" y="2687781"/>
                </a:cubicBezTo>
                <a:cubicBezTo>
                  <a:pt x="4431835" y="2700743"/>
                  <a:pt x="4414982" y="2706254"/>
                  <a:pt x="4405746" y="2715491"/>
                </a:cubicBezTo>
                <a:cubicBezTo>
                  <a:pt x="4395448" y="2746382"/>
                  <a:pt x="4384154" y="2786794"/>
                  <a:pt x="4364182" y="2812472"/>
                </a:cubicBezTo>
                <a:cubicBezTo>
                  <a:pt x="4344133" y="2838249"/>
                  <a:pt x="4313023" y="2854574"/>
                  <a:pt x="4294909" y="2881745"/>
                </a:cubicBezTo>
                <a:cubicBezTo>
                  <a:pt x="4285673" y="2895600"/>
                  <a:pt x="4278974" y="2911535"/>
                  <a:pt x="4267200" y="2923309"/>
                </a:cubicBezTo>
                <a:cubicBezTo>
                  <a:pt x="4255426" y="2935083"/>
                  <a:pt x="4239186" y="2941340"/>
                  <a:pt x="4225637" y="2951018"/>
                </a:cubicBezTo>
                <a:cubicBezTo>
                  <a:pt x="4206847" y="2964439"/>
                  <a:pt x="4187958" y="2977799"/>
                  <a:pt x="4170219" y="2992581"/>
                </a:cubicBezTo>
                <a:cubicBezTo>
                  <a:pt x="4160184" y="3000943"/>
                  <a:pt x="4152709" y="3012131"/>
                  <a:pt x="4142509" y="3020291"/>
                </a:cubicBezTo>
                <a:cubicBezTo>
                  <a:pt x="4104141" y="3050986"/>
                  <a:pt x="4103283" y="3047221"/>
                  <a:pt x="4059382" y="3061854"/>
                </a:cubicBezTo>
                <a:cubicBezTo>
                  <a:pt x="4024926" y="3084825"/>
                  <a:pt x="4002581" y="3102204"/>
                  <a:pt x="3962400" y="3117272"/>
                </a:cubicBezTo>
                <a:cubicBezTo>
                  <a:pt x="3944571" y="3123958"/>
                  <a:pt x="3925291" y="3125896"/>
                  <a:pt x="3906982" y="3131127"/>
                </a:cubicBezTo>
                <a:cubicBezTo>
                  <a:pt x="3892940" y="3135139"/>
                  <a:pt x="3879273" y="3140363"/>
                  <a:pt x="3865419" y="3144981"/>
                </a:cubicBezTo>
                <a:cubicBezTo>
                  <a:pt x="3828473" y="3140363"/>
                  <a:pt x="3791764" y="3133084"/>
                  <a:pt x="3754582" y="3131127"/>
                </a:cubicBezTo>
                <a:cubicBezTo>
                  <a:pt x="3294772" y="3106927"/>
                  <a:pt x="3473571" y="3162145"/>
                  <a:pt x="3297382" y="3103418"/>
                </a:cubicBezTo>
                <a:cubicBezTo>
                  <a:pt x="3283528" y="3094182"/>
                  <a:pt x="3268821" y="3086111"/>
                  <a:pt x="3255819" y="3075709"/>
                </a:cubicBezTo>
                <a:cubicBezTo>
                  <a:pt x="3245619" y="3067549"/>
                  <a:pt x="3238559" y="3055837"/>
                  <a:pt x="3228109" y="3048000"/>
                </a:cubicBezTo>
                <a:cubicBezTo>
                  <a:pt x="3201467" y="3028019"/>
                  <a:pt x="3144982" y="2992581"/>
                  <a:pt x="3144982" y="2992581"/>
                </a:cubicBezTo>
                <a:cubicBezTo>
                  <a:pt x="3135746" y="2978727"/>
                  <a:pt x="3129804" y="2961983"/>
                  <a:pt x="3117273" y="2951018"/>
                </a:cubicBezTo>
                <a:cubicBezTo>
                  <a:pt x="3092211" y="2929088"/>
                  <a:pt x="3034146" y="2895600"/>
                  <a:pt x="3034146" y="2895600"/>
                </a:cubicBezTo>
                <a:cubicBezTo>
                  <a:pt x="3029528" y="2881745"/>
                  <a:pt x="3032175" y="2862524"/>
                  <a:pt x="3020291" y="2854036"/>
                </a:cubicBezTo>
                <a:cubicBezTo>
                  <a:pt x="2996524" y="2837059"/>
                  <a:pt x="2937164" y="2826327"/>
                  <a:pt x="2937164" y="2826327"/>
                </a:cubicBezTo>
                <a:cubicBezTo>
                  <a:pt x="2927928" y="2812472"/>
                  <a:pt x="2925838" y="2787742"/>
                  <a:pt x="2909455" y="2784763"/>
                </a:cubicBezTo>
                <a:cubicBezTo>
                  <a:pt x="2815489" y="2767678"/>
                  <a:pt x="2796857" y="2796322"/>
                  <a:pt x="2729346" y="2826327"/>
                </a:cubicBezTo>
                <a:cubicBezTo>
                  <a:pt x="2706620" y="2836428"/>
                  <a:pt x="2682799" y="2843935"/>
                  <a:pt x="2660073" y="2854036"/>
                </a:cubicBezTo>
                <a:cubicBezTo>
                  <a:pt x="2593636" y="2883563"/>
                  <a:pt x="2605327" y="2884450"/>
                  <a:pt x="2535382" y="2923309"/>
                </a:cubicBezTo>
                <a:cubicBezTo>
                  <a:pt x="2517328" y="2933339"/>
                  <a:pt x="2497148" y="2939562"/>
                  <a:pt x="2479964" y="2951018"/>
                </a:cubicBezTo>
                <a:cubicBezTo>
                  <a:pt x="2455360" y="2967421"/>
                  <a:pt x="2435875" y="2990938"/>
                  <a:pt x="2410691" y="3006436"/>
                </a:cubicBezTo>
                <a:cubicBezTo>
                  <a:pt x="2375512" y="3028084"/>
                  <a:pt x="2334224" y="3038941"/>
                  <a:pt x="2299855" y="3061854"/>
                </a:cubicBezTo>
                <a:cubicBezTo>
                  <a:pt x="2272146" y="3080327"/>
                  <a:pt x="2243370" y="3097291"/>
                  <a:pt x="2216728" y="3117272"/>
                </a:cubicBezTo>
                <a:cubicBezTo>
                  <a:pt x="2198255" y="3131127"/>
                  <a:pt x="2181358" y="3147379"/>
                  <a:pt x="2161309" y="3158836"/>
                </a:cubicBezTo>
                <a:cubicBezTo>
                  <a:pt x="2148629" y="3166082"/>
                  <a:pt x="2132808" y="3166160"/>
                  <a:pt x="2119746" y="3172691"/>
                </a:cubicBezTo>
                <a:cubicBezTo>
                  <a:pt x="2024073" y="3220528"/>
                  <a:pt x="2138094" y="3185422"/>
                  <a:pt x="2022764" y="3214254"/>
                </a:cubicBezTo>
                <a:cubicBezTo>
                  <a:pt x="2004291" y="3223490"/>
                  <a:pt x="1986329" y="3233827"/>
                  <a:pt x="1967346" y="3241963"/>
                </a:cubicBezTo>
                <a:cubicBezTo>
                  <a:pt x="1953923" y="3247716"/>
                  <a:pt x="1938844" y="3249287"/>
                  <a:pt x="1925782" y="3255818"/>
                </a:cubicBezTo>
                <a:cubicBezTo>
                  <a:pt x="1818360" y="3309530"/>
                  <a:pt x="1947121" y="3262561"/>
                  <a:pt x="1842655" y="3297381"/>
                </a:cubicBezTo>
                <a:cubicBezTo>
                  <a:pt x="1778000" y="3292763"/>
                  <a:pt x="1712628" y="3294183"/>
                  <a:pt x="1648691" y="3283527"/>
                </a:cubicBezTo>
                <a:cubicBezTo>
                  <a:pt x="1612260" y="3277455"/>
                  <a:pt x="1583142" y="3243826"/>
                  <a:pt x="1551709" y="3228109"/>
                </a:cubicBezTo>
                <a:cubicBezTo>
                  <a:pt x="1538647" y="3221578"/>
                  <a:pt x="1524000" y="3218872"/>
                  <a:pt x="1510146" y="3214254"/>
                </a:cubicBezTo>
                <a:cubicBezTo>
                  <a:pt x="1424862" y="3086329"/>
                  <a:pt x="1533694" y="3243689"/>
                  <a:pt x="1454728" y="3144981"/>
                </a:cubicBezTo>
                <a:cubicBezTo>
                  <a:pt x="1444326" y="3131979"/>
                  <a:pt x="1441139" y="3112243"/>
                  <a:pt x="1427019" y="3103418"/>
                </a:cubicBezTo>
                <a:cubicBezTo>
                  <a:pt x="1402250" y="3087938"/>
                  <a:pt x="1371010" y="3086557"/>
                  <a:pt x="1343891" y="3075709"/>
                </a:cubicBezTo>
                <a:cubicBezTo>
                  <a:pt x="1224480" y="3027944"/>
                  <a:pt x="1323599" y="3063973"/>
                  <a:pt x="1219200" y="3034145"/>
                </a:cubicBezTo>
                <a:cubicBezTo>
                  <a:pt x="1107674" y="3002281"/>
                  <a:pt x="1279264" y="3039538"/>
                  <a:pt x="1080655" y="3006436"/>
                </a:cubicBezTo>
                <a:cubicBezTo>
                  <a:pt x="997099" y="2992510"/>
                  <a:pt x="1030679" y="2995330"/>
                  <a:pt x="955964" y="2978727"/>
                </a:cubicBezTo>
                <a:cubicBezTo>
                  <a:pt x="897858" y="2965815"/>
                  <a:pt x="863738" y="2961047"/>
                  <a:pt x="803564" y="2951018"/>
                </a:cubicBezTo>
                <a:cubicBezTo>
                  <a:pt x="775855" y="2941782"/>
                  <a:pt x="748773" y="2930393"/>
                  <a:pt x="720437" y="2923309"/>
                </a:cubicBezTo>
                <a:cubicBezTo>
                  <a:pt x="650851" y="2905912"/>
                  <a:pt x="683083" y="2915475"/>
                  <a:pt x="623455" y="2895600"/>
                </a:cubicBezTo>
                <a:cubicBezTo>
                  <a:pt x="608769" y="2885809"/>
                  <a:pt x="564054" y="2859925"/>
                  <a:pt x="554182" y="2840181"/>
                </a:cubicBezTo>
                <a:cubicBezTo>
                  <a:pt x="541120" y="2814057"/>
                  <a:pt x="537320" y="2784173"/>
                  <a:pt x="526473" y="2757054"/>
                </a:cubicBezTo>
                <a:lnTo>
                  <a:pt x="498764" y="2687781"/>
                </a:lnTo>
                <a:cubicBezTo>
                  <a:pt x="494146" y="2650836"/>
                  <a:pt x="484909" y="2614178"/>
                  <a:pt x="484909" y="2576945"/>
                </a:cubicBezTo>
                <a:cubicBezTo>
                  <a:pt x="484909" y="2280407"/>
                  <a:pt x="588801" y="2329865"/>
                  <a:pt x="457200" y="2286000"/>
                </a:cubicBezTo>
                <a:cubicBezTo>
                  <a:pt x="443346" y="2276764"/>
                  <a:pt x="430853" y="2265054"/>
                  <a:pt x="415637" y="2258291"/>
                </a:cubicBezTo>
                <a:cubicBezTo>
                  <a:pt x="388946" y="2246428"/>
                  <a:pt x="332509" y="2230581"/>
                  <a:pt x="332509" y="2230581"/>
                </a:cubicBezTo>
                <a:cubicBezTo>
                  <a:pt x="323273" y="2216727"/>
                  <a:pt x="316574" y="2200792"/>
                  <a:pt x="304800" y="2189018"/>
                </a:cubicBezTo>
                <a:cubicBezTo>
                  <a:pt x="293026" y="2177244"/>
                  <a:pt x="276029" y="2171969"/>
                  <a:pt x="263237" y="2161309"/>
                </a:cubicBezTo>
                <a:cubicBezTo>
                  <a:pt x="248185" y="2148766"/>
                  <a:pt x="236549" y="2132496"/>
                  <a:pt x="221673" y="2119745"/>
                </a:cubicBezTo>
                <a:cubicBezTo>
                  <a:pt x="204141" y="2104718"/>
                  <a:pt x="182583" y="2094509"/>
                  <a:pt x="166255" y="2078181"/>
                </a:cubicBezTo>
                <a:cubicBezTo>
                  <a:pt x="154481" y="2066407"/>
                  <a:pt x="149206" y="2049410"/>
                  <a:pt x="138546" y="2036618"/>
                </a:cubicBezTo>
                <a:cubicBezTo>
                  <a:pt x="49650" y="1929943"/>
                  <a:pt x="138069" y="2056683"/>
                  <a:pt x="69273" y="1953491"/>
                </a:cubicBezTo>
                <a:lnTo>
                  <a:pt x="41564" y="1870363"/>
                </a:lnTo>
                <a:cubicBezTo>
                  <a:pt x="36946" y="1856509"/>
                  <a:pt x="31251" y="1842968"/>
                  <a:pt x="27709" y="1828800"/>
                </a:cubicBezTo>
                <a:cubicBezTo>
                  <a:pt x="10313" y="1759213"/>
                  <a:pt x="19877" y="1791445"/>
                  <a:pt x="0" y="1731818"/>
                </a:cubicBezTo>
                <a:cubicBezTo>
                  <a:pt x="4618" y="1662545"/>
                  <a:pt x="4037" y="1592729"/>
                  <a:pt x="13855" y="1524000"/>
                </a:cubicBezTo>
                <a:cubicBezTo>
                  <a:pt x="17986" y="1495085"/>
                  <a:pt x="20910" y="1461525"/>
                  <a:pt x="41564" y="1440872"/>
                </a:cubicBezTo>
                <a:lnTo>
                  <a:pt x="83128" y="1399309"/>
                </a:lnTo>
                <a:cubicBezTo>
                  <a:pt x="107475" y="1326266"/>
                  <a:pt x="80891" y="1385367"/>
                  <a:pt x="138546" y="1316181"/>
                </a:cubicBezTo>
                <a:cubicBezTo>
                  <a:pt x="149206" y="1303389"/>
                  <a:pt x="153724" y="1285583"/>
                  <a:pt x="166255" y="1274618"/>
                </a:cubicBezTo>
                <a:cubicBezTo>
                  <a:pt x="191317" y="1252688"/>
                  <a:pt x="249382" y="1219200"/>
                  <a:pt x="249382" y="1219200"/>
                </a:cubicBezTo>
                <a:cubicBezTo>
                  <a:pt x="258618" y="1205345"/>
                  <a:pt x="264089" y="1188038"/>
                  <a:pt x="277091" y="1177636"/>
                </a:cubicBezTo>
                <a:cubicBezTo>
                  <a:pt x="288495" y="1168513"/>
                  <a:pt x="308328" y="1174108"/>
                  <a:pt x="318655" y="1163781"/>
                </a:cubicBezTo>
                <a:cubicBezTo>
                  <a:pt x="392546" y="1089890"/>
                  <a:pt x="263234" y="1145310"/>
                  <a:pt x="374073" y="1108363"/>
                </a:cubicBezTo>
                <a:cubicBezTo>
                  <a:pt x="378691" y="1094509"/>
                  <a:pt x="376044" y="1075288"/>
                  <a:pt x="387928" y="1066800"/>
                </a:cubicBezTo>
                <a:cubicBezTo>
                  <a:pt x="429804" y="1036889"/>
                  <a:pt x="539685" y="1030512"/>
                  <a:pt x="581891" y="1025236"/>
                </a:cubicBezTo>
                <a:cubicBezTo>
                  <a:pt x="586509" y="983672"/>
                  <a:pt x="574230" y="936405"/>
                  <a:pt x="595746" y="900545"/>
                </a:cubicBezTo>
                <a:cubicBezTo>
                  <a:pt x="607862" y="880353"/>
                  <a:pt x="665018" y="912091"/>
                  <a:pt x="678873" y="914400"/>
                </a:cubicBezTo>
                <a:close/>
              </a:path>
            </a:pathLst>
          </a:custGeom>
          <a:solidFill>
            <a:srgbClr val="00CC00">
              <a:alpha val="91000"/>
            </a:srgbClr>
          </a:solidFill>
          <a:ln>
            <a:noFill/>
          </a:ln>
          <a:effectLst>
            <a:softEdge rad="431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D5DA6E02-A503-48EE-B82F-10CA99D2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196050">
            <a:off x="100708" y="1953938"/>
            <a:ext cx="4522981" cy="386071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866C4572-036F-4761-8F90-BC3EBC522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4890954" y="1499825"/>
            <a:ext cx="3751744" cy="43906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9477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акни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акни2.potx" id="{319AD7D4-32A3-4A99-8B3C-3350E660B8E9}" vid="{B0AAFCC6-4AD8-4779-BFA7-0F291077D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акни3</Template>
  <TotalTime>258</TotalTime>
  <Words>212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акни3</vt:lpstr>
      <vt:lpstr>Загадки обманки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– источник знаний</dc:title>
  <dc:creator>Марина</dc:creator>
  <cp:lastModifiedBy>Оля</cp:lastModifiedBy>
  <cp:revision>33</cp:revision>
  <dcterms:created xsi:type="dcterms:W3CDTF">2019-07-28T09:59:28Z</dcterms:created>
  <dcterms:modified xsi:type="dcterms:W3CDTF">2020-04-14T19:57:11Z</dcterms:modified>
</cp:coreProperties>
</file>