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27003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Дополнительная образовательная программа «</a:t>
            </a:r>
            <a:r>
              <a:rPr lang="ru-RU" dirty="0" err="1" smtClean="0"/>
              <a:t>Моделька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610600" cy="34151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Урок рисования</a:t>
            </a:r>
            <a:r>
              <a:rPr lang="ru-RU" dirty="0" smtClean="0"/>
              <a:t>: «Оправа </a:t>
            </a:r>
            <a:r>
              <a:rPr lang="ru-RU" dirty="0" smtClean="0"/>
              <a:t>для </a:t>
            </a:r>
            <a:r>
              <a:rPr lang="ru-RU" dirty="0" smtClean="0"/>
              <a:t>очков»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Подготовила воспитатель: </a:t>
            </a:r>
            <a:r>
              <a:rPr lang="ru-RU" dirty="0" err="1" smtClean="0"/>
              <a:t>Половинкина</a:t>
            </a:r>
            <a:r>
              <a:rPr lang="ru-RU" dirty="0" smtClean="0"/>
              <a:t> Е.М.</a:t>
            </a:r>
            <a:endParaRPr lang="ru-RU" dirty="0" smtClean="0"/>
          </a:p>
          <a:p>
            <a:pPr algn="ctr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dirty="0" smtClean="0"/>
              <a:t>Меры предосторожности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5725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AutoNum type="arabicPeriod"/>
            </a:pPr>
            <a:r>
              <a:rPr lang="ru-RU" altLang="ru-RU" dirty="0" smtClean="0"/>
              <a:t>Во время рисования следить за тем, чтобы </a:t>
            </a:r>
            <a:r>
              <a:rPr lang="ru-RU" altLang="ru-RU" dirty="0" smtClean="0"/>
              <a:t>всегда</a:t>
            </a:r>
          </a:p>
          <a:p>
            <a:pPr algn="just"/>
            <a:r>
              <a:rPr lang="ru-RU" altLang="ru-RU" dirty="0" smtClean="0"/>
              <a:t>оставался </a:t>
            </a:r>
            <a:r>
              <a:rPr lang="ru-RU" altLang="ru-RU" dirty="0" smtClean="0"/>
              <a:t>не менее 10 см пластика снаружи ручки.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Если </a:t>
            </a:r>
            <a:r>
              <a:rPr lang="ru-RU" altLang="ru-RU" dirty="0" smtClean="0"/>
              <a:t>весь пластик окажется в ручке, он может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застрянет </a:t>
            </a:r>
            <a:r>
              <a:rPr lang="ru-RU" altLang="ru-RU" dirty="0" smtClean="0"/>
              <a:t>там и изделие придется ремонтировать</a:t>
            </a:r>
            <a:r>
              <a:rPr lang="ru-RU" altLang="ru-RU" dirty="0" smtClean="0"/>
              <a:t>.</a:t>
            </a:r>
          </a:p>
          <a:p>
            <a:pPr algn="just"/>
            <a:r>
              <a:rPr lang="ru-RU" altLang="ru-RU" dirty="0" smtClean="0"/>
              <a:t>  2</a:t>
            </a:r>
            <a:r>
              <a:rPr lang="ru-RU" altLang="ru-RU" dirty="0" smtClean="0"/>
              <a:t>. После рисования нажмите кнопку извлечения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пластика </a:t>
            </a:r>
            <a:r>
              <a:rPr lang="ru-RU" altLang="ru-RU" dirty="0" smtClean="0"/>
              <a:t>и аккуратно, не дёргая извлеките оставшийся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пластик </a:t>
            </a:r>
            <a:r>
              <a:rPr lang="ru-RU" altLang="ru-RU" dirty="0" smtClean="0"/>
              <a:t>из ручки. Если сделать это резко вы можете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повредить </a:t>
            </a:r>
            <a:r>
              <a:rPr lang="ru-RU" altLang="ru-RU" dirty="0" smtClean="0"/>
              <a:t>механизм подачи пластика. </a:t>
            </a:r>
          </a:p>
          <a:p>
            <a:pPr algn="just"/>
            <a:r>
              <a:rPr lang="ru-RU" altLang="ru-RU" dirty="0" smtClean="0"/>
              <a:t>                           3</a:t>
            </a:r>
            <a:r>
              <a:rPr lang="ru-RU" altLang="ru-RU" dirty="0" smtClean="0"/>
              <a:t>. Не снимать наконечник (сопло) ручки без консультации </a:t>
            </a:r>
            <a:r>
              <a:rPr lang="ru-RU" altLang="ru-RU" dirty="0" smtClean="0"/>
              <a:t>     </a:t>
            </a:r>
          </a:p>
          <a:p>
            <a:pPr algn="just"/>
            <a:r>
              <a:rPr lang="ru-RU" altLang="ru-RU" dirty="0" smtClean="0"/>
              <a:t>                           технического </a:t>
            </a:r>
            <a:r>
              <a:rPr lang="ru-RU" altLang="ru-RU" dirty="0" smtClean="0"/>
              <a:t>специалиста, это может привести к поломке </a:t>
            </a:r>
            <a:r>
              <a:rPr lang="ru-RU" altLang="ru-RU" dirty="0" smtClean="0"/>
              <a:t>          </a:t>
            </a:r>
          </a:p>
          <a:p>
            <a:pPr algn="just"/>
            <a:r>
              <a:rPr lang="ru-RU" altLang="ru-RU" dirty="0" smtClean="0"/>
              <a:t>                             креплений.</a:t>
            </a:r>
          </a:p>
          <a:p>
            <a:pPr algn="just">
              <a:defRPr/>
            </a:pPr>
            <a:r>
              <a:rPr lang="ru-RU" altLang="ru-RU" dirty="0" smtClean="0"/>
              <a:t>                             4</a:t>
            </a:r>
            <a:r>
              <a:rPr lang="ru-RU" altLang="ru-RU" dirty="0" smtClean="0"/>
              <a:t>. Не разбирайте ручку самостоятельно, если она не работает прежде </a:t>
            </a:r>
            <a:r>
              <a:rPr lang="ru-RU" altLang="ru-RU" dirty="0" smtClean="0"/>
              <a:t>  </a:t>
            </a:r>
          </a:p>
          <a:p>
            <a:pPr algn="just">
              <a:defRPr/>
            </a:pPr>
            <a:r>
              <a:rPr lang="ru-RU" altLang="ru-RU" dirty="0" smtClean="0"/>
              <a:t>                             чем </a:t>
            </a:r>
            <a:r>
              <a:rPr lang="ru-RU" altLang="ru-RU" dirty="0" smtClean="0"/>
              <a:t>разбирать ее, внимательно ознакомьтесь с инструкцией или </a:t>
            </a:r>
            <a:endParaRPr lang="ru-RU" altLang="ru-RU" dirty="0" smtClean="0"/>
          </a:p>
          <a:p>
            <a:pPr algn="just">
              <a:defRPr/>
            </a:pPr>
            <a:r>
              <a:rPr lang="ru-RU" altLang="ru-RU" dirty="0" smtClean="0"/>
              <a:t>                             обратитесь </a:t>
            </a:r>
            <a:r>
              <a:rPr lang="ru-RU" altLang="ru-RU" dirty="0" smtClean="0"/>
              <a:t>в службу технической поддержки.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                             5</a:t>
            </a:r>
            <a:r>
              <a:rPr lang="ru-RU" altLang="ru-RU" dirty="0" smtClean="0"/>
              <a:t>. Работать ручкой нужно осторожно, во время </a:t>
            </a:r>
            <a:endParaRPr lang="ru-RU" altLang="ru-RU" dirty="0" smtClean="0"/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 </a:t>
            </a:r>
            <a:r>
              <a:rPr lang="ru-RU" altLang="ru-RU" dirty="0" smtClean="0"/>
              <a:t>                             работы </a:t>
            </a:r>
            <a:r>
              <a:rPr lang="ru-RU" altLang="ru-RU" dirty="0" smtClean="0"/>
              <a:t>стальной </a:t>
            </a:r>
            <a:r>
              <a:rPr lang="ru-RU" altLang="ru-RU" dirty="0" smtClean="0"/>
              <a:t>   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                            наконечник </a:t>
            </a:r>
            <a:r>
              <a:rPr lang="ru-RU" altLang="ru-RU" dirty="0" smtClean="0"/>
              <a:t>разогревается до температуры </a:t>
            </a:r>
            <a:endParaRPr lang="ru-RU" altLang="ru-RU" dirty="0" smtClean="0"/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230 </a:t>
            </a:r>
            <a:r>
              <a:rPr lang="ru-RU" altLang="ru-RU" dirty="0" smtClean="0"/>
              <a:t>С. Маленькие дети должны работать под </a:t>
            </a:r>
            <a:r>
              <a:rPr lang="ru-RU" altLang="ru-RU" dirty="0" smtClean="0"/>
              <a:t>присмотром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 </a:t>
            </a:r>
            <a:r>
              <a:rPr lang="ru-RU" altLang="ru-RU" dirty="0" smtClean="0"/>
              <a:t>родителей, чтобы не получить ожог.</a:t>
            </a:r>
          </a:p>
          <a:p>
            <a:pPr algn="just"/>
            <a:endParaRPr lang="ru-RU" altLang="ru-RU" dirty="0" smtClean="0"/>
          </a:p>
          <a:p>
            <a:pPr algn="just">
              <a:buFont typeface="Wingdings" pitchFamily="2" charset="2"/>
              <a:buAutoNum type="arabicPeriod"/>
            </a:pPr>
            <a:endParaRPr lang="ru-RU" altLang="ru-RU" dirty="0" smtClean="0"/>
          </a:p>
          <a:p>
            <a:pPr algn="just">
              <a:buFont typeface="Wingdings" pitchFamily="2" charset="2"/>
              <a:buAutoNum type="arabicPeriod"/>
            </a:pPr>
            <a:endParaRPr lang="ru-RU" altLang="ru-RU" dirty="0"/>
          </a:p>
        </p:txBody>
      </p:sp>
      <p:pic>
        <p:nvPicPr>
          <p:cNvPr id="4" name="Picture 4" descr="3d-ruchka-spider-pen-golubaya-30-metrov-plast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857232"/>
            <a:ext cx="255270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3D ручка\Картинки\Инструкц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3D ручка\Картинки\Инструкц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47" y="4643446"/>
            <a:ext cx="221455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думаю, что многие люди в детстве хотели что бы, то что они нарисовали или придумали принимало форму и с этим можно было играть или подарить.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 вот мечты сбываются.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 я вам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расскажу о том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нарисовать очки.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chki_sdelanye_3d_ruchkoj_zelenye.jpg"/>
          <p:cNvPicPr>
            <a:picLocks noChangeAspect="1"/>
          </p:cNvPicPr>
          <p:nvPr/>
        </p:nvPicPr>
        <p:blipFill>
          <a:blip r:embed="rId2"/>
          <a:srcRect l="10605" t="22305" b="22946"/>
          <a:stretch>
            <a:fillRect/>
          </a:stretch>
        </p:blipFill>
        <p:spPr>
          <a:xfrm>
            <a:off x="0" y="2857496"/>
            <a:ext cx="421484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chki_sdelanye_3d_ruchkoj.jpg"/>
          <p:cNvPicPr>
            <a:picLocks noChangeAspect="1"/>
          </p:cNvPicPr>
          <p:nvPr/>
        </p:nvPicPr>
        <p:blipFill>
          <a:blip r:embed="rId3"/>
          <a:srcRect t="34317" b="22816"/>
          <a:stretch>
            <a:fillRect/>
          </a:stretch>
        </p:blipFill>
        <p:spPr>
          <a:xfrm>
            <a:off x="2643174" y="4643446"/>
            <a:ext cx="6357950" cy="203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chki_sdelanye_rd_ruchkoj_oranzhevye.jpg"/>
          <p:cNvPicPr>
            <a:picLocks noChangeAspect="1"/>
          </p:cNvPicPr>
          <p:nvPr/>
        </p:nvPicPr>
        <p:blipFill>
          <a:blip r:embed="rId4"/>
          <a:srcRect t="19679" r="13281" b="30135"/>
          <a:stretch>
            <a:fillRect/>
          </a:stretch>
        </p:blipFill>
        <p:spPr>
          <a:xfrm>
            <a:off x="3786182" y="1571612"/>
            <a:ext cx="5072098" cy="219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565338"/>
            <a:ext cx="89297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так! Для этих очков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ABS пластик.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Трафарет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обвёл форму оправы и две формы душек, закрасив внутреннюю часть.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trafaret_ochkov_dlya_3d_ruch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7072330" cy="5284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286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чки можно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делать монолитными или литыми (не разборными)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очкам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добавляем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ещё два слоя (синий и красный) и они получились объёмными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прочными.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очки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готовы, нужно было сделать, так чтобы они складывались и тут получилось два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варианта: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Вариант 1.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Делать только при помощи взрослого!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Нарастить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пластик на очках и на душках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получаться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пазы, потом при помощи напильника (спилил немного пластика) сделал так чтобы  наращенный пластик на оправе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встал между наращенным пластиком на душках , потом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нагреть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иголочку и проткнул пазы (совет протыкая пластик делайте это быстро так как иголочка может там остаться в пазах из-за того что пластик быстро твердеет), соединением душек с оправой стала простая леска (или что у Вас есть под рукой).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isoedinenie_dushki_k_ochkam_3d_ruchkoj.jpg"/>
          <p:cNvPicPr>
            <a:picLocks noChangeAspect="1"/>
          </p:cNvPicPr>
          <p:nvPr/>
        </p:nvPicPr>
        <p:blipFill>
          <a:blip r:embed="rId2"/>
          <a:srcRect b="38499"/>
          <a:stretch>
            <a:fillRect/>
          </a:stretch>
        </p:blipFill>
        <p:spPr>
          <a:xfrm>
            <a:off x="1000100" y="4071942"/>
            <a:ext cx="742955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215082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Вариант 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небольшие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изменения: прорезь под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душки.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tverstie_dlya_dushki_v_ochk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555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ravnenie_dvux_vidov_dushek_3d_ru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7715272" cy="576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6143644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сами душки немного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изменить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92933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всё было готово,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вставить душку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прорезь и повернул на 90 градусов и вот душка надёжно стоит и очки можно надеть и носить с собой.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chki_sdelanye_3d_ruchkoj_v_sbore.jpg"/>
          <p:cNvPicPr>
            <a:picLocks noChangeAspect="1"/>
          </p:cNvPicPr>
          <p:nvPr/>
        </p:nvPicPr>
        <p:blipFill>
          <a:blip r:embed="rId2"/>
          <a:srcRect l="29965"/>
          <a:stretch>
            <a:fillRect/>
          </a:stretch>
        </p:blipFill>
        <p:spPr>
          <a:xfrm>
            <a:off x="4841228" y="214290"/>
            <a:ext cx="408845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chki_sdelanye_3d_ruchkoj_v_razobranom_vide.jpg"/>
          <p:cNvPicPr>
            <a:picLocks noChangeAspect="1"/>
          </p:cNvPicPr>
          <p:nvPr/>
        </p:nvPicPr>
        <p:blipFill>
          <a:blip r:embed="rId3"/>
          <a:srcRect r="17969"/>
          <a:stretch>
            <a:fillRect/>
          </a:stretch>
        </p:blipFill>
        <p:spPr>
          <a:xfrm>
            <a:off x="114892" y="785794"/>
            <a:ext cx="4691591" cy="427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Отлично  получилось!</a:t>
            </a:r>
          </a:p>
          <a:p>
            <a:pPr algn="ctr"/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266</Words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Дополнительная образовательная программа «Моделька»</vt:lpstr>
      <vt:lpstr>Меры предосторожности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программа «Моделька»</dc:title>
  <dc:creator>Городок</dc:creator>
  <cp:lastModifiedBy>Городок</cp:lastModifiedBy>
  <cp:revision>8</cp:revision>
  <dcterms:created xsi:type="dcterms:W3CDTF">2020-04-20T10:38:10Z</dcterms:created>
  <dcterms:modified xsi:type="dcterms:W3CDTF">2020-04-20T11:40:01Z</dcterms:modified>
</cp:coreProperties>
</file>