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Дополнительная образовательная программа «</a:t>
            </a:r>
            <a:r>
              <a:rPr lang="ru-RU" dirty="0" err="1" smtClean="0"/>
              <a:t>Моделька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4038600"/>
          </a:xfrm>
        </p:spPr>
        <p:txBody>
          <a:bodyPr>
            <a:normAutofit/>
          </a:bodyPr>
          <a:lstStyle/>
          <a:p>
            <a:r>
              <a:rPr lang="ru-RU" dirty="0" smtClean="0"/>
              <a:t>«Рисуем Муху 3</a:t>
            </a:r>
            <a:r>
              <a:rPr lang="en-US" dirty="0" smtClean="0"/>
              <a:t>D </a:t>
            </a:r>
            <a:r>
              <a:rPr lang="ru-RU" dirty="0" smtClean="0"/>
              <a:t>ручкой»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 воспитатель </a:t>
            </a:r>
            <a:r>
              <a:rPr lang="ru-RU" dirty="0" err="1" smtClean="0"/>
              <a:t>Половинкина</a:t>
            </a:r>
            <a:r>
              <a:rPr lang="ru-RU" dirty="0" smtClean="0"/>
              <a:t> Е.М.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арок на день рождения подарок своими руками рисуем сами рисуем весело.jpg"/>
          <p:cNvPicPr>
            <a:picLocks noChangeAspect="1"/>
          </p:cNvPicPr>
          <p:nvPr/>
        </p:nvPicPr>
        <p:blipFill>
          <a:blip r:embed="rId2"/>
          <a:srcRect l="2343" r="3125" b="9722"/>
          <a:stretch>
            <a:fillRect/>
          </a:stretch>
        </p:blipFill>
        <p:spPr>
          <a:xfrm>
            <a:off x="214282" y="642918"/>
            <a:ext cx="8643998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дети от 6 лет подарок на новый год подарок ребенку подарок сыну подарок дочери.jpg"/>
          <p:cNvPicPr>
            <a:picLocks noChangeAspect="1"/>
          </p:cNvPicPr>
          <p:nvPr/>
        </p:nvPicPr>
        <p:blipFill>
          <a:blip r:embed="rId2"/>
          <a:srcRect l="3125" r="3125" b="9722"/>
          <a:stretch>
            <a:fillRect/>
          </a:stretch>
        </p:blipFill>
        <p:spPr>
          <a:xfrm>
            <a:off x="357158" y="357166"/>
            <a:ext cx="8572560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ем вместе 3Д ручка мск 3д ручка спб 3д ручка сочи 3d pen купить.jpg"/>
          <p:cNvPicPr>
            <a:picLocks noChangeAspect="1"/>
          </p:cNvPicPr>
          <p:nvPr/>
        </p:nvPicPr>
        <p:blipFill>
          <a:blip r:embed="rId2"/>
          <a:srcRect l="3125" r="2343" b="11111"/>
          <a:stretch>
            <a:fillRect/>
          </a:stretch>
        </p:blipFill>
        <p:spPr>
          <a:xfrm>
            <a:off x="285720" y="357166"/>
            <a:ext cx="8643998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2214554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Молодец!</a:t>
            </a:r>
          </a:p>
          <a:p>
            <a:pPr algn="ctr"/>
            <a:r>
              <a:rPr lang="ru-RU" sz="4800" dirty="0" smtClean="0"/>
              <a:t>Отлично!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5400" dirty="0" smtClean="0"/>
              <a:t>Меры предосторожности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28670"/>
            <a:ext cx="85725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AutoNum type="arabicPeriod"/>
            </a:pPr>
            <a:r>
              <a:rPr lang="ru-RU" altLang="ru-RU" dirty="0" smtClean="0"/>
              <a:t>Во время рисования следить за тем, чтобы всегда</a:t>
            </a:r>
          </a:p>
          <a:p>
            <a:pPr algn="just"/>
            <a:r>
              <a:rPr lang="ru-RU" altLang="ru-RU" dirty="0" smtClean="0"/>
              <a:t>оставался не менее 10 см пластика снаружи ручки. </a:t>
            </a:r>
          </a:p>
          <a:p>
            <a:pPr algn="just"/>
            <a:r>
              <a:rPr lang="ru-RU" altLang="ru-RU" dirty="0" smtClean="0"/>
              <a:t>Если весь пластик окажется в ручке, он может </a:t>
            </a:r>
          </a:p>
          <a:p>
            <a:pPr algn="just"/>
            <a:r>
              <a:rPr lang="ru-RU" altLang="ru-RU" dirty="0" smtClean="0"/>
              <a:t>застрянет там и изделие придется ремонтировать.</a:t>
            </a:r>
          </a:p>
          <a:p>
            <a:pPr algn="just"/>
            <a:r>
              <a:rPr lang="ru-RU" altLang="ru-RU" dirty="0" smtClean="0"/>
              <a:t>  2. После рисования нажмите кнопку извлечения </a:t>
            </a:r>
          </a:p>
          <a:p>
            <a:pPr algn="just"/>
            <a:r>
              <a:rPr lang="ru-RU" altLang="ru-RU" dirty="0" smtClean="0"/>
              <a:t>пластика и аккуратно, не дёргая извлеките оставшийся </a:t>
            </a:r>
          </a:p>
          <a:p>
            <a:pPr algn="just"/>
            <a:r>
              <a:rPr lang="ru-RU" altLang="ru-RU" dirty="0" smtClean="0"/>
              <a:t>пластик из ручки. Если сделать это резко вы можете </a:t>
            </a:r>
          </a:p>
          <a:p>
            <a:pPr algn="just"/>
            <a:r>
              <a:rPr lang="ru-RU" altLang="ru-RU" dirty="0" smtClean="0"/>
              <a:t>повредить механизм подачи пластика. </a:t>
            </a:r>
          </a:p>
          <a:p>
            <a:pPr algn="just"/>
            <a:r>
              <a:rPr lang="ru-RU" altLang="ru-RU" dirty="0" smtClean="0"/>
              <a:t>                           3. Не снимать наконечник (сопло) ручки без консультации      </a:t>
            </a:r>
          </a:p>
          <a:p>
            <a:pPr algn="just"/>
            <a:r>
              <a:rPr lang="ru-RU" altLang="ru-RU" dirty="0" smtClean="0"/>
              <a:t>                           технического специалиста, это может привести к поломке           </a:t>
            </a:r>
          </a:p>
          <a:p>
            <a:pPr algn="just"/>
            <a:r>
              <a:rPr lang="ru-RU" altLang="ru-RU" dirty="0" smtClean="0"/>
              <a:t>                             креплений.</a:t>
            </a:r>
          </a:p>
          <a:p>
            <a:pPr algn="just">
              <a:defRPr/>
            </a:pPr>
            <a:r>
              <a:rPr lang="ru-RU" altLang="ru-RU" dirty="0" smtClean="0"/>
              <a:t>                             4. Не разбирайте ручку самостоятельно, если она не работает прежде   </a:t>
            </a:r>
          </a:p>
          <a:p>
            <a:pPr algn="just">
              <a:defRPr/>
            </a:pPr>
            <a:r>
              <a:rPr lang="ru-RU" altLang="ru-RU" dirty="0" smtClean="0"/>
              <a:t>                             чем разбирать ее, внимательно ознакомьтесь с инструкцией или </a:t>
            </a:r>
          </a:p>
          <a:p>
            <a:pPr algn="just">
              <a:defRPr/>
            </a:pPr>
            <a:r>
              <a:rPr lang="ru-RU" altLang="ru-RU" dirty="0" smtClean="0"/>
              <a:t>                             обратитесь в службу технической поддержки.</a:t>
            </a:r>
          </a:p>
          <a:p>
            <a:pPr marL="0" lvl="8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                             5. Работать ручкой нужно осторожно, во время </a:t>
            </a:r>
          </a:p>
          <a:p>
            <a:pPr marL="0" lvl="8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                              работы стальной    </a:t>
            </a:r>
          </a:p>
          <a:p>
            <a:pPr marL="0" lvl="8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                            наконечник разогревается до температуры </a:t>
            </a:r>
          </a:p>
          <a:p>
            <a:pPr marL="0" lvl="8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230 С. Маленькие дети должны работать под присмотром</a:t>
            </a:r>
          </a:p>
          <a:p>
            <a:pPr marL="0" lvl="8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 родителей, чтобы не получить ожог.</a:t>
            </a:r>
          </a:p>
          <a:p>
            <a:pPr algn="just"/>
            <a:endParaRPr lang="ru-RU" altLang="ru-RU" dirty="0" smtClean="0"/>
          </a:p>
          <a:p>
            <a:pPr algn="just">
              <a:buFont typeface="Wingdings" pitchFamily="2" charset="2"/>
              <a:buAutoNum type="arabicPeriod"/>
            </a:pPr>
            <a:endParaRPr lang="ru-RU" altLang="ru-RU" dirty="0" smtClean="0"/>
          </a:p>
          <a:p>
            <a:pPr algn="just">
              <a:buFont typeface="Wingdings" pitchFamily="2" charset="2"/>
              <a:buAutoNum type="arabicPeriod"/>
            </a:pPr>
            <a:endParaRPr lang="ru-RU" altLang="ru-RU" dirty="0"/>
          </a:p>
        </p:txBody>
      </p:sp>
      <p:pic>
        <p:nvPicPr>
          <p:cNvPr id="4" name="Picture 4" descr="3d-ruchka-spider-pen-golubaya-30-metrov-plast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857232"/>
            <a:ext cx="2552703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3D ручка\Картинки\Инструкц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15001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:\3D ручка\Картинки\Инструкц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072074"/>
            <a:ext cx="1500205" cy="150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урока потребуется: пластик АБС (чёрный, синий, белый, прозрачный), карандаш, лист бумаги.</a:t>
            </a:r>
            <a:endParaRPr lang="ru-RU" sz="2400" dirty="0"/>
          </a:p>
        </p:txBody>
      </p:sp>
      <p:pic>
        <p:nvPicPr>
          <p:cNvPr id="3" name="Рисунок 2" descr="3д ручка купить 3д ручку 3dpenart.jpg"/>
          <p:cNvPicPr>
            <a:picLocks noChangeAspect="1"/>
          </p:cNvPicPr>
          <p:nvPr/>
        </p:nvPicPr>
        <p:blipFill>
          <a:blip r:embed="rId2"/>
          <a:srcRect l="3125" r="3125" b="11111"/>
          <a:stretch>
            <a:fillRect/>
          </a:stretch>
        </p:blipFill>
        <p:spPr>
          <a:xfrm>
            <a:off x="285720" y="1571612"/>
            <a:ext cx="8572560" cy="45720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l hexrf regbnm 3д ручка 3d pen art.jpg"/>
          <p:cNvPicPr>
            <a:picLocks noChangeAspect="1"/>
          </p:cNvPicPr>
          <p:nvPr/>
        </p:nvPicPr>
        <p:blipFill>
          <a:blip r:embed="rId2"/>
          <a:srcRect l="3125" r="4687" b="9722"/>
          <a:stretch>
            <a:fillRect/>
          </a:stretch>
        </p:blipFill>
        <p:spPr>
          <a:xfrm>
            <a:off x="428596" y="857232"/>
            <a:ext cx="8429684" cy="53578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ем с ребенком 3д ручка 3d pen 3d pen art.jpg"/>
          <p:cNvPicPr>
            <a:picLocks noChangeAspect="1"/>
          </p:cNvPicPr>
          <p:nvPr/>
        </p:nvPicPr>
        <p:blipFill>
          <a:blip r:embed="rId2"/>
          <a:srcRect l="2343" r="3125" b="9722"/>
          <a:stretch>
            <a:fillRect/>
          </a:stretch>
        </p:blipFill>
        <p:spPr>
          <a:xfrm>
            <a:off x="214282" y="857250"/>
            <a:ext cx="8643998" cy="55007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грушки развивающие игрушки игрушки для детей .jpg"/>
          <p:cNvPicPr>
            <a:picLocks noChangeAspect="1"/>
          </p:cNvPicPr>
          <p:nvPr/>
        </p:nvPicPr>
        <p:blipFill>
          <a:blip r:embed="rId2"/>
          <a:srcRect l="2343" r="3125" b="9722"/>
          <a:stretch>
            <a:fillRect/>
          </a:stretch>
        </p:blipFill>
        <p:spPr>
          <a:xfrm>
            <a:off x="285720" y="785794"/>
            <a:ext cx="8643998" cy="55721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д ручка краснодар 3д ручка ростов 3д ручка москва 3d ручка 3d pen.jpg"/>
          <p:cNvPicPr>
            <a:picLocks noChangeAspect="1"/>
          </p:cNvPicPr>
          <p:nvPr/>
        </p:nvPicPr>
        <p:blipFill>
          <a:blip r:embed="rId2"/>
          <a:srcRect l="2343" r="3125" b="9722"/>
          <a:stretch>
            <a:fillRect/>
          </a:stretch>
        </p:blipFill>
        <p:spPr>
          <a:xfrm>
            <a:off x="214282" y="857250"/>
            <a:ext cx="8643998" cy="54292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ruchka.com 3dpenart искусство развивающие игрушки.jpg"/>
          <p:cNvPicPr>
            <a:picLocks noChangeAspect="1"/>
          </p:cNvPicPr>
          <p:nvPr/>
        </p:nvPicPr>
        <p:blipFill>
          <a:blip r:embed="rId2"/>
          <a:srcRect l="2344" r="2343" b="9722"/>
          <a:stretch>
            <a:fillRect/>
          </a:stretch>
        </p:blipFill>
        <p:spPr>
          <a:xfrm>
            <a:off x="214282" y="642918"/>
            <a:ext cx="8715404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д ручка купить 3д ручка сочи 3д ручка томск 3д ручка в наличии 3д ручка оптом.jpg"/>
          <p:cNvPicPr>
            <a:picLocks noChangeAspect="1"/>
          </p:cNvPicPr>
          <p:nvPr/>
        </p:nvPicPr>
        <p:blipFill>
          <a:blip r:embed="rId2"/>
          <a:srcRect l="3125" r="2343" b="9722"/>
          <a:stretch>
            <a:fillRect/>
          </a:stretch>
        </p:blipFill>
        <p:spPr>
          <a:xfrm>
            <a:off x="285720" y="785794"/>
            <a:ext cx="8643998" cy="53578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</TotalTime>
  <Words>193</Words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Дополнительная образовательная программа «Моделька»</vt:lpstr>
      <vt:lpstr>Меры предосторожности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образовательная программа «Моделька»</dc:title>
  <dc:creator>Городок</dc:creator>
  <cp:lastModifiedBy>Городок</cp:lastModifiedBy>
  <cp:revision>2</cp:revision>
  <dcterms:created xsi:type="dcterms:W3CDTF">2020-04-28T07:30:35Z</dcterms:created>
  <dcterms:modified xsi:type="dcterms:W3CDTF">2020-04-28T07:49:54Z</dcterms:modified>
</cp:coreProperties>
</file>