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8" r:id="rId9"/>
    <p:sldId id="269" r:id="rId10"/>
    <p:sldId id="262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F7F0-9C45-4D22-A30C-EA55F0E7157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3098-B35C-4D2C-BC3A-CFC683B3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5583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упражнений в работе с дошкольниками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786322"/>
            <a:ext cx="3486152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педагог-психолог МБДОУ №73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Зайцева О.А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МУНИЦИПАЛЬНОЕ БЮДЖЕТНОЕ ДОШКОЛЬНОЕ ОБРАЗОВАТЕЛЬНОЕ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УЧРЕЖДЕНИЕ ДЕТСКИЙ САД № 73 «ГОРОДОК»</a:t>
            </a: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olga\Desktop\копилка\Попробуй повтори\Попробуй повтори\19.jpg"/>
          <p:cNvPicPr>
            <a:picLocks noChangeAspect="1" noChangeArrowheads="1"/>
          </p:cNvPicPr>
          <p:nvPr/>
        </p:nvPicPr>
        <p:blipFill>
          <a:blip r:embed="rId2"/>
          <a:srcRect l="4452" r="3519" b="4166"/>
          <a:stretch>
            <a:fillRect/>
          </a:stretch>
        </p:blipFill>
        <p:spPr bwMode="auto">
          <a:xfrm>
            <a:off x="0" y="0"/>
            <a:ext cx="4429156" cy="6858000"/>
          </a:xfrm>
          <a:prstGeom prst="rect">
            <a:avLst/>
          </a:prstGeom>
          <a:noFill/>
        </p:spPr>
      </p:pic>
      <p:pic>
        <p:nvPicPr>
          <p:cNvPr id="4099" name="Picture 3" descr="C:\Users\olga\Desktop\копилка\Попробуй повтори\Попробуй повтори\24.jpg"/>
          <p:cNvPicPr>
            <a:picLocks noChangeAspect="1" noChangeArrowheads="1"/>
          </p:cNvPicPr>
          <p:nvPr/>
        </p:nvPicPr>
        <p:blipFill>
          <a:blip r:embed="rId3"/>
          <a:srcRect l="2996" r="1138" b="4348"/>
          <a:stretch>
            <a:fillRect/>
          </a:stretch>
        </p:blipFill>
        <p:spPr bwMode="auto">
          <a:xfrm>
            <a:off x="4571968" y="0"/>
            <a:ext cx="4572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b="4494"/>
          <a:stretch>
            <a:fillRect/>
          </a:stretch>
        </p:blipFill>
        <p:spPr>
          <a:xfrm>
            <a:off x="214282" y="214290"/>
            <a:ext cx="857256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Fb1UKIx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P4aK5BhSb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qRveO6LX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Успехов в занятиях!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3359a6b9b3d54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29000"/>
            <a:ext cx="9162800" cy="3429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ndara" pitchFamily="34" charset="0"/>
              </a:rPr>
              <a:t>Работа полушарий головного мозга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ga\Desktop\копилка\polushar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36304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8143932" cy="142876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Candara" pitchFamily="34" charset="0"/>
              </a:rPr>
              <a:t>Мозолистое тело необходимо для координации работы мозга и передачи информации из одного полушария в другое.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olga\Desktop\копилка\7220c104bbc603c45475825a2e8b403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4498176" cy="3789372"/>
          </a:xfrm>
          <a:prstGeom prst="rect">
            <a:avLst/>
          </a:prstGeom>
          <a:noFill/>
        </p:spPr>
      </p:pic>
      <p:pic>
        <p:nvPicPr>
          <p:cNvPr id="2051" name="Picture 3" descr="C:\Users\olga\Desktop\копилка\Corpus-Callosum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3116"/>
            <a:ext cx="3714776" cy="436579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>
                <a:latin typeface="Bahnschrift Condensed" pitchFamily="34" charset="0"/>
              </a:rPr>
              <a:t>Кинезиологические</a:t>
            </a:r>
            <a:r>
              <a:rPr lang="ru-RU" sz="3200" b="1" dirty="0">
                <a:latin typeface="Bahnschrift Condensed" pitchFamily="34" charset="0"/>
              </a:rPr>
              <a:t> упражнения –</a:t>
            </a:r>
            <a:r>
              <a:rPr lang="ru-RU" sz="3200" dirty="0">
                <a:latin typeface="Bahnschrift Condensed" pitchFamily="34" charset="0"/>
              </a:rPr>
              <a:t> это комплекс движений позволяющих активизировать межполушарное воздействие.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ГОРОДОК №73\статьи, памятки, консультации\для презентации\image.jpg"/>
          <p:cNvPicPr>
            <a:picLocks noChangeAspect="1" noChangeArrowheads="1"/>
          </p:cNvPicPr>
          <p:nvPr/>
        </p:nvPicPr>
        <p:blipFill>
          <a:blip r:embed="rId3"/>
          <a:srcRect t="6875"/>
          <a:stretch>
            <a:fillRect/>
          </a:stretch>
        </p:blipFill>
        <p:spPr bwMode="auto">
          <a:xfrm>
            <a:off x="571472" y="1785926"/>
            <a:ext cx="7143800" cy="478832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Candara" pitchFamily="34" charset="0"/>
              </a:rPr>
              <a:t>Чем лучше будут развиты межполушарные связи, тем выше у ребёнка будет интеллектуальное развитие, память, внимание, речь, воображение, мышление и восприятие.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lga\Desktop\копилка\image_5aa599f6ee7806.85894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00079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Condensed" pitchFamily="34" charset="0"/>
              </a:rPr>
              <a:t>Практические упражнения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13" t="18956" r="19813" b="9084"/>
          <a:stretch>
            <a:fillRect/>
          </a:stretch>
        </p:blipFill>
        <p:spPr bwMode="auto">
          <a:xfrm>
            <a:off x="285720" y="714356"/>
            <a:ext cx="857256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latin typeface="Bahnschrift Condensed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947" t="13666" r="20164" b="14825"/>
          <a:stretch>
            <a:fillRect/>
          </a:stretch>
        </p:blipFill>
        <p:spPr bwMode="auto">
          <a:xfrm>
            <a:off x="428596" y="2143116"/>
            <a:ext cx="835824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olga\Desktop\копилка\82bd668f87a708c87adf9b2c36f221fb-vetor-espiral-preto.jpg"/>
          <p:cNvPicPr>
            <a:picLocks noChangeAspect="1" noChangeArrowheads="1"/>
          </p:cNvPicPr>
          <p:nvPr/>
        </p:nvPicPr>
        <p:blipFill>
          <a:blip r:embed="rId3"/>
          <a:srcRect l="17581" t="5000" r="17582" b="6842"/>
          <a:stretch>
            <a:fillRect/>
          </a:stretch>
        </p:blipFill>
        <p:spPr bwMode="auto">
          <a:xfrm flipV="1">
            <a:off x="3428992" y="142852"/>
            <a:ext cx="2286016" cy="2069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243" t="12162" r="22466" b="10810"/>
          <a:stretch>
            <a:fillRect/>
          </a:stretch>
        </p:blipFill>
        <p:spPr bwMode="auto">
          <a:xfrm>
            <a:off x="142844" y="0"/>
            <a:ext cx="885828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409" t="14545" r="22273" b="18182"/>
          <a:stretch>
            <a:fillRect/>
          </a:stretch>
        </p:blipFill>
        <p:spPr bwMode="auto">
          <a:xfrm>
            <a:off x="285720" y="357166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75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Использование кинезиологических упражнений в работе с дошкольниками</vt:lpstr>
      <vt:lpstr>Работа полушарий головного мозга</vt:lpstr>
      <vt:lpstr>Мозолистое тело необходимо для координации работы мозга и передачи информации из одного полушария в другое. </vt:lpstr>
      <vt:lpstr>Кинезиологические упражнения – это комплекс движений позволяющих активизировать межполушарное воздействие. </vt:lpstr>
      <vt:lpstr>Чем лучше будут развиты межполушарные связи, тем выше у ребёнка будет интеллектуальное развитие, память, внимание, речь, воображение, мышление и восприятие.</vt:lpstr>
      <vt:lpstr>Практические упражнения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Успехов в занятиях!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Оля</cp:lastModifiedBy>
  <cp:revision>27</cp:revision>
  <dcterms:created xsi:type="dcterms:W3CDTF">2019-11-25T08:19:06Z</dcterms:created>
  <dcterms:modified xsi:type="dcterms:W3CDTF">2020-04-14T20:40:07Z</dcterms:modified>
</cp:coreProperties>
</file>