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3" r:id="rId2"/>
    <p:sldId id="270" r:id="rId3"/>
    <p:sldId id="300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CCFFCC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8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36122-673E-495E-8B53-81EEB8A884D5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980E-0EB1-47BB-AEE3-7D64A3ED3F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 l="50000" t="25000" r="3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8346"/>
            <a:ext cx="9144000" cy="184655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7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Цветные фигуры</a:t>
            </a: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Интерактивная игра</a:t>
            </a:r>
            <a: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endParaRPr lang="ru-RU" sz="7200" dirty="0">
              <a:ln w="9525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18" name="Прямоугольник 1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5715008" y="4714884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85984" y="3286124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86050" y="5429264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714744" y="2428868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858016" y="378619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4572000" y="2643182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4357686" y="407194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928794" y="2428868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286116" y="414338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7000892" y="5429264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4286248" y="5000636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611560" y="4980652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5643578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643182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5429256" y="3143248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1142976" y="3857628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7286644" y="2786058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4000496" y="6215082"/>
            <a:ext cx="1214446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1133 L 0.23524 0.607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30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7" grpId="0" animBg="1"/>
      <p:bldP spid="42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04 L -0.08594 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5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271E-6 L 0.25868 0.4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1156 L -0.04063 0.34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27" grpId="0" animBg="1"/>
      <p:bldP spid="5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1041 L -0.09341 0.1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7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7" grpId="0" animBg="1"/>
      <p:bldP spid="4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4" name="5-конечная звезда 8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20259E-7 L 0.12587 0.325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994 L 0.1007 0.2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27" grpId="0" animBg="1"/>
      <p:bldP spid="5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63 L 0.02309 0.618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7" grpId="0" animBg="1"/>
      <p:bldP spid="52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1" name="Полилиния 70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1" name="Полилиния 80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мка 81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Штриховая стрелка вправо 82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5-конечная звезда 84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972 L -0.05434 0.6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3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6" grpId="0" animBg="1"/>
      <p:bldP spid="72" grpId="0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олилиния 1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Полилиния 2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олилиния 3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5" name="Полилиния 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" name="Полилиния 5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" name="Полилиния 6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" name="Полилиния 7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олилиния 8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олилиния 9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1" name="Полилиния 10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олилиния 11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Полилиния 12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Полилиния 1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5" name="Полилиния 14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6" name="Полилиния 15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олилиния 16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омб 36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омб 40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апля 41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3" name="Капля 42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апля 43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апля 44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664000" y="4518000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hlinkshowjump?jump=endshow" highlightClick="1"/>
          </p:cNvPr>
          <p:cNvSpPr/>
          <p:nvPr/>
        </p:nvSpPr>
        <p:spPr>
          <a:xfrm>
            <a:off x="214282" y="6215083"/>
            <a:ext cx="540000" cy="46800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5616" y="11663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>
                  <a:solidFill>
                    <a:srgbClr val="C00000"/>
                  </a:solidFill>
                </a:ln>
                <a:blipFill>
                  <a:blip r:embed="rId4"/>
                  <a:stretch>
                    <a:fillRect/>
                  </a:stretch>
                </a:blipFill>
              </a:rPr>
              <a:t>Молодец!</a:t>
            </a:r>
            <a:endParaRPr lang="ru-RU" sz="8800" b="1" dirty="0">
              <a:ln>
                <a:solidFill>
                  <a:srgbClr val="C00000"/>
                </a:solidFill>
              </a:ln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64" name="5-конечная звезда 63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1979712" y="1700808"/>
            <a:ext cx="1143744" cy="108850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 descr="http://ecpond5-a.akamaized.net/029710812_iconv.jpe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8353508" y="6072206"/>
            <a:ext cx="719086" cy="719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5312649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Чтобы перейти на следующий слайд,  нажмите на  </a:t>
            </a: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5879608" y="6215083"/>
            <a:ext cx="835532" cy="428628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-99392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Ребята!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Вам предстоит разложить шестнадцать фигур в ячейки. Будьте внимательны. Берём только ту фигуру, которая подходит для указанной ячейки по цвету и форме. 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Каждый правильный ответ добавляет </a:t>
            </a:r>
            <a:r>
              <a:rPr lang="ru-RU" sz="2800" b="1" dirty="0" err="1" smtClean="0">
                <a:solidFill>
                  <a:srgbClr val="002060"/>
                </a:solidFill>
              </a:rPr>
              <a:t>пазл</a:t>
            </a:r>
            <a:r>
              <a:rPr lang="ru-RU" sz="2800" b="1" dirty="0" smtClean="0">
                <a:solidFill>
                  <a:srgbClr val="002060"/>
                </a:solidFill>
              </a:rPr>
              <a:t> в картинку.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Желаю удачи!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642910" y="92867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4" name="Полилиния 83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мка 96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3.15449E-6 L 0.21909 0.629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6929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5" name="Полилиния 8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4" name="Полилиния 9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Рамка 9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7077E-6 L 0.09288 0.51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2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18 L 0.02431 0.25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35708E-6 L 0.05503 0.45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2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7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1157 L -0.0316 0.41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-0.25868 0.6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32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0.02378 0.429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2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323</Words>
  <Application>Microsoft Office PowerPoint</Application>
  <PresentationFormat>Экран (4:3)</PresentationFormat>
  <Paragraphs>39</Paragraphs>
  <Slides>19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Цветные фигуры Интерактивная игра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фигуры. Пазлы</dc:title>
  <dc:creator>Неверова О.И.</dc:creator>
  <cp:lastModifiedBy>Оля</cp:lastModifiedBy>
  <cp:revision>275</cp:revision>
  <dcterms:modified xsi:type="dcterms:W3CDTF">2020-04-14T21:55:01Z</dcterms:modified>
</cp:coreProperties>
</file>