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5715008" y="4714884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85984" y="3286124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86050" y="5429264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714744" y="2428868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858016" y="378619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4572000" y="264318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4357686" y="407194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928794" y="2428868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286116" y="414338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7000892" y="5429264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4286248" y="5000636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5643578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64318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5429256" y="314324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1142976" y="3857628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7286644" y="278605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4000496" y="6215082"/>
            <a:ext cx="1214446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3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2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Ребята!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 smtClean="0">
                <a:solidFill>
                  <a:srgbClr val="002060"/>
                </a:solidFill>
              </a:rPr>
              <a:t>пазл</a:t>
            </a:r>
            <a:r>
              <a:rPr lang="ru-RU" sz="2800" b="1" dirty="0" smtClean="0">
                <a:solidFill>
                  <a:srgbClr val="002060"/>
                </a:solidFill>
              </a:rPr>
              <a:t> в картинку.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Желаю удачи!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2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3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2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323</Words>
  <Application>Microsoft Office PowerPoint</Application>
  <PresentationFormat>Экран (4:3)</PresentationFormat>
  <Paragraphs>39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Цветные фигуры Интерактивная игра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Оля</cp:lastModifiedBy>
  <cp:revision>275</cp:revision>
  <dcterms:modified xsi:type="dcterms:W3CDTF">2020-04-14T21:55:01Z</dcterms:modified>
</cp:coreProperties>
</file>