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52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embeddedFontLst>
    <p:embeddedFont>
      <p:font typeface="Book Antiqua" pitchFamily="18" charset="0"/>
      <p:regular r:id="rId6"/>
      <p:bold r:id="rId7"/>
      <p:italic r:id="rId8"/>
      <p:boldItalic r:id="rId9"/>
    </p:embeddedFont>
    <p:embeddedFont>
      <p:font typeface="Wingdings 2" pitchFamily="18" charset="2"/>
      <p:regular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8000" y="404664"/>
            <a:ext cx="3600000" cy="5400000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6000" y="404664"/>
            <a:ext cx="3600000" cy="5400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Рамка 1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180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91" y="6642556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rPr>
              <a:t>FokinaLida</a:t>
            </a:r>
            <a:endParaRPr lang="ru-RU" sz="800" kern="12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microsoft.com/office/2007/relationships/hdphoto" Target="../media/hdphoto9.wdp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17" Type="http://schemas.microsoft.com/office/2007/relationships/hdphoto" Target="../media/hdphoto7.wdp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23" Type="http://schemas.openxmlformats.org/officeDocument/2006/relationships/image" Target="../media/image17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proxy.whoisaaronbrown.com/proxy/https:/img-fotki.yandex.ru/get/17934/316756125.16b/0_19a3ac_e0b3524e_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профессор-чтение-книга-367732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0"/>
            <a:ext cx="538208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70" y="714356"/>
            <a:ext cx="32861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Игра на внимание</a:t>
            </a:r>
            <a:b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«Щенок </a:t>
            </a: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 </a:t>
            </a: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корзиной»</a:t>
            </a: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000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29256" y="142852"/>
            <a:ext cx="3171852" cy="66086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>
          <a:xfrm>
            <a:off x="4929190" y="857232"/>
            <a:ext cx="4100498" cy="564360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Внимательно рассмотри  левую и правую картинки.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Найди 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10 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отличий.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Левой кнопкой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мыши 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кликни на левой картинке по предмету, которого нет на правой картинке.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Результат поиска отображается внизу  в виде жёлтых кружочков.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202415" y="202770"/>
            <a:ext cx="360000" cy="360040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depositphotos_39109513-stock-illustration-professor-holding-a-pointer-stick.jpg"/>
          <p:cNvPicPr>
            <a:picLocks noChangeAspect="1"/>
          </p:cNvPicPr>
          <p:nvPr/>
        </p:nvPicPr>
        <p:blipFill>
          <a:blip r:embed="rId3"/>
          <a:srcRect l="8804" t="3183" r="9447" b="3434"/>
          <a:stretch>
            <a:fillRect/>
          </a:stretch>
        </p:blipFill>
        <p:spPr>
          <a:xfrm>
            <a:off x="142844" y="0"/>
            <a:ext cx="4714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9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0364" y="596703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220728" y="596703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01092" y="596703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81456" y="596703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61820" y="596703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42184" y="596703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22548" y="596703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02912" y="596703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83276" y="596703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63640" y="596703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g1.liveinternet.ru/images/attach/b/3/17/563/17563350_1202719584_52DGB_00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729920">
            <a:off x="1553817" y="1074989"/>
            <a:ext cx="535402" cy="45727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1.liveinternet.ru/images/attach/b/3/17/563/17563350_1202719584_52DGB_00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729920">
            <a:off x="5804593" y="1074990"/>
            <a:ext cx="535402" cy="45727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4.pic4you.ru/y2014/06-17/12216/4452375-thum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384" y="4077072"/>
            <a:ext cx="216868" cy="180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4.pic4you.ru/y2014/06-17/12216/4452375-thumb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99176" y="4077072"/>
            <a:ext cx="216868" cy="180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2.pic4you.ru/allimage/y2013/04-23/24687/3402880-thumb.pn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860" y="5194718"/>
            <a:ext cx="435715" cy="45532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s2.pic4you.ru/allimage/y2013/04-23/24687/3402880-thumb.pn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90412" y="5194718"/>
            <a:ext cx="435715" cy="45532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http://proxy.whoisaaronbrown.com/proxy/https:/img-fotki.yandex.ru/get/17934/316756125.16b/0_19a3ac_e0b3524e_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://proxy.whoisaaronbrown.com/proxy/https:/img-fotki.yandex.ru/get/17934/316756125.16b/0_19a3ac_e0b3524e_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http://proxy.whoisaaronbrown.com/proxy/https:/img-fotki.yandex.ru/get/17934/316756125.16b/0_19a3ac_e0b3524e_S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4" descr="http://proxy.whoisaaronbrown.com/proxy/https:/img-fotki.yandex.ru/get/17934/316756125.16b/0_19a3ac_e0b3524e_S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mksco.ru/_ph/8/24691073.jpg"/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409279" y="3631881"/>
            <a:ext cx="631751" cy="40549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://mksco.ru/_ph/8/24691073.jpg"/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653276" y="3638918"/>
            <a:ext cx="631751" cy="40549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gifok.net/images/2015/10/16/Camomile_2_154.th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1456" y="4167072"/>
            <a:ext cx="609600" cy="6096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gifok.net/images/2015/10/16/Camomile_2_154.th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4167072"/>
            <a:ext cx="609600" cy="6096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g-fotki.yandex.ru/get/6617/20573769.16/0_873ac_6a6cc3f7_M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647724" y="4857337"/>
            <a:ext cx="620176" cy="9396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https://img-fotki.yandex.ru/get/6617/20573769.16/0_873ac_6a6cc3f7_M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895574" y="4857337"/>
            <a:ext cx="620176" cy="9396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ngimg.com/upload/small/bee_PNG0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52569" y="4123123"/>
            <a:ext cx="420904" cy="34874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http://pngimg.com/upload/small/bee_PNG0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6406" y="4123122"/>
            <a:ext cx="420904" cy="34874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playcast.ru/uploads/2015/04/29/13383621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4777" y="4922753"/>
            <a:ext cx="933357" cy="87424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http://www.playcast.ru/uploads/2015/04/29/13383621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9919" y="4933993"/>
            <a:ext cx="933357" cy="87424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.istockimg.com/file_thumbview_approve/41985574/3/stock-photo-41985574-forget-me-not-blue-flower-isolated-on-white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0728" y="4322799"/>
            <a:ext cx="453873" cy="45387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http://i.istockimg.com/file_thumbview_approve/41985574/3/stock-photo-41985574-forget-me-not-blue-flower-isolated-on-white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0673" y="4322799"/>
            <a:ext cx="453873" cy="45387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playcast.ru/uploads/2015/11/19/15940276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09279" y="443554"/>
            <a:ext cx="841033" cy="8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playcast.ru/uploads/2015/11/19/15940276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53276" y="433451"/>
            <a:ext cx="841033" cy="8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Умножение 20">
            <a:hlinkClick r:id="" action="ppaction://hlinkshowjump?jump=endshow"/>
          </p:cNvPr>
          <p:cNvSpPr/>
          <p:nvPr/>
        </p:nvSpPr>
        <p:spPr>
          <a:xfrm>
            <a:off x="8514167" y="188857"/>
            <a:ext cx="432000" cy="432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715148"/>
            <a:ext cx="785818" cy="142852"/>
          </a:xfrm>
          <a:prstGeom prst="rect">
            <a:avLst/>
          </a:prstGeom>
          <a:solidFill>
            <a:srgbClr val="00B0F0"/>
          </a:solidFill>
          <a:ln w="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08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dea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4572032" cy="6330165"/>
          </a:xfrm>
        </p:spPr>
      </p:pic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567470" y="6288320"/>
            <a:ext cx="36000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428868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Молодец!!!</a:t>
            </a:r>
            <a:endParaRPr lang="be-BY" sz="4400" b="1" dirty="0">
              <a:solidFill>
                <a:schemeClr val="accent1">
                  <a:lumMod val="75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14554"/>
            <a:ext cx="857224" cy="4643446"/>
          </a:xfrm>
          <a:prstGeom prst="rect">
            <a:avLst/>
          </a:prstGeom>
          <a:solidFill>
            <a:schemeClr val="accent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77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</TotalTime>
  <Words>43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Century Schoolbook</vt:lpstr>
      <vt:lpstr>Book Antiqua</vt:lpstr>
      <vt:lpstr>Wingdings</vt:lpstr>
      <vt:lpstr>Wingdings 2</vt:lpstr>
      <vt:lpstr>Эркер</vt:lpstr>
      <vt:lpstr>Слайд 1</vt:lpstr>
      <vt:lpstr>Правила игры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Щенок с корзиной</dc:title>
  <dc:creator>Фокина Лидия Петровна</dc:creator>
  <cp:keywords>Найди 10 отличий</cp:keywords>
  <cp:lastModifiedBy>Оля</cp:lastModifiedBy>
  <cp:revision>20</cp:revision>
  <dcterms:created xsi:type="dcterms:W3CDTF">2016-02-13T14:11:39Z</dcterms:created>
  <dcterms:modified xsi:type="dcterms:W3CDTF">2020-04-14T19:48:40Z</dcterms:modified>
</cp:coreProperties>
</file>