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9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0E63-51A2-4FA8-ACC3-E98339747FCF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2947-95CC-4AD0-AD84-7EADAE2F3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738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0E63-51A2-4FA8-ACC3-E98339747FCF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2947-95CC-4AD0-AD84-7EADAE2F3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262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0E63-51A2-4FA8-ACC3-E98339747FCF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2947-95CC-4AD0-AD84-7EADAE2F3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540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754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673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869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507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745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595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1947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186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0E63-51A2-4FA8-ACC3-E98339747FCF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2947-95CC-4AD0-AD84-7EADAE2F3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870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9068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178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212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0E63-51A2-4FA8-ACC3-E98339747FCF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2947-95CC-4AD0-AD84-7EADAE2F3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456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0E63-51A2-4FA8-ACC3-E98339747FCF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2947-95CC-4AD0-AD84-7EADAE2F3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676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0E63-51A2-4FA8-ACC3-E98339747FCF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2947-95CC-4AD0-AD84-7EADAE2F3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360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0E63-51A2-4FA8-ACC3-E98339747FCF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2947-95CC-4AD0-AD84-7EADAE2F3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866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0E63-51A2-4FA8-ACC3-E98339747FCF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2947-95CC-4AD0-AD84-7EADAE2F3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373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0E63-51A2-4FA8-ACC3-E98339747FCF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2947-95CC-4AD0-AD84-7EADAE2F3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44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0E63-51A2-4FA8-ACC3-E98339747FCF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2947-95CC-4AD0-AD84-7EADAE2F3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06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40E63-51A2-4FA8-ACC3-E98339747FCF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02947-95CC-4AD0-AD84-7EADAE2F3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129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522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</a14:imgLayer>
                </a14:imgProps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36251" y="2983714"/>
            <a:ext cx="8380205" cy="1691005"/>
          </a:xfrm>
          <a:prstGeom prst="roundRect">
            <a:avLst/>
          </a:prstGeom>
          <a:solidFill>
            <a:schemeClr val="bg1"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7824" y="332657"/>
            <a:ext cx="10588752" cy="1470025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</a:rPr>
              <a:t>МУНИЦИПАЛЬНОЕ БЮДЖЕТНОЕ ДОШКОЛЬНОЕ ОБРАЗОВАТЕЛЬНОЕ </a:t>
            </a:r>
            <a:br>
              <a:rPr lang="ru-RU" sz="2800" dirty="0">
                <a:latin typeface="Times New Roman" pitchFamily="18" charset="0"/>
              </a:rPr>
            </a:br>
            <a:r>
              <a:rPr lang="ru-RU" sz="2800" dirty="0">
                <a:latin typeface="Times New Roman" pitchFamily="18" charset="0"/>
              </a:rPr>
              <a:t>УЧРЕЖДЕНИЕ ДЕТСКИЙ САД № 73 «ГОРОДОК»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859723" y="5105400"/>
            <a:ext cx="2192288" cy="1752600"/>
          </a:xfrm>
        </p:spPr>
        <p:txBody>
          <a:bodyPr/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Подготовила: педагог-психолог МБДОУ №73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Зайцева О.А.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22401" y="3284984"/>
            <a:ext cx="95334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«Игры и упражнения для снятия эмоционального напряжения»</a:t>
            </a:r>
            <a:endParaRPr lang="ru-RU" sz="4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76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61" y="58360"/>
            <a:ext cx="11614015" cy="6799640"/>
          </a:xfrm>
        </p:spPr>
      </p:pic>
    </p:spTree>
    <p:extLst>
      <p:ext uri="{BB962C8B-B14F-4D97-AF65-F5344CB8AC3E}">
        <p14:creationId xmlns:p14="http://schemas.microsoft.com/office/powerpoint/2010/main" val="151546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45" y="0"/>
            <a:ext cx="11778607" cy="6909299"/>
          </a:xfrm>
        </p:spPr>
      </p:pic>
    </p:spTree>
    <p:extLst>
      <p:ext uri="{BB962C8B-B14F-4D97-AF65-F5344CB8AC3E}">
        <p14:creationId xmlns:p14="http://schemas.microsoft.com/office/powerpoint/2010/main" val="163131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0"/>
            <a:ext cx="11667744" cy="6920728"/>
          </a:xfrm>
        </p:spPr>
      </p:pic>
    </p:spTree>
    <p:extLst>
      <p:ext uri="{BB962C8B-B14F-4D97-AF65-F5344CB8AC3E}">
        <p14:creationId xmlns:p14="http://schemas.microsoft.com/office/powerpoint/2010/main" val="183501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" y="0"/>
            <a:ext cx="11521440" cy="6932912"/>
          </a:xfrm>
        </p:spPr>
      </p:pic>
    </p:spTree>
    <p:extLst>
      <p:ext uri="{BB962C8B-B14F-4D97-AF65-F5344CB8AC3E}">
        <p14:creationId xmlns:p14="http://schemas.microsoft.com/office/powerpoint/2010/main" val="120203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" y="0"/>
            <a:ext cx="11649456" cy="6916737"/>
          </a:xfrm>
        </p:spPr>
      </p:pic>
    </p:spTree>
    <p:extLst>
      <p:ext uri="{BB962C8B-B14F-4D97-AF65-F5344CB8AC3E}">
        <p14:creationId xmlns:p14="http://schemas.microsoft.com/office/powerpoint/2010/main" val="233019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37360"/>
            <a:ext cx="6408712" cy="5326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>
                <a:latin typeface="Segoe Print" panose="02000600000000000000" pitchFamily="2" charset="0"/>
              </a:rPr>
              <a:t>Успехов в занятиях!!!!</a:t>
            </a:r>
            <a:endParaRPr lang="ru-RU" sz="40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34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88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7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" y="-34298"/>
            <a:ext cx="11832336" cy="6892298"/>
          </a:xfrm>
        </p:spPr>
      </p:pic>
    </p:spTree>
    <p:extLst>
      <p:ext uri="{BB962C8B-B14F-4D97-AF65-F5344CB8AC3E}">
        <p14:creationId xmlns:p14="http://schemas.microsoft.com/office/powerpoint/2010/main" val="106770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" y="0"/>
            <a:ext cx="11338560" cy="6858000"/>
          </a:xfrm>
        </p:spPr>
      </p:pic>
    </p:spTree>
    <p:extLst>
      <p:ext uri="{BB962C8B-B14F-4D97-AF65-F5344CB8AC3E}">
        <p14:creationId xmlns:p14="http://schemas.microsoft.com/office/powerpoint/2010/main" val="396781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" y="0"/>
            <a:ext cx="11411712" cy="6858001"/>
          </a:xfrm>
        </p:spPr>
      </p:pic>
    </p:spTree>
    <p:extLst>
      <p:ext uri="{BB962C8B-B14F-4D97-AF65-F5344CB8AC3E}">
        <p14:creationId xmlns:p14="http://schemas.microsoft.com/office/powerpoint/2010/main" val="106131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65" y="0"/>
            <a:ext cx="11263495" cy="6909299"/>
          </a:xfrm>
        </p:spPr>
      </p:pic>
    </p:spTree>
    <p:extLst>
      <p:ext uri="{BB962C8B-B14F-4D97-AF65-F5344CB8AC3E}">
        <p14:creationId xmlns:p14="http://schemas.microsoft.com/office/powerpoint/2010/main" val="23331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4" y="0"/>
            <a:ext cx="11210544" cy="6858000"/>
          </a:xfrm>
        </p:spPr>
      </p:pic>
    </p:spTree>
    <p:extLst>
      <p:ext uri="{BB962C8B-B14F-4D97-AF65-F5344CB8AC3E}">
        <p14:creationId xmlns:p14="http://schemas.microsoft.com/office/powerpoint/2010/main" val="375519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" y="0"/>
            <a:ext cx="11353800" cy="6932912"/>
          </a:xfrm>
        </p:spPr>
      </p:pic>
    </p:spTree>
    <p:extLst>
      <p:ext uri="{BB962C8B-B14F-4D97-AF65-F5344CB8AC3E}">
        <p14:creationId xmlns:p14="http://schemas.microsoft.com/office/powerpoint/2010/main" val="339365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21807"/>
            <a:ext cx="11353800" cy="6836193"/>
          </a:xfrm>
        </p:spPr>
      </p:pic>
    </p:spTree>
    <p:extLst>
      <p:ext uri="{BB962C8B-B14F-4D97-AF65-F5344CB8AC3E}">
        <p14:creationId xmlns:p14="http://schemas.microsoft.com/office/powerpoint/2010/main" val="393722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26</Words>
  <Application>Microsoft Office PowerPoint</Application>
  <PresentationFormat>Широкоэкранный</PresentationFormat>
  <Paragraphs>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Comic Sans MS</vt:lpstr>
      <vt:lpstr>Segoe Print</vt:lpstr>
      <vt:lpstr>Times New Roman</vt:lpstr>
      <vt:lpstr>Тема Office</vt:lpstr>
      <vt:lpstr>1_Тема Office</vt:lpstr>
      <vt:lpstr>МУНИЦИПАЛЬНОЕ БЮДЖЕТНОЕ ДОШКОЛЬНОЕ ОБРАЗОВАТЕЛЬНОЕ  УЧРЕЖДЕНИЕ ДЕТСКИЙ САД № 73 «ГОРОДОК»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 УЧРЕЖДЕНИЕ ДЕТСКИЙ САД № 73 «ГОРОДОК»</dc:title>
  <dc:creator>ноут</dc:creator>
  <cp:lastModifiedBy>ноут</cp:lastModifiedBy>
  <cp:revision>3</cp:revision>
  <dcterms:created xsi:type="dcterms:W3CDTF">2020-04-21T18:05:06Z</dcterms:created>
  <dcterms:modified xsi:type="dcterms:W3CDTF">2020-04-21T18:37:59Z</dcterms:modified>
</cp:coreProperties>
</file>