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8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7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1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9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9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0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7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80EF-E521-4489-825C-7CCDCA1CB2B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F583-7274-451B-8EA9-0F85192B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3856" y="3106147"/>
            <a:ext cx="9802368" cy="1065560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944" y="131489"/>
            <a:ext cx="10716768" cy="14700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62626"/>
                </a:solidFill>
                <a:latin typeface="Times New Roman" pitchFamily="18" charset="0"/>
              </a:rPr>
              <a:t>МУНИЦИПАЛЬНОЕ БЮДЖЕТНОЕ ДОШКОЛЬНОЕ ОБРАЗОВАТЕЛЬНОЕ </a:t>
            </a:r>
            <a:br>
              <a:rPr lang="ru-RU" sz="28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rgbClr val="262626"/>
                </a:solidFill>
                <a:latin typeface="Times New Roman" pitchFamily="18" charset="0"/>
              </a:rPr>
              <a:t>УЧРЕЖДЕНИЕ ДЕТСКИЙ САД № 73 «ГОРОДОК»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424" y="4870304"/>
            <a:ext cx="2192288" cy="1752600"/>
          </a:xfrm>
        </p:spPr>
        <p:txBody>
          <a:bodyPr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МБДОУ №73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Зайцева О.А.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672" y="32849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«Игры с карандашами»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9985248" y="5248656"/>
            <a:ext cx="1024128" cy="106070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5156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9570720" y="5559552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5156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082784" y="5779008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0"/>
            <a:ext cx="1093622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027920" y="5449824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3810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183368" y="5193792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0"/>
            <a:ext cx="11009376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183368" y="4681728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36541"/>
          </a:xfrm>
          <a:effectLst>
            <a:softEdge rad="127000"/>
          </a:effectLst>
        </p:spPr>
      </p:pic>
      <p:sp>
        <p:nvSpPr>
          <p:cNvPr id="6" name="Улыбающееся лицо 5"/>
          <p:cNvSpPr/>
          <p:nvPr/>
        </p:nvSpPr>
        <p:spPr>
          <a:xfrm>
            <a:off x="10204704" y="5724144"/>
            <a:ext cx="932688" cy="87782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0"/>
            <a:ext cx="105887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9936480" y="5084064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0"/>
            <a:ext cx="1049731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9662160" y="4535424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5501513"/>
            <a:ext cx="8781288" cy="110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Segoe Script" panose="020B0504020000000003" pitchFamily="34" charset="0"/>
              </a:rPr>
              <a:t>Успехов в занятиях!!!</a:t>
            </a:r>
            <a:endParaRPr lang="ru-RU" sz="5400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1" y="221932"/>
            <a:ext cx="2149793" cy="4751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87" y="529701"/>
            <a:ext cx="4872150" cy="41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0"/>
            <a:ext cx="10442448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082784" y="5779008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04" y="0"/>
            <a:ext cx="2999232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" y="0"/>
            <a:ext cx="10664951" cy="6858000"/>
          </a:xfrm>
          <a:effectLst>
            <a:softEdge rad="1270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10347960" y="5212080"/>
            <a:ext cx="1024128" cy="106070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201168"/>
            <a:ext cx="2944368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83" y="327"/>
            <a:ext cx="9933433" cy="6857673"/>
          </a:xfrm>
          <a:effectLst>
            <a:softEdge rad="1270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9893808" y="5157216"/>
            <a:ext cx="914400" cy="1005840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2" y="0"/>
            <a:ext cx="10472208" cy="6878606"/>
          </a:xfr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9845040" y="5376672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-36072"/>
            <a:ext cx="10841735" cy="6894071"/>
          </a:xfrm>
          <a:effectLst>
            <a:softEdge rad="1270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10094976" y="4206240"/>
            <a:ext cx="914400" cy="96926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13076"/>
            <a:ext cx="10677144" cy="6844923"/>
          </a:xfr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9973056" y="5614416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2" y="0"/>
            <a:ext cx="10882728" cy="6898004"/>
          </a:xfrm>
          <a:effectLst>
            <a:softEdge rad="127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0027920" y="5687568"/>
            <a:ext cx="1170432" cy="8778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-34836"/>
            <a:ext cx="10658856" cy="6892836"/>
          </a:xfrm>
          <a:effectLst>
            <a:softEdge rad="1270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9875520" y="5065776"/>
            <a:ext cx="1024128" cy="106070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Широкоэкранный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Segoe Script</vt:lpstr>
      <vt:lpstr>Times New Roman</vt:lpstr>
      <vt:lpstr>Тема Office</vt:lpstr>
      <vt:lpstr>МУНИЦИПАЛЬНОЕ БЮДЖЕТНОЕ ДОШКОЛЬНОЕ ОБРАЗОВАТЕЛЬНОЕ  УЧРЕЖДЕНИЕ ДЕТСКИЙ САД № 73 «ГОРОДОК»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ноут</cp:lastModifiedBy>
  <cp:revision>7</cp:revision>
  <dcterms:created xsi:type="dcterms:W3CDTF">2020-04-23T13:04:37Z</dcterms:created>
  <dcterms:modified xsi:type="dcterms:W3CDTF">2020-04-23T14:08:27Z</dcterms:modified>
</cp:coreProperties>
</file>