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03.10.2019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bdou73.edummr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31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91" y="432598"/>
            <a:ext cx="9014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Фото-презентация 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осуществления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деятельности 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детский сад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73 «Городок»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88840"/>
            <a:ext cx="6912768" cy="4481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9224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45163" y="116632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материально-техническом обеспечении образовательной деятельности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52" y="803403"/>
            <a:ext cx="4864540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27984" y="357453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количестве вакантных мест для приема (перевода)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4824536" cy="2713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958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256" y="44624"/>
            <a:ext cx="91450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Копии  устава Образовательной организации,  лицензии на осуществление образовательной деятельности (с приложениями), свидетельства о государственной аккредитации, плана ФХД, локальных нормативных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актов,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внутреннего трудового распорядка, коллективного договора, 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отчета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результатах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самообследования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4752528" cy="2673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32692"/>
            <a:ext cx="4560153" cy="2565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851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755576" y="188640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Копии документов  о порядке оказания платных образовательных услуг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936882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484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2" y="0"/>
            <a:ext cx="9180512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611560" y="332656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дошкольное образовательное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детский сад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№73 «Городок»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67306" y="1484784"/>
            <a:ext cx="64087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5029193040</a:t>
            </a:r>
          </a:p>
          <a:p>
            <a:pPr algn="ctr" fontAlgn="base"/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141021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улица Лётная, строение 36А, город Мытищи Московской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algn="ctr" fontAlgn="base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(495) 543-48-95,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543-48-96</a:t>
            </a:r>
          </a:p>
          <a:p>
            <a:pPr algn="ctr" fontAlgn="base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почта: 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mbdou_73@mail.ru</a:t>
            </a:r>
          </a:p>
          <a:p>
            <a:pPr algn="ctr" fontAlgn="base"/>
            <a:endParaRPr lang="ru-RU" b="1" i="1" dirty="0" smtClean="0"/>
          </a:p>
          <a:p>
            <a:pPr algn="ctr" fontAlgn="base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сайта: </a:t>
            </a:r>
            <a:r>
              <a:rPr lang="en-US" b="1" i="1" dirty="0" smtClean="0">
                <a:hlinkClick r:id="rId4"/>
              </a:rPr>
              <a:t>http://mbdou73.edummr.ru/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41237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81988" y="188640"/>
            <a:ext cx="878497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и доступность информации об образовательной организации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Соответствие информации о деятельности образовательной  организации, размещенной на информационных стендах, ее содержанию и порядку (форме), установленных нормативными правовыми актами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Соответствие информации о деятельности образовательной организации, размещенной на официальном сайте, ее содержанию и порядку (форме), установленным нормативными правовыми актами.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и функционирование на официальном сайте организации информации о дистанционных способах взаимодействия с получателями услуг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51892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" y="0"/>
            <a:ext cx="9135198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683568" y="404664"/>
            <a:ext cx="799288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стендов о размещении данных: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устав,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лицензия на осуществление образовательной деятельности,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информация о закрепленной территории за образовательной организацией,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информация о порядке приема на обучение,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другая информация регламентирующая  организацию и осуществление образовательной деятельности из перечня обязательных документов, подлежащих размещению на официальном сайте ОО, в том числе с указанием ссылки на сайт.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93016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1874" y="48331"/>
            <a:ext cx="89289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ИНФОРМАЦИИ О ДЕЯТЕЛЬНОСТИ ОБРАЗОВАТЕЛЬНОЙ ОРГАНИЗАЦИИ, РАЗМЕЩЕННОЙ НА ОФИЦИАЛЬНОМ САЙТЕ, ЕЕ СОДЕРЖАНИЮ И ПОРЯДКУ (ФОРМЕ), УСТАНОВЛЕННЫМ НОРМАТИВНЫМИ ПРАВОВЫМИ АКТАМИ 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дате создания  образовательной организации, об учредителе  образовательной организации, о месте ее нахождения и ее филиалов, режиме, графике работы, контактных телефонах и об адресах электронной почты. 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2204864"/>
            <a:ext cx="7424825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214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2" y="58253"/>
            <a:ext cx="6016000" cy="338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552" y="3442253"/>
            <a:ext cx="6016668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171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188640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структуре и об органах управления образовательной организацией 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31" y="998729"/>
            <a:ext cx="4960553" cy="2790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196" y="3750547"/>
            <a:ext cx="5367793" cy="3019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179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2" y="20563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188640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реализуемых образовательных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программах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" y="692696"/>
            <a:ext cx="5759929" cy="3239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364" y="3729519"/>
            <a:ext cx="5328592" cy="2997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071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руководителе образовательной организации, его заместителях </a:t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персональном составе педагогических работников с указанием уровня образования, квалификации и опыта работы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4303"/>
            <a:ext cx="5112568" cy="2875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39619"/>
            <a:ext cx="4774552" cy="2685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5078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163</Words>
  <Application>Microsoft Office PowerPoint</Application>
  <PresentationFormat>Экран (4:3)</PresentationFormat>
  <Paragraphs>26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Ekaterina Polovinkina</dc:creator>
  <cp:lastModifiedBy>Ujhjljr73</cp:lastModifiedBy>
  <cp:revision>10</cp:revision>
  <dcterms:created xsi:type="dcterms:W3CDTF">2019-10-03T07:19:31Z</dcterms:created>
  <dcterms:modified xsi:type="dcterms:W3CDTF">2019-10-04T08:35:17Z</dcterms:modified>
</cp:coreProperties>
</file>